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E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A6927B-D3AE-4338-BFAA-0A10A7BC9CE0}" v="4" dt="2023-07-30T18:01:59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las OFlaherty" userId="68ea6ef0f22d366e" providerId="LiveId" clId="{0DA6927B-D3AE-4338-BFAA-0A10A7BC9CE0}"/>
    <pc:docChg chg="custSel modSld">
      <pc:chgData name="Douglas OFlaherty" userId="68ea6ef0f22d366e" providerId="LiveId" clId="{0DA6927B-D3AE-4338-BFAA-0A10A7BC9CE0}" dt="2023-07-30T18:46:00.267" v="162" actId="13926"/>
      <pc:docMkLst>
        <pc:docMk/>
      </pc:docMkLst>
      <pc:sldChg chg="addSp modSp mod">
        <pc:chgData name="Douglas OFlaherty" userId="68ea6ef0f22d366e" providerId="LiveId" clId="{0DA6927B-D3AE-4338-BFAA-0A10A7BC9CE0}" dt="2023-07-30T18:02:43.456" v="154" actId="207"/>
        <pc:sldMkLst>
          <pc:docMk/>
          <pc:sldMk cId="67714644" sldId="256"/>
        </pc:sldMkLst>
        <pc:spChg chg="mod">
          <ac:chgData name="Douglas OFlaherty" userId="68ea6ef0f22d366e" providerId="LiveId" clId="{0DA6927B-D3AE-4338-BFAA-0A10A7BC9CE0}" dt="2023-07-30T17:54:52.452" v="3" actId="1076"/>
          <ac:spMkLst>
            <pc:docMk/>
            <pc:sldMk cId="67714644" sldId="256"/>
            <ac:spMk id="2" creationId="{861B8530-5238-9F7C-E631-A8F8BB983306}"/>
          </ac:spMkLst>
        </pc:spChg>
        <pc:spChg chg="add mod">
          <ac:chgData name="Douglas OFlaherty" userId="68ea6ef0f22d366e" providerId="LiveId" clId="{0DA6927B-D3AE-4338-BFAA-0A10A7BC9CE0}" dt="2023-07-30T18:02:43.456" v="154" actId="207"/>
          <ac:spMkLst>
            <pc:docMk/>
            <pc:sldMk cId="67714644" sldId="256"/>
            <ac:spMk id="3" creationId="{041FCB39-D59B-BCC3-BB46-973E83904573}"/>
          </ac:spMkLst>
        </pc:spChg>
        <pc:picChg chg="mod">
          <ac:chgData name="Douglas OFlaherty" userId="68ea6ef0f22d366e" providerId="LiveId" clId="{0DA6927B-D3AE-4338-BFAA-0A10A7BC9CE0}" dt="2023-07-30T17:54:34.051" v="0" actId="1076"/>
          <ac:picMkLst>
            <pc:docMk/>
            <pc:sldMk cId="67714644" sldId="256"/>
            <ac:picMk id="2050" creationId="{0BC84118-277E-11D1-F446-3A9DFE4CF8B0}"/>
          </ac:picMkLst>
        </pc:picChg>
      </pc:sldChg>
      <pc:sldChg chg="modSp mod">
        <pc:chgData name="Douglas OFlaherty" userId="68ea6ef0f22d366e" providerId="LiveId" clId="{0DA6927B-D3AE-4338-BFAA-0A10A7BC9CE0}" dt="2023-07-30T18:46:00.267" v="162" actId="13926"/>
        <pc:sldMkLst>
          <pc:docMk/>
          <pc:sldMk cId="3447463766" sldId="261"/>
        </pc:sldMkLst>
        <pc:spChg chg="mod">
          <ac:chgData name="Douglas OFlaherty" userId="68ea6ef0f22d366e" providerId="LiveId" clId="{0DA6927B-D3AE-4338-BFAA-0A10A7BC9CE0}" dt="2023-07-30T18:46:00.267" v="162" actId="13926"/>
          <ac:spMkLst>
            <pc:docMk/>
            <pc:sldMk cId="3447463766" sldId="261"/>
            <ac:spMk id="3" creationId="{5DE113FF-ACB3-3550-4133-D2739581594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A1A95-7A04-443C-8DF9-C2D6C26AB76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DC28EC8-8628-43E3-B4A6-11520336F6BD}">
      <dgm:prSet/>
      <dgm:spPr/>
      <dgm:t>
        <a:bodyPr/>
        <a:lstStyle/>
        <a:p>
          <a:r>
            <a:rPr lang="en-US"/>
            <a:t>Douglas OFlaherty</a:t>
          </a:r>
        </a:p>
      </dgm:t>
    </dgm:pt>
    <dgm:pt modelId="{71D94CCB-881B-4465-9462-52C1E68CE15B}" type="parTrans" cxnId="{3C1FB47D-8741-4B54-A06D-63F24ABB4BD7}">
      <dgm:prSet/>
      <dgm:spPr/>
      <dgm:t>
        <a:bodyPr/>
        <a:lstStyle/>
        <a:p>
          <a:endParaRPr lang="en-US"/>
        </a:p>
      </dgm:t>
    </dgm:pt>
    <dgm:pt modelId="{210C8D2E-2C6E-411F-A136-77EAB5E4B91D}" type="sibTrans" cxnId="{3C1FB47D-8741-4B54-A06D-63F24ABB4BD7}">
      <dgm:prSet/>
      <dgm:spPr/>
      <dgm:t>
        <a:bodyPr/>
        <a:lstStyle/>
        <a:p>
          <a:endParaRPr lang="en-US"/>
        </a:p>
      </dgm:t>
    </dgm:pt>
    <dgm:pt modelId="{AB1D2839-9B0E-4F3C-B7A4-CFE1B9DB33DE}">
      <dgm:prSet/>
      <dgm:spPr/>
      <dgm:t>
        <a:bodyPr/>
        <a:lstStyle/>
        <a:p>
          <a:r>
            <a:rPr lang="en-US"/>
            <a:t>doug@scrla.org</a:t>
          </a:r>
        </a:p>
      </dgm:t>
    </dgm:pt>
    <dgm:pt modelId="{BC0CFB37-94F4-46B5-8802-E065EF7AC65B}" type="parTrans" cxnId="{4456037C-93F6-40ED-B1AB-328ED8462961}">
      <dgm:prSet/>
      <dgm:spPr/>
      <dgm:t>
        <a:bodyPr/>
        <a:lstStyle/>
        <a:p>
          <a:endParaRPr lang="en-US"/>
        </a:p>
      </dgm:t>
    </dgm:pt>
    <dgm:pt modelId="{BCAD8734-FFA5-4550-8F6E-623722C49582}" type="sibTrans" cxnId="{4456037C-93F6-40ED-B1AB-328ED8462961}">
      <dgm:prSet/>
      <dgm:spPr/>
      <dgm:t>
        <a:bodyPr/>
        <a:lstStyle/>
        <a:p>
          <a:endParaRPr lang="en-US"/>
        </a:p>
      </dgm:t>
    </dgm:pt>
    <dgm:pt modelId="{EF6AEF1A-A716-4633-9A14-110D77EA3582}">
      <dgm:prSet/>
      <dgm:spPr/>
      <dgm:t>
        <a:bodyPr/>
        <a:lstStyle/>
        <a:p>
          <a:r>
            <a:rPr lang="en-US"/>
            <a:t>(803) 665-2197</a:t>
          </a:r>
        </a:p>
      </dgm:t>
    </dgm:pt>
    <dgm:pt modelId="{4EC69C39-64AF-4192-A3C0-519B303AD7A0}" type="parTrans" cxnId="{D50E298F-479A-41A8-9358-9D4518AE0588}">
      <dgm:prSet/>
      <dgm:spPr/>
      <dgm:t>
        <a:bodyPr/>
        <a:lstStyle/>
        <a:p>
          <a:endParaRPr lang="en-US"/>
        </a:p>
      </dgm:t>
    </dgm:pt>
    <dgm:pt modelId="{172425BF-241E-4CAA-A920-A4E9C78CAF94}" type="sibTrans" cxnId="{D50E298F-479A-41A8-9358-9D4518AE0588}">
      <dgm:prSet/>
      <dgm:spPr/>
      <dgm:t>
        <a:bodyPr/>
        <a:lstStyle/>
        <a:p>
          <a:endParaRPr lang="en-US"/>
        </a:p>
      </dgm:t>
    </dgm:pt>
    <dgm:pt modelId="{81003858-ACE0-4903-8167-FF23AB8BEF7F}" type="pres">
      <dgm:prSet presAssocID="{27CA1A95-7A04-443C-8DF9-C2D6C26AB762}" presName="linear" presStyleCnt="0">
        <dgm:presLayoutVars>
          <dgm:animLvl val="lvl"/>
          <dgm:resizeHandles val="exact"/>
        </dgm:presLayoutVars>
      </dgm:prSet>
      <dgm:spPr/>
    </dgm:pt>
    <dgm:pt modelId="{6DA67938-FBA7-4F81-9960-CCA872E311AE}" type="pres">
      <dgm:prSet presAssocID="{7DC28EC8-8628-43E3-B4A6-11520336F6B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61E33BF-E1BA-421D-875E-7F8727B958EE}" type="pres">
      <dgm:prSet presAssocID="{210C8D2E-2C6E-411F-A136-77EAB5E4B91D}" presName="spacer" presStyleCnt="0"/>
      <dgm:spPr/>
    </dgm:pt>
    <dgm:pt modelId="{03B94885-7292-4E57-B9E3-13443FF30AA0}" type="pres">
      <dgm:prSet presAssocID="{AB1D2839-9B0E-4F3C-B7A4-CFE1B9DB33D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3BDE207-BBEC-4BB3-BA09-58A1FD6EE87F}" type="pres">
      <dgm:prSet presAssocID="{BCAD8734-FFA5-4550-8F6E-623722C49582}" presName="spacer" presStyleCnt="0"/>
      <dgm:spPr/>
    </dgm:pt>
    <dgm:pt modelId="{D714298F-C86A-4C8D-9C5E-E1E7F1F26616}" type="pres">
      <dgm:prSet presAssocID="{EF6AEF1A-A716-4633-9A14-110D77EA358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21DA718-6359-420D-A618-5A48D7EBB517}" type="presOf" srcId="{EF6AEF1A-A716-4633-9A14-110D77EA3582}" destId="{D714298F-C86A-4C8D-9C5E-E1E7F1F26616}" srcOrd="0" destOrd="0" presId="urn:microsoft.com/office/officeart/2005/8/layout/vList2"/>
    <dgm:cxn modelId="{4A24E75F-90EE-48AC-B7CC-CECD52598FC1}" type="presOf" srcId="{27CA1A95-7A04-443C-8DF9-C2D6C26AB762}" destId="{81003858-ACE0-4903-8167-FF23AB8BEF7F}" srcOrd="0" destOrd="0" presId="urn:microsoft.com/office/officeart/2005/8/layout/vList2"/>
    <dgm:cxn modelId="{01FB7A69-E4F2-4042-8BE6-992288ACB501}" type="presOf" srcId="{AB1D2839-9B0E-4F3C-B7A4-CFE1B9DB33DE}" destId="{03B94885-7292-4E57-B9E3-13443FF30AA0}" srcOrd="0" destOrd="0" presId="urn:microsoft.com/office/officeart/2005/8/layout/vList2"/>
    <dgm:cxn modelId="{292EB36B-ABB3-4063-8A72-D4209AB99999}" type="presOf" srcId="{7DC28EC8-8628-43E3-B4A6-11520336F6BD}" destId="{6DA67938-FBA7-4F81-9960-CCA872E311AE}" srcOrd="0" destOrd="0" presId="urn:microsoft.com/office/officeart/2005/8/layout/vList2"/>
    <dgm:cxn modelId="{4456037C-93F6-40ED-B1AB-328ED8462961}" srcId="{27CA1A95-7A04-443C-8DF9-C2D6C26AB762}" destId="{AB1D2839-9B0E-4F3C-B7A4-CFE1B9DB33DE}" srcOrd="1" destOrd="0" parTransId="{BC0CFB37-94F4-46B5-8802-E065EF7AC65B}" sibTransId="{BCAD8734-FFA5-4550-8F6E-623722C49582}"/>
    <dgm:cxn modelId="{3C1FB47D-8741-4B54-A06D-63F24ABB4BD7}" srcId="{27CA1A95-7A04-443C-8DF9-C2D6C26AB762}" destId="{7DC28EC8-8628-43E3-B4A6-11520336F6BD}" srcOrd="0" destOrd="0" parTransId="{71D94CCB-881B-4465-9462-52C1E68CE15B}" sibTransId="{210C8D2E-2C6E-411F-A136-77EAB5E4B91D}"/>
    <dgm:cxn modelId="{D50E298F-479A-41A8-9358-9D4518AE0588}" srcId="{27CA1A95-7A04-443C-8DF9-C2D6C26AB762}" destId="{EF6AEF1A-A716-4633-9A14-110D77EA3582}" srcOrd="2" destOrd="0" parTransId="{4EC69C39-64AF-4192-A3C0-519B303AD7A0}" sibTransId="{172425BF-241E-4CAA-A920-A4E9C78CAF94}"/>
    <dgm:cxn modelId="{E1D4FCE4-2F23-42B0-9F16-F22D4BE7163A}" type="presParOf" srcId="{81003858-ACE0-4903-8167-FF23AB8BEF7F}" destId="{6DA67938-FBA7-4F81-9960-CCA872E311AE}" srcOrd="0" destOrd="0" presId="urn:microsoft.com/office/officeart/2005/8/layout/vList2"/>
    <dgm:cxn modelId="{CEB92BCD-7338-423A-AB14-22EE22A88F14}" type="presParOf" srcId="{81003858-ACE0-4903-8167-FF23AB8BEF7F}" destId="{B61E33BF-E1BA-421D-875E-7F8727B958EE}" srcOrd="1" destOrd="0" presId="urn:microsoft.com/office/officeart/2005/8/layout/vList2"/>
    <dgm:cxn modelId="{1A764D71-CD61-4814-9511-4BF5DA122395}" type="presParOf" srcId="{81003858-ACE0-4903-8167-FF23AB8BEF7F}" destId="{03B94885-7292-4E57-B9E3-13443FF30AA0}" srcOrd="2" destOrd="0" presId="urn:microsoft.com/office/officeart/2005/8/layout/vList2"/>
    <dgm:cxn modelId="{C2C8FB4B-DBCC-41DA-9C1F-897EB1C8DFF7}" type="presParOf" srcId="{81003858-ACE0-4903-8167-FF23AB8BEF7F}" destId="{F3BDE207-BBEC-4BB3-BA09-58A1FD6EE87F}" srcOrd="3" destOrd="0" presId="urn:microsoft.com/office/officeart/2005/8/layout/vList2"/>
    <dgm:cxn modelId="{729A5093-09C2-4994-81F5-06947FEF38DC}" type="presParOf" srcId="{81003858-ACE0-4903-8167-FF23AB8BEF7F}" destId="{D714298F-C86A-4C8D-9C5E-E1E7F1F2661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67938-FBA7-4F81-9960-CCA872E311AE}">
      <dsp:nvSpPr>
        <dsp:cNvPr id="0" name=""/>
        <dsp:cNvSpPr/>
      </dsp:nvSpPr>
      <dsp:spPr>
        <a:xfrm>
          <a:off x="0" y="540938"/>
          <a:ext cx="6245265" cy="13911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Douglas OFlaherty</a:t>
          </a:r>
        </a:p>
      </dsp:txBody>
      <dsp:txXfrm>
        <a:off x="67909" y="608847"/>
        <a:ext cx="6109447" cy="1255312"/>
      </dsp:txXfrm>
    </dsp:sp>
    <dsp:sp modelId="{03B94885-7292-4E57-B9E3-13443FF30AA0}">
      <dsp:nvSpPr>
        <dsp:cNvPr id="0" name=""/>
        <dsp:cNvSpPr/>
      </dsp:nvSpPr>
      <dsp:spPr>
        <a:xfrm>
          <a:off x="0" y="2099108"/>
          <a:ext cx="6245265" cy="139113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doug@scrla.org</a:t>
          </a:r>
        </a:p>
      </dsp:txBody>
      <dsp:txXfrm>
        <a:off x="67909" y="2167017"/>
        <a:ext cx="6109447" cy="1255312"/>
      </dsp:txXfrm>
    </dsp:sp>
    <dsp:sp modelId="{D714298F-C86A-4C8D-9C5E-E1E7F1F26616}">
      <dsp:nvSpPr>
        <dsp:cNvPr id="0" name=""/>
        <dsp:cNvSpPr/>
      </dsp:nvSpPr>
      <dsp:spPr>
        <a:xfrm>
          <a:off x="0" y="3657278"/>
          <a:ext cx="6245265" cy="139113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(803) 665-2197</a:t>
          </a:r>
        </a:p>
      </dsp:txBody>
      <dsp:txXfrm>
        <a:off x="67909" y="3725187"/>
        <a:ext cx="6109447" cy="1255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499E1-A14B-EDD5-2E15-DE334E10B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308B66-1208-F50C-9846-1267C75E5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CE1E6-39D7-B539-F318-0C9AE927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E631-BE5F-AF8B-078C-9EE8BDF6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A2536-8D5A-1E70-C412-1B75DC44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1B7B9-489E-B176-0062-75FBBBCC3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CF600-BF99-148F-5F77-BC8E00F97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A19FF-A0E5-64F6-74B2-19DA08DE3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820A5-F1AC-AE2D-9070-1E7F7E151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80D04-EE36-1511-5793-F24BF654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83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EEBF6E-90A4-8146-F98E-5AC4A53221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18A23-F4E6-C564-7664-1CAEFBDC8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BF712-16FF-3268-C502-29A846E4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D132E-B85C-9A5D-51B2-06ADFC0DA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FE3C0-50A7-1A47-C22C-ACAABE39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2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5434E-D418-F019-EA4D-6438F858E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80A52-9C66-EE23-A7AF-042B2EBEB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5CB9E-280E-602B-ED98-3FBD9233A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9CF08-34C8-B6A1-25F2-1746BC5E4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DB8FB-F648-14D7-8F6A-122A2826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6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1E7B-27FE-6CDC-79C5-BAB202469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3B354-2141-F206-C0D0-D2C35188D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0B07E-AA75-600E-CB20-8BD3EB1D7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E2FB4-0E19-272C-6832-A0B8154C8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6C4CB-C89A-416C-CC88-2DE27A1BC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3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7E64-1DA5-04E8-66A0-1701159BF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6F48-1FBE-DB47-8AFA-1AF7E546A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869B40-4A3D-224B-1DCA-023FF35EC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A5641-8666-7641-7E79-9849F599D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CBB1E-4C5A-8546-7CD2-61799D210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09C0E-D1FF-A751-4C68-E4B757345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0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3FF2-DB62-E887-EB81-C41E47FF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5ED2D-0400-4050-7CDA-DDD52C76B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E53A8-C960-7681-A887-42DE548DB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DE2799-4F44-1E56-68D1-9786E03D1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88B3DC-100F-DEDE-2B62-8BA557C1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D7EF87-34F4-67B7-2180-557F1C7DC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A6B9B6-7291-07DF-7D1B-937C521C9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6F8AAE-C14A-C7BD-9B38-3ED4F7BE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7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ECE2-2F1B-A765-C208-3D8F702BB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3DE1AF-F817-D625-F2C9-74C195053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C317D-4E31-30EE-2857-11EF5058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4D833-6427-F787-DCC1-538620ED0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0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CDC655-3462-1A8E-4CD9-8A6EA1D2D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43744-952C-993D-A13B-DA5F7386F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E37D6-66AE-92BB-58BB-0063A80E5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2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7E451-23FB-42DB-119D-EF242D3C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D9E09-EE00-D730-62A5-D3939152D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648E5-4A0E-C7E2-C3E4-4646D0B622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3677A-A75A-1E98-7AB2-E37256E4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8504DF-66D6-0B86-DF5D-19B43444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90005-8403-77FC-DD6A-00E4E043C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1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7A180-46C7-D76C-B511-669DDC910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D4F7B1-7E42-3DE2-2819-DDD94781F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9AFF9-3650-9781-8D2F-121B847FB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0592A-094E-3FB4-8DF4-9E027736A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13D03-731C-E1E9-42D1-1CEB8875D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75F18-CA48-8914-2152-342FC643A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1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1EE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3CF83-C01C-A947-7EF1-8EDE0D25C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249AE-48FA-F5A2-8A01-91CBFE2AC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1F202-9186-0155-7F9A-E893422BBB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B4655-C997-49BB-A90F-C1143F833AC2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8E484-0552-6AF1-7C5D-4260CBEFB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E7E63-4B2A-BB77-8355-120E60ADB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06374-A7F6-4BD1-8CE1-3BA98A7C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.S. Chamber of Commerce | U.S. Chamber of Commerce">
            <a:extLst>
              <a:ext uri="{FF2B5EF4-FFF2-40B4-BE49-F238E27FC236}">
                <a16:creationId xmlns:a16="http://schemas.microsoft.com/office/drawing/2014/main" id="{0BC84118-277E-11D1-F446-3A9DFE4CF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13674726" cy="683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1B8530-5238-9F7C-E631-A8F8BB983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165" y="678730"/>
            <a:ext cx="6564198" cy="4091232"/>
          </a:xfrm>
        </p:spPr>
        <p:txBody>
          <a:bodyPr anchor="ctr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8800" b="1" dirty="0">
                <a:solidFill>
                  <a:schemeClr val="bg1">
                    <a:lumMod val="95000"/>
                  </a:schemeClr>
                </a:solidFill>
              </a:rPr>
              <a:t>Welcome </a:t>
            </a:r>
            <a:br>
              <a:rPr lang="en-US" sz="8800" b="1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8800" b="1" dirty="0">
                <a:solidFill>
                  <a:schemeClr val="bg1">
                    <a:lumMod val="95000"/>
                  </a:schemeClr>
                </a:solidFill>
              </a:rPr>
              <a:t>Second Year </a:t>
            </a:r>
            <a:br>
              <a:rPr lang="en-US" sz="8800" b="1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8800" b="1" dirty="0">
                <a:solidFill>
                  <a:schemeClr val="bg1">
                    <a:lumMod val="95000"/>
                  </a:schemeClr>
                </a:solidFill>
              </a:rPr>
              <a:t>Students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1FCB39-D59B-BCC3-BB46-973E83904573}"/>
              </a:ext>
            </a:extLst>
          </p:cNvPr>
          <p:cNvSpPr txBox="1"/>
          <p:nvPr/>
        </p:nvSpPr>
        <p:spPr>
          <a:xfrm>
            <a:off x="339365" y="4939645"/>
            <a:ext cx="4817097" cy="1754326"/>
          </a:xfrm>
          <a:prstGeom prst="rect">
            <a:avLst/>
          </a:prstGeom>
          <a:solidFill>
            <a:srgbClr val="81EEF3">
              <a:alpha val="50196"/>
            </a:srgbClr>
          </a:solidFill>
          <a:ln>
            <a:solidFill>
              <a:srgbClr val="81EEF3">
                <a:alpha val="41961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Wifi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Network: </a:t>
            </a:r>
            <a:r>
              <a:rPr 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VuGuest</a:t>
            </a:r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Scroll down to bottom “already have an account?</a:t>
            </a:r>
          </a:p>
          <a:p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Sign in: </a:t>
            </a:r>
          </a:p>
          <a:p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Username: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USCNE</a:t>
            </a:r>
          </a:p>
          <a:p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Password: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Nova2023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4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.S. Chamber of Commerce | U.S. Chamber of Commerce">
            <a:extLst>
              <a:ext uri="{FF2B5EF4-FFF2-40B4-BE49-F238E27FC236}">
                <a16:creationId xmlns:a16="http://schemas.microsoft.com/office/drawing/2014/main" id="{0BC84118-277E-11D1-F446-3A9DFE4CF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674726" cy="683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1B8530-5238-9F7C-E631-A8F8BB983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165" y="943253"/>
            <a:ext cx="6564198" cy="535385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8800" b="1" dirty="0">
                <a:solidFill>
                  <a:schemeClr val="bg1">
                    <a:lumMod val="95000"/>
                  </a:schemeClr>
                </a:solidFill>
              </a:rPr>
              <a:t>Welcome </a:t>
            </a:r>
            <a:br>
              <a:rPr lang="en-US" sz="8800" b="1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8800" b="1" dirty="0">
                <a:solidFill>
                  <a:schemeClr val="bg1">
                    <a:lumMod val="95000"/>
                  </a:schemeClr>
                </a:solidFill>
              </a:rPr>
              <a:t>Second Year </a:t>
            </a:r>
            <a:br>
              <a:rPr lang="en-US" sz="8800" b="1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8800" b="1" dirty="0">
                <a:solidFill>
                  <a:schemeClr val="bg1">
                    <a:lumMod val="95000"/>
                  </a:schemeClr>
                </a:solidFill>
              </a:rPr>
              <a:t>Students</a:t>
            </a:r>
          </a:p>
        </p:txBody>
      </p:sp>
    </p:spTree>
    <p:extLst>
      <p:ext uri="{BB962C8B-B14F-4D97-AF65-F5344CB8AC3E}">
        <p14:creationId xmlns:p14="http://schemas.microsoft.com/office/powerpoint/2010/main" val="2910542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8B3A2D1A-45FC-4F95-B150-1C13EF2F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F3768FD5-DD7A-43C7-8DEA-1F5DB3CB5B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2231C5-7125-339D-5C46-ADCBB373D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746" y="3703975"/>
            <a:ext cx="4337858" cy="2398713"/>
          </a:xfrm>
        </p:spPr>
        <p:txBody>
          <a:bodyPr>
            <a:normAutofit/>
          </a:bodyPr>
          <a:lstStyle/>
          <a:p>
            <a:pPr algn="ctr"/>
            <a:r>
              <a:rPr lang="en-US" sz="4000" b="1"/>
              <a:t>Homeroom Agenda</a:t>
            </a:r>
          </a:p>
        </p:txBody>
      </p:sp>
      <p:pic>
        <p:nvPicPr>
          <p:cNvPr id="4102" name="Picture 6" descr="Homeroom – Homeroom – Helen Stacey Middle School">
            <a:extLst>
              <a:ext uri="{FF2B5EF4-FFF2-40B4-BE49-F238E27FC236}">
                <a16:creationId xmlns:a16="http://schemas.microsoft.com/office/drawing/2014/main" id="{4019E830-E996-7E5E-400F-38AA435ED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5" r="9199" b="1"/>
          <a:stretch/>
        </p:blipFill>
        <p:spPr bwMode="auto">
          <a:xfrm>
            <a:off x="2" y="10"/>
            <a:ext cx="12191999" cy="3154014"/>
          </a:xfrm>
          <a:custGeom>
            <a:avLst/>
            <a:gdLst/>
            <a:ahLst/>
            <a:cxnLst/>
            <a:rect l="l" t="t" r="r" b="b"/>
            <a:pathLst>
              <a:path w="12191999" h="3428999">
                <a:moveTo>
                  <a:pt x="0" y="0"/>
                </a:moveTo>
                <a:lnTo>
                  <a:pt x="12191999" y="0"/>
                </a:lnTo>
                <a:lnTo>
                  <a:pt x="12191999" y="920893"/>
                </a:lnTo>
                <a:lnTo>
                  <a:pt x="12191999" y="1514929"/>
                </a:lnTo>
                <a:lnTo>
                  <a:pt x="12191999" y="3130902"/>
                </a:lnTo>
                <a:lnTo>
                  <a:pt x="12188051" y="3131476"/>
                </a:lnTo>
                <a:cubicBezTo>
                  <a:pt x="12153000" y="3135813"/>
                  <a:pt x="12133655" y="3136025"/>
                  <a:pt x="12112012" y="3138906"/>
                </a:cubicBezTo>
                <a:cubicBezTo>
                  <a:pt x="12076970" y="3145595"/>
                  <a:pt x="12039899" y="3160769"/>
                  <a:pt x="12018752" y="3165642"/>
                </a:cubicBezTo>
                <a:lnTo>
                  <a:pt x="11985122" y="3168147"/>
                </a:lnTo>
                <a:lnTo>
                  <a:pt x="11986344" y="3172878"/>
                </a:lnTo>
                <a:lnTo>
                  <a:pt x="11973852" y="3173226"/>
                </a:lnTo>
                <a:lnTo>
                  <a:pt x="11945968" y="3173341"/>
                </a:lnTo>
                <a:cubicBezTo>
                  <a:pt x="11928568" y="3174057"/>
                  <a:pt x="11880184" y="3172923"/>
                  <a:pt x="11862470" y="3174654"/>
                </a:cubicBezTo>
                <a:cubicBezTo>
                  <a:pt x="11857360" y="3179700"/>
                  <a:pt x="11849473" y="3182451"/>
                  <a:pt x="11839688" y="3183726"/>
                </a:cubicBezTo>
                <a:lnTo>
                  <a:pt x="11818138" y="3183868"/>
                </a:lnTo>
                <a:lnTo>
                  <a:pt x="11693161" y="3196027"/>
                </a:lnTo>
                <a:lnTo>
                  <a:pt x="11675978" y="3196936"/>
                </a:lnTo>
                <a:lnTo>
                  <a:pt x="11666672" y="3201013"/>
                </a:lnTo>
                <a:cubicBezTo>
                  <a:pt x="11659568" y="3201827"/>
                  <a:pt x="11639160" y="3201301"/>
                  <a:pt x="11633348" y="3201823"/>
                </a:cubicBezTo>
                <a:lnTo>
                  <a:pt x="11631806" y="3204144"/>
                </a:lnTo>
                <a:cubicBezTo>
                  <a:pt x="11613292" y="3207852"/>
                  <a:pt x="11543654" y="3220200"/>
                  <a:pt x="11522270" y="3224070"/>
                </a:cubicBezTo>
                <a:cubicBezTo>
                  <a:pt x="11517998" y="3220503"/>
                  <a:pt x="11508432" y="3226137"/>
                  <a:pt x="11503503" y="3227361"/>
                </a:cubicBezTo>
                <a:cubicBezTo>
                  <a:pt x="11502740" y="3224959"/>
                  <a:pt x="11490808" y="3224226"/>
                  <a:pt x="11487288" y="3226364"/>
                </a:cubicBezTo>
                <a:cubicBezTo>
                  <a:pt x="11403406" y="3238085"/>
                  <a:pt x="11445394" y="3213864"/>
                  <a:pt x="11397514" y="3229209"/>
                </a:cubicBezTo>
                <a:cubicBezTo>
                  <a:pt x="11389044" y="3230225"/>
                  <a:pt x="11382180" y="3229256"/>
                  <a:pt x="11376160" y="3227461"/>
                </a:cubicBezTo>
                <a:lnTo>
                  <a:pt x="11367180" y="3223774"/>
                </a:lnTo>
                <a:lnTo>
                  <a:pt x="11332420" y="3230742"/>
                </a:lnTo>
                <a:cubicBezTo>
                  <a:pt x="11315298" y="3233171"/>
                  <a:pt x="11297277" y="3234781"/>
                  <a:pt x="11278786" y="3235517"/>
                </a:cubicBezTo>
                <a:cubicBezTo>
                  <a:pt x="11274637" y="3230607"/>
                  <a:pt x="11260123" y="3237582"/>
                  <a:pt x="11253295" y="3238964"/>
                </a:cubicBezTo>
                <a:cubicBezTo>
                  <a:pt x="11253224" y="3235757"/>
                  <a:pt x="11238096" y="3234220"/>
                  <a:pt x="11232727" y="3236871"/>
                </a:cubicBezTo>
                <a:cubicBezTo>
                  <a:pt x="11119903" y="3248332"/>
                  <a:pt x="11183388" y="3218382"/>
                  <a:pt x="11115682" y="3236341"/>
                </a:cubicBezTo>
                <a:cubicBezTo>
                  <a:pt x="11104356" y="3237278"/>
                  <a:pt x="11095858" y="3235671"/>
                  <a:pt x="11088768" y="3233017"/>
                </a:cubicBezTo>
                <a:lnTo>
                  <a:pt x="11076012" y="3226390"/>
                </a:lnTo>
                <a:lnTo>
                  <a:pt x="11066016" y="3228753"/>
                </a:lnTo>
                <a:cubicBezTo>
                  <a:pt x="11028292" y="3228939"/>
                  <a:pt x="11017169" y="3222147"/>
                  <a:pt x="10995221" y="3228989"/>
                </a:cubicBezTo>
                <a:cubicBezTo>
                  <a:pt x="10962786" y="3214768"/>
                  <a:pt x="10973708" y="3227571"/>
                  <a:pt x="10949038" y="3229747"/>
                </a:cubicBezTo>
                <a:cubicBezTo>
                  <a:pt x="10929576" y="3232582"/>
                  <a:pt x="10965306" y="3238039"/>
                  <a:pt x="10946231" y="3238844"/>
                </a:cubicBezTo>
                <a:cubicBezTo>
                  <a:pt x="10925596" y="3235173"/>
                  <a:pt x="10926566" y="3246575"/>
                  <a:pt x="10905107" y="3242085"/>
                </a:cubicBezTo>
                <a:cubicBezTo>
                  <a:pt x="10910320" y="3233495"/>
                  <a:pt x="10862761" y="3243750"/>
                  <a:pt x="10861282" y="3236246"/>
                </a:cubicBezTo>
                <a:cubicBezTo>
                  <a:pt x="10843055" y="3246977"/>
                  <a:pt x="10833897" y="3233757"/>
                  <a:pt x="10809627" y="3237064"/>
                </a:cubicBezTo>
                <a:cubicBezTo>
                  <a:pt x="10798198" y="3241124"/>
                  <a:pt x="10789952" y="3241821"/>
                  <a:pt x="10778718" y="3237455"/>
                </a:cubicBezTo>
                <a:cubicBezTo>
                  <a:pt x="10726069" y="3257219"/>
                  <a:pt x="10746866" y="3238339"/>
                  <a:pt x="10697595" y="3245939"/>
                </a:cubicBezTo>
                <a:cubicBezTo>
                  <a:pt x="10655146" y="3253933"/>
                  <a:pt x="10607026" y="3259119"/>
                  <a:pt x="10565970" y="3278201"/>
                </a:cubicBezTo>
                <a:cubicBezTo>
                  <a:pt x="10558434" y="3283608"/>
                  <a:pt x="10539930" y="3285654"/>
                  <a:pt x="10524645" y="3282773"/>
                </a:cubicBezTo>
                <a:cubicBezTo>
                  <a:pt x="10522018" y="3282276"/>
                  <a:pt x="10519582" y="3281649"/>
                  <a:pt x="10517421" y="3280913"/>
                </a:cubicBezTo>
                <a:cubicBezTo>
                  <a:pt x="10481928" y="3283832"/>
                  <a:pt x="10352108" y="3296870"/>
                  <a:pt x="10311683" y="3300288"/>
                </a:cubicBezTo>
                <a:cubicBezTo>
                  <a:pt x="10308410" y="3293342"/>
                  <a:pt x="10287968" y="3305875"/>
                  <a:pt x="10274873" y="3301423"/>
                </a:cubicBezTo>
                <a:cubicBezTo>
                  <a:pt x="10265494" y="3297516"/>
                  <a:pt x="10257104" y="3300407"/>
                  <a:pt x="10247307" y="3300714"/>
                </a:cubicBezTo>
                <a:cubicBezTo>
                  <a:pt x="10234401" y="3297643"/>
                  <a:pt x="10192308" y="3303190"/>
                  <a:pt x="10181334" y="3307168"/>
                </a:cubicBezTo>
                <a:cubicBezTo>
                  <a:pt x="10155109" y="3320992"/>
                  <a:pt x="10095518" y="3310726"/>
                  <a:pt x="10073729" y="3321318"/>
                </a:cubicBezTo>
                <a:cubicBezTo>
                  <a:pt x="10065823" y="3322872"/>
                  <a:pt x="10058087" y="3323501"/>
                  <a:pt x="10050495" y="3323554"/>
                </a:cubicBezTo>
                <a:lnTo>
                  <a:pt x="10029247" y="3322387"/>
                </a:lnTo>
                <a:lnTo>
                  <a:pt x="10023206" y="3319426"/>
                </a:lnTo>
                <a:lnTo>
                  <a:pt x="10010221" y="3320159"/>
                </a:lnTo>
                <a:lnTo>
                  <a:pt x="10006500" y="3319709"/>
                </a:lnTo>
                <a:cubicBezTo>
                  <a:pt x="9999392" y="3318836"/>
                  <a:pt x="9992376" y="3318075"/>
                  <a:pt x="9985433" y="3317775"/>
                </a:cubicBezTo>
                <a:cubicBezTo>
                  <a:pt x="9994564" y="3332623"/>
                  <a:pt x="9927872" y="3317665"/>
                  <a:pt x="9947096" y="3329673"/>
                </a:cubicBezTo>
                <a:cubicBezTo>
                  <a:pt x="9910530" y="3330603"/>
                  <a:pt x="9938422" y="3341787"/>
                  <a:pt x="9894468" y="3331125"/>
                </a:cubicBezTo>
                <a:cubicBezTo>
                  <a:pt x="9837697" y="3343266"/>
                  <a:pt x="9748207" y="3338748"/>
                  <a:pt x="9703741" y="3357170"/>
                </a:cubicBezTo>
                <a:cubicBezTo>
                  <a:pt x="9709264" y="3350136"/>
                  <a:pt x="9685337" y="3344679"/>
                  <a:pt x="9668763" y="3348169"/>
                </a:cubicBezTo>
                <a:cubicBezTo>
                  <a:pt x="9688139" y="3320571"/>
                  <a:pt x="9603232" y="3373038"/>
                  <a:pt x="9588644" y="3354205"/>
                </a:cubicBezTo>
                <a:cubicBezTo>
                  <a:pt x="9587925" y="3371689"/>
                  <a:pt x="9513642" y="3401336"/>
                  <a:pt x="9478680" y="3386990"/>
                </a:cubicBezTo>
                <a:cubicBezTo>
                  <a:pt x="9425416" y="3390492"/>
                  <a:pt x="9387699" y="3404944"/>
                  <a:pt x="9331856" y="3399166"/>
                </a:cubicBezTo>
                <a:cubicBezTo>
                  <a:pt x="9330123" y="3401505"/>
                  <a:pt x="9327283" y="3403463"/>
                  <a:pt x="9323679" y="3405145"/>
                </a:cubicBezTo>
                <a:lnTo>
                  <a:pt x="9311620" y="3409223"/>
                </a:lnTo>
                <a:lnTo>
                  <a:pt x="9309289" y="3408926"/>
                </a:lnTo>
                <a:cubicBezTo>
                  <a:pt x="9300131" y="3408873"/>
                  <a:pt x="9295442" y="3409859"/>
                  <a:pt x="9292731" y="3411301"/>
                </a:cubicBezTo>
                <a:lnTo>
                  <a:pt x="9290814" y="3413412"/>
                </a:lnTo>
                <a:lnTo>
                  <a:pt x="9279990" y="3415541"/>
                </a:lnTo>
                <a:lnTo>
                  <a:pt x="9260104" y="3421077"/>
                </a:lnTo>
                <a:lnTo>
                  <a:pt x="9255034" y="3420853"/>
                </a:lnTo>
                <a:lnTo>
                  <a:pt x="9222941" y="3427242"/>
                </a:lnTo>
                <a:lnTo>
                  <a:pt x="9221858" y="3426731"/>
                </a:lnTo>
                <a:cubicBezTo>
                  <a:pt x="9218700" y="3425733"/>
                  <a:pt x="9214983" y="3425271"/>
                  <a:pt x="9210014" y="3425917"/>
                </a:cubicBezTo>
                <a:cubicBezTo>
                  <a:pt x="9208256" y="3416158"/>
                  <a:pt x="9203342" y="3422957"/>
                  <a:pt x="9188839" y="3425728"/>
                </a:cubicBezTo>
                <a:cubicBezTo>
                  <a:pt x="9182870" y="3411188"/>
                  <a:pt x="9147335" y="3424352"/>
                  <a:pt x="9132080" y="3417886"/>
                </a:cubicBezTo>
                <a:cubicBezTo>
                  <a:pt x="9121557" y="3420249"/>
                  <a:pt x="9110321" y="3422482"/>
                  <a:pt x="9098549" y="3424480"/>
                </a:cubicBezTo>
                <a:lnTo>
                  <a:pt x="9003970" y="3425484"/>
                </a:lnTo>
                <a:lnTo>
                  <a:pt x="8904921" y="3413774"/>
                </a:lnTo>
                <a:cubicBezTo>
                  <a:pt x="8868284" y="3413519"/>
                  <a:pt x="8836559" y="3409171"/>
                  <a:pt x="8805551" y="3412237"/>
                </a:cubicBezTo>
                <a:cubicBezTo>
                  <a:pt x="8792955" y="3408854"/>
                  <a:pt x="8781083" y="3407488"/>
                  <a:pt x="8769572" y="3412551"/>
                </a:cubicBezTo>
                <a:cubicBezTo>
                  <a:pt x="8735382" y="3410862"/>
                  <a:pt x="8727105" y="3403632"/>
                  <a:pt x="8705440" y="3409271"/>
                </a:cubicBezTo>
                <a:cubicBezTo>
                  <a:pt x="8686231" y="3397576"/>
                  <a:pt x="8685094" y="3402040"/>
                  <a:pt x="8676067" y="3405389"/>
                </a:cubicBezTo>
                <a:lnTo>
                  <a:pt x="8674779" y="3405628"/>
                </a:lnTo>
                <a:lnTo>
                  <a:pt x="8672154" y="3403956"/>
                </a:lnTo>
                <a:lnTo>
                  <a:pt x="8666720" y="3403182"/>
                </a:lnTo>
                <a:lnTo>
                  <a:pt x="8651886" y="3403680"/>
                </a:lnTo>
                <a:lnTo>
                  <a:pt x="8646307" y="3404298"/>
                </a:lnTo>
                <a:cubicBezTo>
                  <a:pt x="8642465" y="3404565"/>
                  <a:pt x="8639912" y="3404534"/>
                  <a:pt x="8638145" y="3404287"/>
                </a:cubicBezTo>
                <a:lnTo>
                  <a:pt x="8637941" y="3404149"/>
                </a:lnTo>
                <a:lnTo>
                  <a:pt x="8630296" y="3404406"/>
                </a:lnTo>
                <a:cubicBezTo>
                  <a:pt x="8617394" y="3405155"/>
                  <a:pt x="8604838" y="3406180"/>
                  <a:pt x="8592887" y="3407398"/>
                </a:cubicBezTo>
                <a:cubicBezTo>
                  <a:pt x="8582781" y="3399722"/>
                  <a:pt x="8538622" y="3408789"/>
                  <a:pt x="8543455" y="3394319"/>
                </a:cubicBezTo>
                <a:cubicBezTo>
                  <a:pt x="8527334" y="3395534"/>
                  <a:pt x="8517583" y="3401542"/>
                  <a:pt x="8523012" y="3392051"/>
                </a:cubicBezTo>
                <a:cubicBezTo>
                  <a:pt x="8517705" y="3392178"/>
                  <a:pt x="8514435" y="3391372"/>
                  <a:pt x="8512093" y="3390108"/>
                </a:cubicBezTo>
                <a:lnTo>
                  <a:pt x="8511416" y="3389513"/>
                </a:lnTo>
                <a:lnTo>
                  <a:pt x="8475551" y="3392450"/>
                </a:lnTo>
                <a:lnTo>
                  <a:pt x="8470789" y="3391736"/>
                </a:lnTo>
                <a:lnTo>
                  <a:pt x="8447414" y="3395064"/>
                </a:lnTo>
                <a:lnTo>
                  <a:pt x="8435335" y="3396028"/>
                </a:lnTo>
                <a:lnTo>
                  <a:pt x="8431923" y="3397855"/>
                </a:lnTo>
                <a:cubicBezTo>
                  <a:pt x="8428239" y="3398965"/>
                  <a:pt x="8422959" y="3399444"/>
                  <a:pt x="8414099" y="3398491"/>
                </a:cubicBezTo>
                <a:lnTo>
                  <a:pt x="8412049" y="3397978"/>
                </a:lnTo>
                <a:lnTo>
                  <a:pt x="8397349" y="3400683"/>
                </a:lnTo>
                <a:cubicBezTo>
                  <a:pt x="8392615" y="3401933"/>
                  <a:pt x="8388424" y="3403524"/>
                  <a:pt x="8385030" y="3405585"/>
                </a:cubicBezTo>
                <a:cubicBezTo>
                  <a:pt x="8334977" y="3394568"/>
                  <a:pt x="8287750" y="3404648"/>
                  <a:pt x="8233422" y="3402742"/>
                </a:cubicBezTo>
                <a:cubicBezTo>
                  <a:pt x="8209936" y="3385601"/>
                  <a:pt x="8116056" y="3406588"/>
                  <a:pt x="8102569" y="3423208"/>
                </a:cubicBezTo>
                <a:cubicBezTo>
                  <a:pt x="8102264" y="3408645"/>
                  <a:pt x="8034186" y="3428475"/>
                  <a:pt x="8016625" y="3428989"/>
                </a:cubicBezTo>
                <a:cubicBezTo>
                  <a:pt x="8010771" y="3429161"/>
                  <a:pt x="8010530" y="3427186"/>
                  <a:pt x="8020284" y="3421076"/>
                </a:cubicBezTo>
                <a:cubicBezTo>
                  <a:pt x="8001623" y="3422777"/>
                  <a:pt x="7982361" y="3415208"/>
                  <a:pt x="7992871" y="3409037"/>
                </a:cubicBezTo>
                <a:cubicBezTo>
                  <a:pt x="7936181" y="3422244"/>
                  <a:pt x="7852511" y="3409112"/>
                  <a:pt x="7788452" y="3415110"/>
                </a:cubicBezTo>
                <a:cubicBezTo>
                  <a:pt x="7753529" y="3400598"/>
                  <a:pt x="7772461" y="3414025"/>
                  <a:pt x="7736237" y="3411311"/>
                </a:cubicBezTo>
                <a:cubicBezTo>
                  <a:pt x="7746145" y="3424670"/>
                  <a:pt x="7692261" y="3403816"/>
                  <a:pt x="7690279" y="3418893"/>
                </a:cubicBezTo>
                <a:cubicBezTo>
                  <a:pt x="7683750" y="3417921"/>
                  <a:pt x="7677487" y="3416505"/>
                  <a:pt x="7671219" y="3414970"/>
                </a:cubicBezTo>
                <a:lnTo>
                  <a:pt x="7667928" y="3414173"/>
                </a:lnTo>
                <a:lnTo>
                  <a:pt x="7654774" y="3413595"/>
                </a:lnTo>
                <a:lnTo>
                  <a:pt x="7651067" y="3410171"/>
                </a:lnTo>
                <a:lnTo>
                  <a:pt x="7631267" y="3406963"/>
                </a:lnTo>
                <a:cubicBezTo>
                  <a:pt x="7623851" y="3406267"/>
                  <a:pt x="7615871" y="3406106"/>
                  <a:pt x="7607053" y="3406809"/>
                </a:cubicBezTo>
                <a:cubicBezTo>
                  <a:pt x="7585359" y="3412784"/>
                  <a:pt x="7551579" y="3405461"/>
                  <a:pt x="7521027" y="3405904"/>
                </a:cubicBezTo>
                <a:lnTo>
                  <a:pt x="7506997" y="3407754"/>
                </a:lnTo>
                <a:lnTo>
                  <a:pt x="7461204" y="3404669"/>
                </a:lnTo>
                <a:cubicBezTo>
                  <a:pt x="7448169" y="3404071"/>
                  <a:pt x="7434640" y="3403756"/>
                  <a:pt x="7420396" y="3403975"/>
                </a:cubicBezTo>
                <a:lnTo>
                  <a:pt x="7393955" y="3405447"/>
                </a:lnTo>
                <a:lnTo>
                  <a:pt x="7387024" y="3404227"/>
                </a:lnTo>
                <a:cubicBezTo>
                  <a:pt x="7374952" y="3404363"/>
                  <a:pt x="7358975" y="3408656"/>
                  <a:pt x="7360398" y="3403441"/>
                </a:cubicBezTo>
                <a:lnTo>
                  <a:pt x="7346837" y="3405249"/>
                </a:lnTo>
                <a:lnTo>
                  <a:pt x="7333451" y="3401087"/>
                </a:lnTo>
                <a:cubicBezTo>
                  <a:pt x="7331985" y="3400120"/>
                  <a:pt x="7330882" y="3399091"/>
                  <a:pt x="7330179" y="3398037"/>
                </a:cubicBezTo>
                <a:lnTo>
                  <a:pt x="7311232" y="3399406"/>
                </a:lnTo>
                <a:lnTo>
                  <a:pt x="7295699" y="3396426"/>
                </a:lnTo>
                <a:lnTo>
                  <a:pt x="7282158" y="3398374"/>
                </a:lnTo>
                <a:lnTo>
                  <a:pt x="7276538" y="3397935"/>
                </a:lnTo>
                <a:lnTo>
                  <a:pt x="7262569" y="3396460"/>
                </a:lnTo>
                <a:cubicBezTo>
                  <a:pt x="7255407" y="3395426"/>
                  <a:pt x="7247392" y="3394180"/>
                  <a:pt x="7238468" y="3393183"/>
                </a:cubicBezTo>
                <a:lnTo>
                  <a:pt x="7230949" y="3392727"/>
                </a:lnTo>
                <a:lnTo>
                  <a:pt x="7214580" y="3387715"/>
                </a:lnTo>
                <a:cubicBezTo>
                  <a:pt x="7202670" y="3383926"/>
                  <a:pt x="7193296" y="3381373"/>
                  <a:pt x="7182893" y="3383429"/>
                </a:cubicBezTo>
                <a:cubicBezTo>
                  <a:pt x="7165160" y="3378534"/>
                  <a:pt x="7152772" y="3364815"/>
                  <a:pt x="7127104" y="3368475"/>
                </a:cubicBezTo>
                <a:cubicBezTo>
                  <a:pt x="7134894" y="3362260"/>
                  <a:pt x="7098599" y="3367723"/>
                  <a:pt x="7094311" y="3361339"/>
                </a:cubicBezTo>
                <a:cubicBezTo>
                  <a:pt x="7092331" y="3356198"/>
                  <a:pt x="7080860" y="3356657"/>
                  <a:pt x="7072124" y="3354762"/>
                </a:cubicBezTo>
                <a:cubicBezTo>
                  <a:pt x="7065898" y="3349511"/>
                  <a:pt x="7021942" y="3344717"/>
                  <a:pt x="7006638" y="3345473"/>
                </a:cubicBezTo>
                <a:cubicBezTo>
                  <a:pt x="6963504" y="3350697"/>
                  <a:pt x="6928807" y="3329559"/>
                  <a:pt x="6894320" y="3333192"/>
                </a:cubicBezTo>
                <a:cubicBezTo>
                  <a:pt x="6885290" y="3332697"/>
                  <a:pt x="6877803" y="3331507"/>
                  <a:pt x="6871318" y="3329892"/>
                </a:cubicBezTo>
                <a:lnTo>
                  <a:pt x="6855157" y="3324330"/>
                </a:lnTo>
                <a:cubicBezTo>
                  <a:pt x="6854956" y="3323109"/>
                  <a:pt x="6854755" y="3321887"/>
                  <a:pt x="6854555" y="3320665"/>
                </a:cubicBezTo>
                <a:lnTo>
                  <a:pt x="6842483" y="3318413"/>
                </a:lnTo>
                <a:lnTo>
                  <a:pt x="6840027" y="3317245"/>
                </a:lnTo>
                <a:cubicBezTo>
                  <a:pt x="6835354" y="3315001"/>
                  <a:pt x="6830588" y="3312868"/>
                  <a:pt x="6825185" y="3311114"/>
                </a:cubicBezTo>
                <a:cubicBezTo>
                  <a:pt x="6810331" y="3324866"/>
                  <a:pt x="6776772" y="3298463"/>
                  <a:pt x="6774755" y="3312168"/>
                </a:cubicBezTo>
                <a:cubicBezTo>
                  <a:pt x="6742477" y="3304924"/>
                  <a:pt x="6749024" y="3319870"/>
                  <a:pt x="6728129" y="3301832"/>
                </a:cubicBezTo>
                <a:cubicBezTo>
                  <a:pt x="6661764" y="3299056"/>
                  <a:pt x="6593104" y="3275946"/>
                  <a:pt x="6527587" y="3280829"/>
                </a:cubicBezTo>
                <a:cubicBezTo>
                  <a:pt x="6542935" y="3276465"/>
                  <a:pt x="6531033" y="3266920"/>
                  <a:pt x="6511742" y="3266067"/>
                </a:cubicBezTo>
                <a:cubicBezTo>
                  <a:pt x="6570025" y="3248440"/>
                  <a:pt x="6418649" y="3271458"/>
                  <a:pt x="6434953" y="3253360"/>
                </a:cubicBezTo>
                <a:cubicBezTo>
                  <a:pt x="6407781" y="3267048"/>
                  <a:pt x="6300040" y="3274313"/>
                  <a:pt x="6292331" y="3255322"/>
                </a:cubicBezTo>
                <a:cubicBezTo>
                  <a:pt x="6242057" y="3246469"/>
                  <a:pt x="6188266" y="3249680"/>
                  <a:pt x="6149913" y="3232917"/>
                </a:cubicBezTo>
                <a:cubicBezTo>
                  <a:pt x="6144898" y="3234391"/>
                  <a:pt x="6139526" y="3235322"/>
                  <a:pt x="6133930" y="3235867"/>
                </a:cubicBezTo>
                <a:lnTo>
                  <a:pt x="6117554" y="3236464"/>
                </a:lnTo>
                <a:lnTo>
                  <a:pt x="6116039" y="3235720"/>
                </a:lnTo>
                <a:cubicBezTo>
                  <a:pt x="6108393" y="3233681"/>
                  <a:pt x="6102936" y="3233437"/>
                  <a:pt x="6098459" y="3233988"/>
                </a:cubicBezTo>
                <a:lnTo>
                  <a:pt x="6093630" y="3235240"/>
                </a:lnTo>
                <a:lnTo>
                  <a:pt x="6081261" y="3234563"/>
                </a:lnTo>
                <a:lnTo>
                  <a:pt x="6056067" y="3234608"/>
                </a:lnTo>
                <a:lnTo>
                  <a:pt x="6052129" y="3233324"/>
                </a:lnTo>
                <a:lnTo>
                  <a:pt x="6015338" y="3231378"/>
                </a:lnTo>
                <a:cubicBezTo>
                  <a:pt x="6015291" y="3231165"/>
                  <a:pt x="6015245" y="3230951"/>
                  <a:pt x="6015198" y="3230737"/>
                </a:cubicBezTo>
                <a:cubicBezTo>
                  <a:pt x="6014048" y="3229257"/>
                  <a:pt x="6011617" y="3228081"/>
                  <a:pt x="6006436" y="3227508"/>
                </a:cubicBezTo>
                <a:cubicBezTo>
                  <a:pt x="6019781" y="3219395"/>
                  <a:pt x="6005305" y="3223709"/>
                  <a:pt x="5988851" y="3222735"/>
                </a:cubicBezTo>
                <a:cubicBezTo>
                  <a:pt x="6005907" y="3209918"/>
                  <a:pt x="5955918" y="3212588"/>
                  <a:pt x="5952863" y="3204137"/>
                </a:cubicBezTo>
                <a:cubicBezTo>
                  <a:pt x="5940395" y="3203711"/>
                  <a:pt x="5927517" y="3203028"/>
                  <a:pt x="5914548" y="3202041"/>
                </a:cubicBezTo>
                <a:lnTo>
                  <a:pt x="5907020" y="3201283"/>
                </a:lnTo>
                <a:cubicBezTo>
                  <a:pt x="5906995" y="3201231"/>
                  <a:pt x="5906969" y="3201180"/>
                  <a:pt x="5906944" y="3201129"/>
                </a:cubicBezTo>
                <a:cubicBezTo>
                  <a:pt x="5905471" y="3200668"/>
                  <a:pt x="5903056" y="3200308"/>
                  <a:pt x="5899155" y="3200053"/>
                </a:cubicBezTo>
                <a:lnTo>
                  <a:pt x="5893294" y="3199901"/>
                </a:lnTo>
                <a:lnTo>
                  <a:pt x="5878691" y="3198431"/>
                </a:lnTo>
                <a:lnTo>
                  <a:pt x="5874165" y="3197003"/>
                </a:lnTo>
                <a:lnTo>
                  <a:pt x="5873092" y="3195108"/>
                </a:lnTo>
                <a:lnTo>
                  <a:pt x="5871658" y="3195162"/>
                </a:lnTo>
                <a:cubicBezTo>
                  <a:pt x="5860152" y="3197097"/>
                  <a:pt x="5855231" y="3201097"/>
                  <a:pt x="5846928" y="3187725"/>
                </a:cubicBezTo>
                <a:cubicBezTo>
                  <a:pt x="5821379" y="3190142"/>
                  <a:pt x="5819686" y="3182343"/>
                  <a:pt x="5788468" y="3176316"/>
                </a:cubicBezTo>
                <a:cubicBezTo>
                  <a:pt x="5773119" y="3179521"/>
                  <a:pt x="5762947" y="3176704"/>
                  <a:pt x="5753823" y="3171919"/>
                </a:cubicBezTo>
                <a:cubicBezTo>
                  <a:pt x="5721557" y="3170726"/>
                  <a:pt x="5694983" y="3162549"/>
                  <a:pt x="5660194" y="3157536"/>
                </a:cubicBezTo>
                <a:cubicBezTo>
                  <a:pt x="5619608" y="3159495"/>
                  <a:pt x="5604384" y="3146636"/>
                  <a:pt x="5567188" y="3141325"/>
                </a:cubicBezTo>
                <a:cubicBezTo>
                  <a:pt x="5530345" y="3148235"/>
                  <a:pt x="5543868" y="3129416"/>
                  <a:pt x="5526178" y="3123274"/>
                </a:cubicBezTo>
                <a:lnTo>
                  <a:pt x="5520866" y="3122322"/>
                </a:lnTo>
                <a:lnTo>
                  <a:pt x="5506009" y="3122332"/>
                </a:lnTo>
                <a:lnTo>
                  <a:pt x="5500363" y="3122766"/>
                </a:lnTo>
                <a:cubicBezTo>
                  <a:pt x="5496497" y="3122905"/>
                  <a:pt x="5493953" y="3122792"/>
                  <a:pt x="5492228" y="3122486"/>
                </a:cubicBezTo>
                <a:lnTo>
                  <a:pt x="5492044" y="3122342"/>
                </a:lnTo>
                <a:lnTo>
                  <a:pt x="5484386" y="3122347"/>
                </a:lnTo>
                <a:cubicBezTo>
                  <a:pt x="5471420" y="3122670"/>
                  <a:pt x="5458764" y="3123280"/>
                  <a:pt x="5446679" y="3124105"/>
                </a:cubicBezTo>
                <a:cubicBezTo>
                  <a:pt x="5437659" y="3116107"/>
                  <a:pt x="5392392" y="3123709"/>
                  <a:pt x="5399188" y="3109418"/>
                </a:cubicBezTo>
                <a:cubicBezTo>
                  <a:pt x="5382948" y="3110102"/>
                  <a:pt x="5372407" y="3115781"/>
                  <a:pt x="5379117" y="3106482"/>
                </a:cubicBezTo>
                <a:cubicBezTo>
                  <a:pt x="5373809" y="3106435"/>
                  <a:pt x="5370660" y="3105521"/>
                  <a:pt x="5368499" y="3104181"/>
                </a:cubicBezTo>
                <a:lnTo>
                  <a:pt x="5367902" y="3103566"/>
                </a:lnTo>
                <a:lnTo>
                  <a:pt x="5331747" y="3105319"/>
                </a:lnTo>
                <a:lnTo>
                  <a:pt x="5327095" y="3104450"/>
                </a:lnTo>
                <a:lnTo>
                  <a:pt x="5303337" y="3107003"/>
                </a:lnTo>
                <a:lnTo>
                  <a:pt x="5291164" y="3107570"/>
                </a:lnTo>
                <a:lnTo>
                  <a:pt x="5287515" y="3109282"/>
                </a:lnTo>
                <a:cubicBezTo>
                  <a:pt x="5283689" y="3110269"/>
                  <a:pt x="5278356" y="3110573"/>
                  <a:pt x="5269654" y="3109330"/>
                </a:cubicBezTo>
                <a:lnTo>
                  <a:pt x="5267681" y="3108752"/>
                </a:lnTo>
                <a:lnTo>
                  <a:pt x="5252655" y="3110969"/>
                </a:lnTo>
                <a:cubicBezTo>
                  <a:pt x="5247766" y="3112062"/>
                  <a:pt x="5243369" y="3113511"/>
                  <a:pt x="5239703" y="3115460"/>
                </a:cubicBezTo>
                <a:cubicBezTo>
                  <a:pt x="5191311" y="3102811"/>
                  <a:pt x="5142849" y="3111324"/>
                  <a:pt x="5088947" y="3107634"/>
                </a:cubicBezTo>
                <a:cubicBezTo>
                  <a:pt x="5027989" y="3108214"/>
                  <a:pt x="4985627" y="3110432"/>
                  <a:pt x="4945514" y="3110162"/>
                </a:cubicBezTo>
                <a:cubicBezTo>
                  <a:pt x="4926678" y="3111245"/>
                  <a:pt x="4789238" y="3111826"/>
                  <a:pt x="4800559" y="3106010"/>
                </a:cubicBezTo>
                <a:cubicBezTo>
                  <a:pt x="4742239" y="3117333"/>
                  <a:pt x="4708324" y="3101468"/>
                  <a:pt x="4643642" y="3105351"/>
                </a:cubicBezTo>
                <a:cubicBezTo>
                  <a:pt x="4610808" y="3089712"/>
                  <a:pt x="4627845" y="3103743"/>
                  <a:pt x="4592107" y="3099840"/>
                </a:cubicBezTo>
                <a:cubicBezTo>
                  <a:pt x="4600157" y="3113506"/>
                  <a:pt x="4549287" y="3090911"/>
                  <a:pt x="4545249" y="3105899"/>
                </a:cubicBezTo>
                <a:cubicBezTo>
                  <a:pt x="4538872" y="3104716"/>
                  <a:pt x="4532825" y="3103094"/>
                  <a:pt x="4526782" y="3101355"/>
                </a:cubicBezTo>
                <a:lnTo>
                  <a:pt x="4523614" y="3100453"/>
                </a:lnTo>
                <a:lnTo>
                  <a:pt x="4510579" y="3099442"/>
                </a:lnTo>
                <a:lnTo>
                  <a:pt x="4507348" y="3095901"/>
                </a:lnTo>
                <a:lnTo>
                  <a:pt x="4348949" y="3090220"/>
                </a:lnTo>
                <a:cubicBezTo>
                  <a:pt x="4335046" y="3092487"/>
                  <a:pt x="4290056" y="3092155"/>
                  <a:pt x="4280362" y="3087618"/>
                </a:cubicBezTo>
                <a:cubicBezTo>
                  <a:pt x="4270739" y="3086627"/>
                  <a:pt x="4260237" y="3088220"/>
                  <a:pt x="4254634" y="3083366"/>
                </a:cubicBezTo>
                <a:cubicBezTo>
                  <a:pt x="4233731" y="3080512"/>
                  <a:pt x="4185859" y="3073948"/>
                  <a:pt x="4154942" y="3070490"/>
                </a:cubicBezTo>
                <a:cubicBezTo>
                  <a:pt x="4138280" y="3076599"/>
                  <a:pt x="4112117" y="3064194"/>
                  <a:pt x="4069131" y="3062612"/>
                </a:cubicBezTo>
                <a:cubicBezTo>
                  <a:pt x="4050897" y="3069679"/>
                  <a:pt x="4040160" y="3061449"/>
                  <a:pt x="4005249" y="3070810"/>
                </a:cubicBezTo>
                <a:cubicBezTo>
                  <a:pt x="4003818" y="3069842"/>
                  <a:pt x="4002032" y="3068943"/>
                  <a:pt x="3999945" y="3068139"/>
                </a:cubicBezTo>
                <a:cubicBezTo>
                  <a:pt x="3987818" y="3063468"/>
                  <a:pt x="3968381" y="3062958"/>
                  <a:pt x="3956529" y="3067000"/>
                </a:cubicBezTo>
                <a:cubicBezTo>
                  <a:pt x="3900898" y="3079382"/>
                  <a:pt x="3850463" y="3077929"/>
                  <a:pt x="3803031" y="3079823"/>
                </a:cubicBezTo>
                <a:cubicBezTo>
                  <a:pt x="3749421" y="3080464"/>
                  <a:pt x="3785521" y="3065630"/>
                  <a:pt x="3718229" y="3077134"/>
                </a:cubicBezTo>
                <a:cubicBezTo>
                  <a:pt x="3711244" y="3071611"/>
                  <a:pt x="3702770" y="3071184"/>
                  <a:pt x="3688357" y="3073468"/>
                </a:cubicBezTo>
                <a:cubicBezTo>
                  <a:pt x="3662326" y="3073378"/>
                  <a:pt x="3664937" y="3059899"/>
                  <a:pt x="3638298" y="3067494"/>
                </a:cubicBezTo>
                <a:cubicBezTo>
                  <a:pt x="3643333" y="3060328"/>
                  <a:pt x="3589079" y="3063658"/>
                  <a:pt x="3601443" y="3056355"/>
                </a:cubicBezTo>
                <a:cubicBezTo>
                  <a:pt x="3584797" y="3049384"/>
                  <a:pt x="3575923" y="3060108"/>
                  <a:pt x="3559361" y="3054005"/>
                </a:cubicBezTo>
                <a:cubicBezTo>
                  <a:pt x="3540444" y="3052269"/>
                  <a:pt x="3569896" y="3061996"/>
                  <a:pt x="3548859" y="3062094"/>
                </a:cubicBezTo>
                <a:cubicBezTo>
                  <a:pt x="3523419" y="3060901"/>
                  <a:pt x="3522848" y="3074222"/>
                  <a:pt x="3504082" y="3056779"/>
                </a:cubicBezTo>
                <a:lnTo>
                  <a:pt x="3436234" y="3047769"/>
                </a:lnTo>
                <a:cubicBezTo>
                  <a:pt x="3420764" y="3051629"/>
                  <a:pt x="3408644" y="3049227"/>
                  <a:pt x="3396914" y="3044803"/>
                </a:cubicBezTo>
                <a:cubicBezTo>
                  <a:pt x="3361398" y="3044955"/>
                  <a:pt x="3329425" y="3037856"/>
                  <a:pt x="3289720" y="3034278"/>
                </a:cubicBezTo>
                <a:cubicBezTo>
                  <a:pt x="3246348" y="3037943"/>
                  <a:pt x="3224942" y="3025667"/>
                  <a:pt x="3182509" y="3021890"/>
                </a:cubicBezTo>
                <a:cubicBezTo>
                  <a:pt x="3139731" y="3031583"/>
                  <a:pt x="3155749" y="3004773"/>
                  <a:pt x="3119879" y="3004134"/>
                </a:cubicBezTo>
                <a:cubicBezTo>
                  <a:pt x="3060941" y="3012153"/>
                  <a:pt x="3121880" y="2995117"/>
                  <a:pt x="3031656" y="2995077"/>
                </a:cubicBezTo>
                <a:cubicBezTo>
                  <a:pt x="3026453" y="2996603"/>
                  <a:pt x="3015685" y="2994367"/>
                  <a:pt x="3017018" y="2992034"/>
                </a:cubicBezTo>
                <a:cubicBezTo>
                  <a:pt x="2997245" y="2992118"/>
                  <a:pt x="2941342" y="2976346"/>
                  <a:pt x="2913012" y="2978042"/>
                </a:cubicBezTo>
                <a:cubicBezTo>
                  <a:pt x="2858481" y="2969139"/>
                  <a:pt x="2831094" y="2979433"/>
                  <a:pt x="2791382" y="2975899"/>
                </a:cubicBezTo>
                <a:cubicBezTo>
                  <a:pt x="2745836" y="2966063"/>
                  <a:pt x="2719288" y="2957529"/>
                  <a:pt x="2639738" y="2936567"/>
                </a:cubicBezTo>
                <a:lnTo>
                  <a:pt x="2369741" y="2876435"/>
                </a:lnTo>
                <a:cubicBezTo>
                  <a:pt x="2269614" y="2832081"/>
                  <a:pt x="2140023" y="2856176"/>
                  <a:pt x="2078755" y="2852909"/>
                </a:cubicBezTo>
                <a:cubicBezTo>
                  <a:pt x="2053362" y="2866100"/>
                  <a:pt x="2032778" y="2851474"/>
                  <a:pt x="2002128" y="2856835"/>
                </a:cubicBezTo>
                <a:cubicBezTo>
                  <a:pt x="1933939" y="2859736"/>
                  <a:pt x="1866254" y="2874726"/>
                  <a:pt x="1777746" y="2864566"/>
                </a:cubicBezTo>
                <a:cubicBezTo>
                  <a:pt x="1737851" y="2905864"/>
                  <a:pt x="1634115" y="2880970"/>
                  <a:pt x="1549425" y="2904556"/>
                </a:cubicBezTo>
                <a:cubicBezTo>
                  <a:pt x="1500265" y="2909373"/>
                  <a:pt x="1423030" y="2888862"/>
                  <a:pt x="1405992" y="2911144"/>
                </a:cubicBezTo>
                <a:cubicBezTo>
                  <a:pt x="1383494" y="2897507"/>
                  <a:pt x="1362438" y="2919536"/>
                  <a:pt x="1337848" y="2921491"/>
                </a:cubicBezTo>
                <a:cubicBezTo>
                  <a:pt x="1318218" y="2912820"/>
                  <a:pt x="1308478" y="2920319"/>
                  <a:pt x="1290645" y="2921985"/>
                </a:cubicBezTo>
                <a:cubicBezTo>
                  <a:pt x="1282569" y="2916637"/>
                  <a:pt x="1267476" y="2916916"/>
                  <a:pt x="1262341" y="2923190"/>
                </a:cubicBezTo>
                <a:cubicBezTo>
                  <a:pt x="1269627" y="2937654"/>
                  <a:pt x="1217209" y="2930439"/>
                  <a:pt x="1213314" y="2940415"/>
                </a:cubicBezTo>
                <a:cubicBezTo>
                  <a:pt x="1182890" y="2942495"/>
                  <a:pt x="1050782" y="2929830"/>
                  <a:pt x="1028405" y="2945799"/>
                </a:cubicBezTo>
                <a:cubicBezTo>
                  <a:pt x="966896" y="2953381"/>
                  <a:pt x="877997" y="2927977"/>
                  <a:pt x="851857" y="2928423"/>
                </a:cubicBezTo>
                <a:cubicBezTo>
                  <a:pt x="825919" y="2899251"/>
                  <a:pt x="699677" y="2976135"/>
                  <a:pt x="588681" y="2977769"/>
                </a:cubicBezTo>
                <a:cubicBezTo>
                  <a:pt x="573724" y="2974953"/>
                  <a:pt x="565729" y="2974991"/>
                  <a:pt x="561717" y="2981641"/>
                </a:cubicBezTo>
                <a:cubicBezTo>
                  <a:pt x="532860" y="2985482"/>
                  <a:pt x="475932" y="2991762"/>
                  <a:pt x="415541" y="3000819"/>
                </a:cubicBezTo>
                <a:cubicBezTo>
                  <a:pt x="370154" y="3008289"/>
                  <a:pt x="146634" y="3001788"/>
                  <a:pt x="86183" y="3009699"/>
                </a:cubicBezTo>
                <a:lnTo>
                  <a:pt x="0" y="304497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16CF2-A94B-3854-B25D-D311F054B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4398" y="2980362"/>
            <a:ext cx="5257800" cy="4381500"/>
          </a:xfrm>
        </p:spPr>
        <p:txBody>
          <a:bodyPr anchor="ctr">
            <a:normAutofit/>
          </a:bodyPr>
          <a:lstStyle/>
          <a:p>
            <a:r>
              <a:rPr lang="en-US" sz="3200" dirty="0"/>
              <a:t>Welcome and Introductions</a:t>
            </a:r>
          </a:p>
          <a:p>
            <a:r>
              <a:rPr lang="en-US" sz="3200" dirty="0"/>
              <a:t>Review Institute Policies</a:t>
            </a:r>
          </a:p>
          <a:p>
            <a:r>
              <a:rPr lang="en-US" sz="3200" dirty="0"/>
              <a:t>Schedule of Activities</a:t>
            </a:r>
          </a:p>
          <a:p>
            <a:pPr marL="228600" lvl="1">
              <a:spcBef>
                <a:spcPts val="1000"/>
              </a:spcBef>
            </a:pPr>
            <a:r>
              <a:rPr lang="en-US" sz="3200" dirty="0"/>
              <a:t>Course Schedules</a:t>
            </a:r>
          </a:p>
          <a:p>
            <a:pPr marL="228600" lvl="1">
              <a:spcBef>
                <a:spcPts val="1000"/>
              </a:spcBef>
            </a:pPr>
            <a:r>
              <a:rPr lang="en-US" sz="3200" dirty="0"/>
              <a:t>Silent Auction</a:t>
            </a:r>
          </a:p>
          <a:p>
            <a:pPr marL="228600" lvl="1">
              <a:spcBef>
                <a:spcPts val="1000"/>
              </a:spcBef>
            </a:pPr>
            <a:r>
              <a:rPr lang="en-US" sz="3200" dirty="0"/>
              <a:t>Industry Consultations</a:t>
            </a:r>
          </a:p>
        </p:txBody>
      </p:sp>
    </p:spTree>
    <p:extLst>
      <p:ext uri="{BB962C8B-B14F-4D97-AF65-F5344CB8AC3E}">
        <p14:creationId xmlns:p14="http://schemas.microsoft.com/office/powerpoint/2010/main" val="3543171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E4372-818F-A5FF-DCA7-5F0AE2E0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1128094"/>
            <a:ext cx="3434180" cy="1415270"/>
          </a:xfrm>
        </p:spPr>
        <p:txBody>
          <a:bodyPr anchor="t">
            <a:normAutofit/>
          </a:bodyPr>
          <a:lstStyle/>
          <a:p>
            <a:r>
              <a:rPr lang="en-US" sz="3200" b="1"/>
              <a:t>Institute Policies</a:t>
            </a:r>
          </a:p>
        </p:txBody>
      </p:sp>
      <p:pic>
        <p:nvPicPr>
          <p:cNvPr id="5" name="Picture 4" descr="Padlock on computer motherboard">
            <a:extLst>
              <a:ext uri="{FF2B5EF4-FFF2-40B4-BE49-F238E27FC236}">
                <a16:creationId xmlns:a16="http://schemas.microsoft.com/office/drawing/2014/main" id="{E76AFF1A-4F8E-4973-61C3-983A897369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0" r="24824" b="-1"/>
          <a:stretch/>
        </p:blipFill>
        <p:spPr>
          <a:xfrm>
            <a:off x="-9886" y="10"/>
            <a:ext cx="7572605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49EDD1B-F94D-B4E6-ACAA-566B9A26F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9939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786A8-5AA8-B152-DCAF-0098E747C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2900" y="1727200"/>
            <a:ext cx="4038600" cy="4902200"/>
          </a:xfrm>
        </p:spPr>
        <p:txBody>
          <a:bodyPr>
            <a:normAutofit/>
          </a:bodyPr>
          <a:lstStyle/>
          <a:p>
            <a:r>
              <a:rPr lang="en-US" sz="2200" dirty="0"/>
              <a:t>Attendance Policy</a:t>
            </a:r>
          </a:p>
          <a:p>
            <a:r>
              <a:rPr lang="en-US" sz="2200" dirty="0"/>
              <a:t>Damage and Destruction of Property</a:t>
            </a:r>
          </a:p>
          <a:p>
            <a:r>
              <a:rPr lang="en-US" sz="2200" i="0" dirty="0">
                <a:effectLst/>
              </a:rPr>
              <a:t>Harassment and Behavior Policy</a:t>
            </a:r>
          </a:p>
          <a:p>
            <a:r>
              <a:rPr lang="en-US" sz="2200" dirty="0"/>
              <a:t>Handling of Concerns</a:t>
            </a:r>
          </a:p>
          <a:p>
            <a:r>
              <a:rPr lang="en-US" sz="2200" dirty="0"/>
              <a:t>Promotional Materials</a:t>
            </a:r>
          </a:p>
          <a:p>
            <a:r>
              <a:rPr lang="en-US" sz="2200" dirty="0"/>
              <a:t>Logo Usage</a:t>
            </a:r>
          </a:p>
          <a:p>
            <a:r>
              <a:rPr lang="en-US" sz="2200" dirty="0"/>
              <a:t>Smoking</a:t>
            </a:r>
          </a:p>
          <a:p>
            <a:r>
              <a:rPr lang="en-US" sz="2200" dirty="0"/>
              <a:t>Wireless Communications</a:t>
            </a:r>
          </a:p>
          <a:p>
            <a:r>
              <a:rPr lang="en-US" sz="2200" dirty="0"/>
              <a:t>Recommended Dress Code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23607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ristwatch face">
            <a:extLst>
              <a:ext uri="{FF2B5EF4-FFF2-40B4-BE49-F238E27FC236}">
                <a16:creationId xmlns:a16="http://schemas.microsoft.com/office/drawing/2014/main" id="{EF9C9602-12E2-717C-5E82-2A80CD3D30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912F38-F990-BA36-B407-A90A2830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95" y="-378967"/>
            <a:ext cx="6204585" cy="1124712"/>
          </a:xfrm>
        </p:spPr>
        <p:txBody>
          <a:bodyPr anchor="b">
            <a:normAutofit/>
          </a:bodyPr>
          <a:lstStyle/>
          <a:p>
            <a:r>
              <a:rPr lang="en-US" sz="3600" b="1" dirty="0"/>
              <a:t>Schedule of Activities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5E9CC-859C-C9F5-3554-1B0113001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994" y="1192276"/>
            <a:ext cx="5902706" cy="5482335"/>
          </a:xfrm>
        </p:spPr>
        <p:txBody>
          <a:bodyPr anchor="t">
            <a:normAutofit lnSpcReduction="10000"/>
          </a:bodyPr>
          <a:lstStyle/>
          <a:p>
            <a:r>
              <a:rPr lang="en-US" dirty="0"/>
              <a:t>Sunday – </a:t>
            </a:r>
          </a:p>
          <a:p>
            <a:pPr lvl="1"/>
            <a:r>
              <a:rPr lang="en-US" sz="2800" dirty="0"/>
              <a:t>4:00 pm – 6:30pm</a:t>
            </a:r>
          </a:p>
          <a:p>
            <a:r>
              <a:rPr lang="en-US" dirty="0"/>
              <a:t>Monday – </a:t>
            </a:r>
          </a:p>
          <a:p>
            <a:pPr lvl="1"/>
            <a:r>
              <a:rPr lang="en-US" sz="2800" dirty="0"/>
              <a:t>8:00 am – 6:15pm</a:t>
            </a:r>
          </a:p>
          <a:p>
            <a:pPr lvl="1"/>
            <a:r>
              <a:rPr lang="en-US" sz="2800" dirty="0"/>
              <a:t>7:30 pm - Class dinner – </a:t>
            </a:r>
            <a:r>
              <a:rPr lang="en-US" sz="2800" dirty="0" err="1"/>
              <a:t>Gulliftie’s</a:t>
            </a:r>
            <a:endParaRPr lang="en-US" sz="2800" dirty="0"/>
          </a:p>
          <a:p>
            <a:r>
              <a:rPr lang="en-US" dirty="0"/>
              <a:t>Tuesday – </a:t>
            </a:r>
          </a:p>
          <a:p>
            <a:pPr lvl="1"/>
            <a:r>
              <a:rPr lang="en-US" sz="2800" dirty="0"/>
              <a:t>8:00 am – 5:00 pm</a:t>
            </a:r>
          </a:p>
          <a:p>
            <a:r>
              <a:rPr lang="en-US" dirty="0"/>
              <a:t>Wednesday – </a:t>
            </a:r>
          </a:p>
          <a:p>
            <a:pPr lvl="1"/>
            <a:r>
              <a:rPr lang="en-US" sz="2800" dirty="0"/>
              <a:t>8:00 am – 4:00 pm</a:t>
            </a:r>
          </a:p>
          <a:p>
            <a:pPr lvl="1"/>
            <a:r>
              <a:rPr lang="en-US" sz="2800" dirty="0"/>
              <a:t>6:30 pm - Graduation</a:t>
            </a:r>
          </a:p>
          <a:p>
            <a:r>
              <a:rPr lang="en-US" dirty="0"/>
              <a:t>Thursday – </a:t>
            </a:r>
          </a:p>
          <a:p>
            <a:pPr lvl="1"/>
            <a:r>
              <a:rPr lang="en-US" sz="2800" dirty="0"/>
              <a:t>8:00 am – 11:30am </a:t>
            </a:r>
          </a:p>
        </p:txBody>
      </p:sp>
    </p:spTree>
    <p:extLst>
      <p:ext uri="{BB962C8B-B14F-4D97-AF65-F5344CB8AC3E}">
        <p14:creationId xmlns:p14="http://schemas.microsoft.com/office/powerpoint/2010/main" val="1892889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5BCA7E-6916-1EB0-C817-28E9B0BC0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487887"/>
            <a:ext cx="7061199" cy="1807305"/>
          </a:xfrm>
        </p:spPr>
        <p:txBody>
          <a:bodyPr>
            <a:normAutofit/>
          </a:bodyPr>
          <a:lstStyle/>
          <a:p>
            <a:r>
              <a:rPr lang="en-US" b="1" dirty="0"/>
              <a:t>Individual Course Schedules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DCCF8-E40E-5655-878D-D77DBD221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2295197"/>
            <a:ext cx="5553067" cy="3843666"/>
          </a:xfrm>
        </p:spPr>
        <p:txBody>
          <a:bodyPr>
            <a:normAutofit/>
          </a:bodyPr>
          <a:lstStyle/>
          <a:p>
            <a:r>
              <a:rPr lang="en-US" sz="3200" dirty="0"/>
              <a:t>9 total courses this week</a:t>
            </a:r>
          </a:p>
          <a:p>
            <a:pPr lvl="1"/>
            <a:r>
              <a:rPr lang="en-US" sz="3200" dirty="0"/>
              <a:t>6 core courses </a:t>
            </a:r>
          </a:p>
          <a:p>
            <a:pPr lvl="1"/>
            <a:r>
              <a:rPr lang="en-US" sz="3200" dirty="0"/>
              <a:t>3 elective courses</a:t>
            </a:r>
          </a:p>
          <a:p>
            <a:r>
              <a:rPr lang="en-US" sz="3200" dirty="0"/>
              <a:t>Download the app or log onto the website for your personal schedule</a:t>
            </a:r>
          </a:p>
        </p:txBody>
      </p:sp>
      <p:pic>
        <p:nvPicPr>
          <p:cNvPr id="7" name="Picture 4" descr="Glasses on top of a book">
            <a:extLst>
              <a:ext uri="{FF2B5EF4-FFF2-40B4-BE49-F238E27FC236}">
                <a16:creationId xmlns:a16="http://schemas.microsoft.com/office/drawing/2014/main" id="{B19197B7-DAF6-FAF5-C760-2E578B38AB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33" r="33864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9611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AA7BE7-5BB0-1A0F-5AC7-5A23DC58F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/>
              <a:t>Silent Auction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113FF-ACB3-3550-4133-D27395815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674616"/>
          </a:xfrm>
        </p:spPr>
        <p:txBody>
          <a:bodyPr>
            <a:normAutofit/>
          </a:bodyPr>
          <a:lstStyle/>
          <a:p>
            <a:r>
              <a:rPr lang="en-US" spc="-5" dirty="0">
                <a:effectLst/>
                <a:ea typeface="Times New Roman" panose="02020603050405020304" pitchFamily="18" charset="0"/>
                <a:cs typeface="Giovanni-Book"/>
              </a:rPr>
              <a:t>All proceed from the Silent Auction go directly to the 2024 Northeast Institute Scholarship Fund,</a:t>
            </a:r>
          </a:p>
          <a:p>
            <a:r>
              <a:rPr lang="en-US" spc="-5" dirty="0">
                <a:effectLst/>
                <a:ea typeface="Times New Roman" panose="02020603050405020304" pitchFamily="18" charset="0"/>
                <a:cs typeface="Giovanni-Book"/>
              </a:rPr>
              <a:t>Items will be on display in room </a:t>
            </a:r>
            <a:r>
              <a:rPr lang="en-US" spc="-5" dirty="0">
                <a:ea typeface="Times New Roman" panose="02020603050405020304" pitchFamily="18" charset="0"/>
                <a:cs typeface="Giovanni-Book"/>
              </a:rPr>
              <a:t>027A</a:t>
            </a:r>
            <a:r>
              <a:rPr lang="en-US" spc="-5" dirty="0">
                <a:effectLst/>
                <a:ea typeface="Times New Roman" panose="02020603050405020304" pitchFamily="18" charset="0"/>
                <a:cs typeface="Giovanni-Book"/>
              </a:rPr>
              <a:t> and posted on Institute socials throughout the week.  </a:t>
            </a:r>
          </a:p>
          <a:p>
            <a:r>
              <a:rPr lang="en-US" spc="-5" dirty="0">
                <a:effectLst/>
                <a:ea typeface="Times New Roman" panose="02020603050405020304" pitchFamily="18" charset="0"/>
                <a:cs typeface="Giovanni-Book"/>
              </a:rPr>
              <a:t>Items can also be viewed on the </a:t>
            </a:r>
            <a:r>
              <a:rPr lang="en-US" spc="-5" dirty="0" err="1">
                <a:effectLst/>
                <a:ea typeface="Times New Roman" panose="02020603050405020304" pitchFamily="18" charset="0"/>
                <a:cs typeface="Giovanni-Book"/>
              </a:rPr>
              <a:t>EventGives</a:t>
            </a:r>
            <a:r>
              <a:rPr lang="en-US" spc="-5" dirty="0">
                <a:effectLst/>
                <a:ea typeface="Times New Roman" panose="02020603050405020304" pitchFamily="18" charset="0"/>
                <a:cs typeface="Giovanni-Book"/>
              </a:rPr>
              <a:t> platform, accessed via the event website or the app. </a:t>
            </a:r>
          </a:p>
          <a:p>
            <a:pPr lvl="1"/>
            <a:r>
              <a:rPr lang="en-US" sz="2800" b="1" spc="-5" dirty="0">
                <a:effectLst/>
                <a:ea typeface="Times New Roman" panose="02020603050405020304" pitchFamily="18" charset="0"/>
                <a:cs typeface="Giovanni-Book"/>
              </a:rPr>
              <a:t>text ‘ne’ to 843-606-5995 </a:t>
            </a:r>
            <a:r>
              <a:rPr lang="en-US" sz="2800" spc="-5" dirty="0">
                <a:effectLst/>
                <a:ea typeface="Times New Roman" panose="02020603050405020304" pitchFamily="18" charset="0"/>
                <a:cs typeface="Giovanni-Book"/>
              </a:rPr>
              <a:t>to join the auction or participate directly through the website.  </a:t>
            </a:r>
          </a:p>
          <a:p>
            <a:r>
              <a:rPr lang="en-US" spc="-5" dirty="0">
                <a:effectLst/>
                <a:ea typeface="Times New Roman" panose="02020603050405020304" pitchFamily="18" charset="0"/>
                <a:cs typeface="Giovanni-Book"/>
              </a:rPr>
              <a:t>All payments will be collected via credit card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46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27427488-068E-4B55-AC8D-CD070B8CD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FAA4F3A-C5FF-462C-B6A4-87279DB6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6858001"/>
            <a:chOff x="7467600" y="0"/>
            <a:chExt cx="4724400" cy="685800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585D95-E1FF-4C6C-B149-DBA60C7813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FF303BF-4B5B-4AC8-ACEB-8576F79E6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92DFB46-732E-492D-A044-8BD03B877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20AF199-99C2-4569-9CAF-24514AE5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8800" y="990600"/>
            <a:ext cx="103632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494552-A64E-C3AA-AE78-2E02F167E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598" y="1676401"/>
            <a:ext cx="6781800" cy="1752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Industry Consultations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DF743-23A2-6885-1D5F-D018A1066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598" y="3429000"/>
            <a:ext cx="9271002" cy="17526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200" kern="1200" spc="-5">
                <a:solidFill>
                  <a:schemeClr val="tx1">
                    <a:alpha val="55000"/>
                  </a:schemeClr>
                </a:solidFill>
                <a:latin typeface="+mn-lt"/>
                <a:ea typeface="+mn-ea"/>
                <a:cs typeface="+mn-cs"/>
              </a:rPr>
              <a:t>S</a:t>
            </a:r>
            <a:r>
              <a:rPr lang="en-US" sz="3200" kern="1200" spc="-5">
                <a:solidFill>
                  <a:schemeClr val="tx1">
                    <a:alpha val="55000"/>
                  </a:schemeClr>
                </a:solidFill>
                <a:effectLst/>
                <a:latin typeface="+mn-lt"/>
                <a:ea typeface="+mn-ea"/>
                <a:cs typeface="+mn-cs"/>
              </a:rPr>
              <a:t>ign up for an Industry Consultation through links found in both the app and the event website.</a:t>
            </a:r>
            <a:endParaRPr lang="en-US" sz="3200" kern="1200">
              <a:solidFill>
                <a:schemeClr val="tx1">
                  <a:alpha val="55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9899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BA6D2B-0018-8510-FD19-5BF7C3F72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200" b="1"/>
              <a:t>Contact Information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2DE81C-9D17-5DEF-4E25-EA10B6BB63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70145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996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.S. Chamber of Commerce | U.S. Chamber of Commerce">
            <a:extLst>
              <a:ext uri="{FF2B5EF4-FFF2-40B4-BE49-F238E27FC236}">
                <a16:creationId xmlns:a16="http://schemas.microsoft.com/office/drawing/2014/main" id="{3B460A2D-B413-1A81-1BE7-505214074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C640A00D-14E1-1B80-B9FA-B4D6089B8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978741"/>
            <a:ext cx="66802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Let’s go to the Institute Kick Off </a:t>
            </a: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and Reception! </a:t>
            </a:r>
          </a:p>
        </p:txBody>
      </p:sp>
    </p:spTree>
    <p:extLst>
      <p:ext uri="{BB962C8B-B14F-4D97-AF65-F5344CB8AC3E}">
        <p14:creationId xmlns:p14="http://schemas.microsoft.com/office/powerpoint/2010/main" val="386578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7502BEB8061E448CE41DA0D05C579D" ma:contentTypeVersion="15" ma:contentTypeDescription="Create a new document." ma:contentTypeScope="" ma:versionID="e9c7e43195eb53f44666e461c72df32f">
  <xsd:schema xmlns:xsd="http://www.w3.org/2001/XMLSchema" xmlns:xs="http://www.w3.org/2001/XMLSchema" xmlns:p="http://schemas.microsoft.com/office/2006/metadata/properties" xmlns:ns2="b821c514-faa2-4822-8fce-a82c718b3dc1" xmlns:ns3="8aaf5a2d-3efb-4e2f-821c-865ec700070b" targetNamespace="http://schemas.microsoft.com/office/2006/metadata/properties" ma:root="true" ma:fieldsID="d9a004cc0e5e5b078a29886bd6a452d0" ns2:_="" ns3:_="">
    <xsd:import namespace="b821c514-faa2-4822-8fce-a82c718b3dc1"/>
    <xsd:import namespace="8aaf5a2d-3efb-4e2f-821c-865ec70007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Details" minOccurs="0"/>
                <xsd:element ref="ns3:SharedWithUser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21c514-faa2-4822-8fce-a82c718b3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47a7c51-ee96-4757-9854-0164021483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af5a2d-3efb-4e2f-821c-865ec700070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7e10367-04c4-4fb5-a3d1-153a91c37ecd}" ma:internalName="TaxCatchAll" ma:showField="CatchAllData" ma:web="8aaf5a2d-3efb-4e2f-821c-865ec70007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9E408A-0540-473F-BE5C-8F4F291820B8}"/>
</file>

<file path=customXml/itemProps2.xml><?xml version="1.0" encoding="utf-8"?>
<ds:datastoreItem xmlns:ds="http://schemas.openxmlformats.org/officeDocument/2006/customXml" ds:itemID="{2A1FE28B-16F6-49BA-A407-7B735FDFB5CF}"/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275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Welcome  Second Year  Students</vt:lpstr>
      <vt:lpstr>Homeroom Agenda</vt:lpstr>
      <vt:lpstr>Institute Policies</vt:lpstr>
      <vt:lpstr>Schedule of Activities</vt:lpstr>
      <vt:lpstr>Individual Course Schedules</vt:lpstr>
      <vt:lpstr>Silent Auction</vt:lpstr>
      <vt:lpstr>Industry Consultations</vt:lpstr>
      <vt:lpstr>Contact Information</vt:lpstr>
      <vt:lpstr>Let’s go to the Institute Kick Off  and Reception! </vt:lpstr>
      <vt:lpstr>Welcome  Second Year  Students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Second Year  Students</dc:title>
  <dc:creator>Douglas OFlaherty</dc:creator>
  <cp:lastModifiedBy>Douglas OFlaherty</cp:lastModifiedBy>
  <cp:revision>2</cp:revision>
  <dcterms:created xsi:type="dcterms:W3CDTF">2023-07-29T02:31:50Z</dcterms:created>
  <dcterms:modified xsi:type="dcterms:W3CDTF">2023-07-30T18:46:08Z</dcterms:modified>
</cp:coreProperties>
</file>