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drawings/drawing8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theme/themeOverride4.xml" ContentType="application/vnd.openxmlformats-officedocument.themeOverride+xml"/>
  <Override PartName="/ppt/drawings/drawing9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7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10.xml" ContentType="application/vnd.openxmlformats-officedocument.drawingml.chartshapes+xml"/>
  <Override PartName="/ppt/charts/chart21.xml" ContentType="application/vnd.openxmlformats-officedocument.drawingml.chart+xml"/>
  <Override PartName="/ppt/drawings/drawing11.xml" ContentType="application/vnd.openxmlformats-officedocument.drawingml.chartshapes+xml"/>
  <Override PartName="/ppt/charts/chart22.xml" ContentType="application/vnd.openxmlformats-officedocument.drawingml.chart+xml"/>
  <Override PartName="/ppt/notesSlides/notesSlide18.xml" ContentType="application/vnd.openxmlformats-officedocument.presentationml.notesSlide+xml"/>
  <Override PartName="/ppt/charts/chart23.xml" ContentType="application/vnd.openxmlformats-officedocument.drawingml.chart+xml"/>
  <Override PartName="/ppt/notesSlides/notesSlide19.xml" ContentType="application/vnd.openxmlformats-officedocument.presentationml.notesSlide+xml"/>
  <Override PartName="/ppt/charts/chart24.xml" ContentType="application/vnd.openxmlformats-officedocument.drawingml.chart+xml"/>
  <Override PartName="/ppt/drawings/drawing12.xml" ContentType="application/vnd.openxmlformats-officedocument.drawingml.chartshapes+xml"/>
  <Override PartName="/ppt/charts/chart25.xml" ContentType="application/vnd.openxmlformats-officedocument.drawingml.chart+xml"/>
  <Override PartName="/ppt/drawings/drawing13.xml" ContentType="application/vnd.openxmlformats-officedocument.drawingml.chartshapes+xml"/>
  <Override PartName="/ppt/charts/chart26.xml" ContentType="application/vnd.openxmlformats-officedocument.drawingml.chart+xml"/>
  <Override PartName="/ppt/drawings/drawing14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27.xml" ContentType="application/vnd.openxmlformats-officedocument.drawingml.chart+xml"/>
  <Override PartName="/ppt/drawings/drawing15.xml" ContentType="application/vnd.openxmlformats-officedocument.drawingml.chartshapes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drawings/drawing16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31.xml" ContentType="application/vnd.openxmlformats-officedocument.drawingml.chart+xml"/>
  <Override PartName="/ppt/drawings/drawing17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32.xml" ContentType="application/vnd.openxmlformats-officedocument.drawingml.chart+xml"/>
  <Override PartName="/ppt/notesSlides/notesSlide23.xml" ContentType="application/vnd.openxmlformats-officedocument.presentationml.notesSl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drawings/drawing18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drawings/drawing19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drawings/drawing20.xml" ContentType="application/vnd.openxmlformats-officedocument.drawingml.chartshapes+xml"/>
  <Override PartName="/ppt/charts/chart39.xml" ContentType="application/vnd.openxmlformats-officedocument.drawingml.chart+xml"/>
  <Override PartName="/ppt/drawings/drawing21.xml" ContentType="application/vnd.openxmlformats-officedocument.drawingml.chartshapes+xml"/>
  <Override PartName="/ppt/charts/chart40.xml" ContentType="application/vnd.openxmlformats-officedocument.drawingml.chart+xml"/>
  <Override PartName="/ppt/notesSlides/notesSlide26.xml" ContentType="application/vnd.openxmlformats-officedocument.presentationml.notesSlide+xml"/>
  <Override PartName="/ppt/charts/chart41.xml" ContentType="application/vnd.openxmlformats-officedocument.drawingml.chart+xml"/>
  <Override PartName="/ppt/drawings/drawing22.xml" ContentType="application/vnd.openxmlformats-officedocument.drawingml.chartshapes+xml"/>
  <Override PartName="/ppt/charts/chart42.xml" ContentType="application/vnd.openxmlformats-officedocument.drawingml.chart+xml"/>
  <Override PartName="/ppt/drawings/drawing23.xml" ContentType="application/vnd.openxmlformats-officedocument.drawingml.chartshapes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theme/themeOverride5.xml" ContentType="application/vnd.openxmlformats-officedocument.themeOverride+xml"/>
  <Override PartName="/ppt/drawings/drawing24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45.xml" ContentType="application/vnd.openxmlformats-officedocument.drawingml.chart+xml"/>
  <Override PartName="/ppt/notesSlides/notesSlide28.xml" ContentType="application/vnd.openxmlformats-officedocument.presentationml.notesSlide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notesSlides/notesSlide29.xml" ContentType="application/vnd.openxmlformats-officedocument.presentationml.notesSlide+xml"/>
  <Override PartName="/ppt/charts/chart48.xml" ContentType="application/vnd.openxmlformats-officedocument.drawingml.chart+xml"/>
  <Override PartName="/ppt/drawings/drawing25.xml" ContentType="application/vnd.openxmlformats-officedocument.drawingml.chartshapes+xml"/>
  <Override PartName="/ppt/notesSlides/notesSlide30.xml" ContentType="application/vnd.openxmlformats-officedocument.presentationml.notesSlide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notesSlides/notesSlide31.xml" ContentType="application/vnd.openxmlformats-officedocument.presentationml.notesSlide+xml"/>
  <Override PartName="/ppt/charts/chart52.xml" ContentType="application/vnd.openxmlformats-officedocument.drawingml.chart+xml"/>
  <Override PartName="/ppt/notesSlides/notesSlide32.xml" ContentType="application/vnd.openxmlformats-officedocument.presentationml.notesSlide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theme/themeOverride6.xml" ContentType="application/vnd.openxmlformats-officedocument.themeOverride+xml"/>
  <Override PartName="/ppt/drawings/drawing26.xml" ContentType="application/vnd.openxmlformats-officedocument.drawingml.chartshapes+xml"/>
  <Override PartName="/ppt/notesSlides/notesSlide33.xml" ContentType="application/vnd.openxmlformats-officedocument.presentationml.notesSlide+xml"/>
  <Override PartName="/ppt/charts/chart55.xml" ContentType="application/vnd.openxmlformats-officedocument.drawingml.chart+xml"/>
  <Override PartName="/ppt/drawings/drawing27.xml" ContentType="application/vnd.openxmlformats-officedocument.drawingml.chartshapes+xml"/>
  <Override PartName="/ppt/charts/chart56.xml" ContentType="application/vnd.openxmlformats-officedocument.drawingml.chart+xml"/>
  <Override PartName="/ppt/drawings/drawing28.xml" ContentType="application/vnd.openxmlformats-officedocument.drawingml.chartshapes+xml"/>
  <Override PartName="/ppt/charts/chart57.xml" ContentType="application/vnd.openxmlformats-officedocument.drawingml.chart+xml"/>
  <Override PartName="/ppt/drawings/drawing29.xml" ContentType="application/vnd.openxmlformats-officedocument.drawingml.chartshapes+xml"/>
  <Override PartName="/ppt/notesSlides/notesSlide34.xml" ContentType="application/vnd.openxmlformats-officedocument.presentationml.notesSlide+xml"/>
  <Override PartName="/ppt/charts/chart58.xml" ContentType="application/vnd.openxmlformats-officedocument.drawingml.chart+xml"/>
  <Override PartName="/ppt/drawings/drawing30.xml" ContentType="application/vnd.openxmlformats-officedocument.drawingml.chartshapes+xml"/>
  <Override PartName="/ppt/notesSlides/notesSlide35.xml" ContentType="application/vnd.openxmlformats-officedocument.presentationml.notesSlide+xml"/>
  <Override PartName="/ppt/charts/chart59.xml" ContentType="application/vnd.openxmlformats-officedocument.drawingml.chart+xml"/>
  <Override PartName="/ppt/drawings/drawing31.xml" ContentType="application/vnd.openxmlformats-officedocument.drawingml.chartshapes+xml"/>
  <Override PartName="/ppt/notesSlides/notesSlide36.xml" ContentType="application/vnd.openxmlformats-officedocument.presentationml.notesSlide+xml"/>
  <Override PartName="/ppt/charts/chart60.xml" ContentType="application/vnd.openxmlformats-officedocument.drawingml.chart+xml"/>
  <Override PartName="/ppt/drawings/drawing32.xml" ContentType="application/vnd.openxmlformats-officedocument.drawingml.chartshapes+xml"/>
  <Override PartName="/ppt/charts/chart61.xml" ContentType="application/vnd.openxmlformats-officedocument.drawingml.chart+xml"/>
  <Override PartName="/ppt/drawings/drawing33.xml" ContentType="application/vnd.openxmlformats-officedocument.drawingml.chartshapes+xml"/>
  <Override PartName="/ppt/notesSlides/notesSlide37.xml" ContentType="application/vnd.openxmlformats-officedocument.presentationml.notesSlide+xml"/>
  <Override PartName="/ppt/charts/chart62.xml" ContentType="application/vnd.openxmlformats-officedocument.drawingml.chart+xml"/>
  <Override PartName="/ppt/drawings/drawing34.xml" ContentType="application/vnd.openxmlformats-officedocument.drawingml.chartshapes+xml"/>
  <Override PartName="/ppt/notesSlides/notesSlide38.xml" ContentType="application/vnd.openxmlformats-officedocument.presentationml.notesSlide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notesSlides/notesSlide39.xml" ContentType="application/vnd.openxmlformats-officedocument.presentationml.notesSlide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notesSlides/notesSlide40.xml" ContentType="application/vnd.openxmlformats-officedocument.presentationml.notesSlide+xml"/>
  <Override PartName="/ppt/charts/chart67.xml" ContentType="application/vnd.openxmlformats-officedocument.drawingml.chart+xml"/>
  <Override PartName="/ppt/drawings/drawing35.xml" ContentType="application/vnd.openxmlformats-officedocument.drawingml.chartshapes+xml"/>
  <Override PartName="/ppt/charts/chart68.xml" ContentType="application/vnd.openxmlformats-officedocument.drawingml.chart+xml"/>
  <Override PartName="/ppt/notesSlides/notesSlide41.xml" ContentType="application/vnd.openxmlformats-officedocument.presentationml.notesSlide+xml"/>
  <Override PartName="/ppt/charts/chart69.xml" ContentType="application/vnd.openxmlformats-officedocument.drawingml.chart+xml"/>
  <Override PartName="/ppt/theme/themeOverride7.xml" ContentType="application/vnd.openxmlformats-officedocument.themeOverride+xml"/>
  <Override PartName="/ppt/drawings/drawing36.xml" ContentType="application/vnd.openxmlformats-officedocument.drawingml.chartshapes+xml"/>
  <Override PartName="/ppt/notesSlides/notesSlide42.xml" ContentType="application/vnd.openxmlformats-officedocument.presentationml.notesSlide+xml"/>
  <Override PartName="/ppt/charts/chart70.xml" ContentType="application/vnd.openxmlformats-officedocument.drawingml.chart+xml"/>
  <Override PartName="/ppt/drawings/drawing37.xml" ContentType="application/vnd.openxmlformats-officedocument.drawingml.chartshapes+xml"/>
  <Override PartName="/ppt/charts/chart71.xml" ContentType="application/vnd.openxmlformats-officedocument.drawingml.chart+xml"/>
  <Override PartName="/ppt/drawings/drawing38.xml" ContentType="application/vnd.openxmlformats-officedocument.drawingml.chartshapes+xml"/>
  <Override PartName="/ppt/charts/chart72.xml" ContentType="application/vnd.openxmlformats-officedocument.drawingml.chart+xml"/>
  <Override PartName="/ppt/drawings/drawing39.xml" ContentType="application/vnd.openxmlformats-officedocument.drawingml.chartshapes+xml"/>
  <Override PartName="/ppt/notesSlides/notesSlide43.xml" ContentType="application/vnd.openxmlformats-officedocument.presentationml.notesSlide+xml"/>
  <Override PartName="/ppt/charts/chart73.xml" ContentType="application/vnd.openxmlformats-officedocument.drawingml.chart+xml"/>
  <Override PartName="/ppt/drawings/drawing40.xml" ContentType="application/vnd.openxmlformats-officedocument.drawingml.chartshapes+xml"/>
  <Override PartName="/ppt/charts/chart74.xml" ContentType="application/vnd.openxmlformats-officedocument.drawingml.chart+xml"/>
  <Override PartName="/ppt/drawings/drawing41.xml" ContentType="application/vnd.openxmlformats-officedocument.drawingml.chartshapes+xml"/>
  <Override PartName="/ppt/charts/chart75.xml" ContentType="application/vnd.openxmlformats-officedocument.drawingml.chart+xml"/>
  <Override PartName="/ppt/drawings/drawing42.xml" ContentType="application/vnd.openxmlformats-officedocument.drawingml.chartshapes+xml"/>
  <Override PartName="/ppt/notesSlides/notesSlide44.xml" ContentType="application/vnd.openxmlformats-officedocument.presentationml.notesSlide+xml"/>
  <Override PartName="/ppt/charts/chart76.xml" ContentType="application/vnd.openxmlformats-officedocument.drawingml.chart+xml"/>
  <Override PartName="/ppt/drawings/drawing43.xml" ContentType="application/vnd.openxmlformats-officedocument.drawingml.chartshapes+xml"/>
  <Override PartName="/ppt/notesSlides/notesSlide45.xml" ContentType="application/vnd.openxmlformats-officedocument.presentationml.notesSlide+xml"/>
  <Override PartName="/ppt/charts/chart77.xml" ContentType="application/vnd.openxmlformats-officedocument.drawingml.chart+xml"/>
  <Override PartName="/ppt/drawings/drawing44.xml" ContentType="application/vnd.openxmlformats-officedocument.drawingml.chartshapes+xml"/>
  <Override PartName="/ppt/notesSlides/notesSlide46.xml" ContentType="application/vnd.openxmlformats-officedocument.presentationml.notesSlide+xml"/>
  <Override PartName="/ppt/charts/chart78.xml" ContentType="application/vnd.openxmlformats-officedocument.drawingml.chart+xml"/>
  <Override PartName="/ppt/drawings/drawing45.xml" ContentType="application/vnd.openxmlformats-officedocument.drawingml.chartshapes+xml"/>
  <Override PartName="/ppt/charts/chart79.xml" ContentType="application/vnd.openxmlformats-officedocument.drawingml.chart+xml"/>
  <Override PartName="/ppt/drawings/drawing46.xml" ContentType="application/vnd.openxmlformats-officedocument.drawingml.chartshapes+xml"/>
  <Override PartName="/ppt/charts/chart80.xml" ContentType="application/vnd.openxmlformats-officedocument.drawingml.chart+xml"/>
  <Override PartName="/ppt/drawings/drawing4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  <p:sldMasterId id="2147483699" r:id="rId2"/>
    <p:sldMasterId id="2147483687" r:id="rId3"/>
    <p:sldMasterId id="2147483663" r:id="rId4"/>
  </p:sldMasterIdLst>
  <p:notesMasterIdLst>
    <p:notesMasterId r:id="rId51"/>
  </p:notesMasterIdLst>
  <p:handoutMasterIdLst>
    <p:handoutMasterId r:id="rId52"/>
  </p:handoutMasterIdLst>
  <p:sldIdLst>
    <p:sldId id="556" r:id="rId5"/>
    <p:sldId id="557" r:id="rId6"/>
    <p:sldId id="558" r:id="rId7"/>
    <p:sldId id="559" r:id="rId8"/>
    <p:sldId id="503" r:id="rId9"/>
    <p:sldId id="560" r:id="rId10"/>
    <p:sldId id="561" r:id="rId11"/>
    <p:sldId id="562" r:id="rId12"/>
    <p:sldId id="539" r:id="rId13"/>
    <p:sldId id="563" r:id="rId14"/>
    <p:sldId id="564" r:id="rId15"/>
    <p:sldId id="565" r:id="rId16"/>
    <p:sldId id="566" r:id="rId17"/>
    <p:sldId id="567" r:id="rId18"/>
    <p:sldId id="545" r:id="rId19"/>
    <p:sldId id="542" r:id="rId20"/>
    <p:sldId id="536" r:id="rId21"/>
    <p:sldId id="568" r:id="rId22"/>
    <p:sldId id="569" r:id="rId23"/>
    <p:sldId id="570" r:id="rId24"/>
    <p:sldId id="571" r:id="rId25"/>
    <p:sldId id="572" r:id="rId26"/>
    <p:sldId id="573" r:id="rId27"/>
    <p:sldId id="574" r:id="rId28"/>
    <p:sldId id="575" r:id="rId29"/>
    <p:sldId id="576" r:id="rId30"/>
    <p:sldId id="577" r:id="rId31"/>
    <p:sldId id="587" r:id="rId32"/>
    <p:sldId id="588" r:id="rId33"/>
    <p:sldId id="586" r:id="rId34"/>
    <p:sldId id="579" r:id="rId35"/>
    <p:sldId id="580" r:id="rId36"/>
    <p:sldId id="581" r:id="rId37"/>
    <p:sldId id="582" r:id="rId38"/>
    <p:sldId id="583" r:id="rId39"/>
    <p:sldId id="584" r:id="rId40"/>
    <p:sldId id="585" r:id="rId41"/>
    <p:sldId id="473" r:id="rId42"/>
    <p:sldId id="496" r:id="rId43"/>
    <p:sldId id="471" r:id="rId44"/>
    <p:sldId id="446" r:id="rId45"/>
    <p:sldId id="467" r:id="rId46"/>
    <p:sldId id="505" r:id="rId47"/>
    <p:sldId id="506" r:id="rId48"/>
    <p:sldId id="490" r:id="rId49"/>
    <p:sldId id="507" r:id="rId50"/>
  </p:sldIdLst>
  <p:sldSz cx="9144000" cy="5143500" type="screen16x9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33"/>
    <a:srgbClr val="CC0000"/>
    <a:srgbClr val="99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65" autoAdjust="0"/>
    <p:restoredTop sz="69905" autoAdjust="0"/>
  </p:normalViewPr>
  <p:slideViewPr>
    <p:cSldViewPr>
      <p:cViewPr varScale="1">
        <p:scale>
          <a:sx n="156" d="100"/>
          <a:sy n="156" d="100"/>
        </p:scale>
        <p:origin x="-32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3834"/>
    </p:cViewPr>
  </p:sorterViewPr>
  <p:notesViewPr>
    <p:cSldViewPr>
      <p:cViewPr>
        <p:scale>
          <a:sx n="100" d="100"/>
          <a:sy n="100" d="100"/>
        </p:scale>
        <p:origin x="-3420" y="64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wdcwrk02\departments\Economic\Economic%20Analyst\Brian\credit%20markets\Commercial%20and%20industrial%20loans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wdcwrk02\departments\Economic\Economic%20Analyst\Brian\credit%20markets\Commercial%20and%20industrial%20loan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J:\Economic\Economic%20Analyst\Brian\current%20economy\Confidence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wdcwrk02\departments\Economic\Economic%20Analyst\Brian\current%20economy\Vehicle%20sales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file:///\\Wdcwrk02\Departments\Economic\Economic%20Analyst\Forecast\Powerpoint\charts.xlsx" TargetMode="External"/><Relationship Id="rId1" Type="http://schemas.openxmlformats.org/officeDocument/2006/relationships/themeOverride" Target="../theme/themeOverride4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wdcwrk02\departments\Economic\Economic%20Analyst\Brian\current%20economy\real%20and%20potential%20per%20capita%20gdp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wdcwrk02\departments\Economic\Economic%20Analyst\Brian\housing%20finance\households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K:\Economic\Economic%20Analyst\Brian\housing%20finance\zillow%20negative%20equity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dcwrk02\departments\Economic\Economic%20Analyst\Brian\housing%20finance\Mortgage%20foreclosures%20and%20delinquencies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K:\Economic\Economic%20Analyst\Brian\Production\Capacity%20Utilization.xlsx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K:\Economic\Economic%20Analyst\Brian\Production\Capacity%20Utilization.xlsx" TargetMode="Externa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K:\Economic\Economic%20Analyst\Brian\Production\Capacity%20Utilization.xlsx" TargetMode="Externa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wdcwrk02\departments\Economic\Economic%20Analyst\Brian\transportation\ata.xls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wdcwrk02\departments\Economic\Economic%20Analyst\Brian\transportation\Trucking%20and%20Rail%20Data.xls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\\wdcwrk02\departments\Economic\Economic%20Analyst\Brian\transportation\box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Wdcwrk02\Departments\Economic\Economic%20Analyst\Forecast\Powerpoint\charts.xlsx" TargetMode="External"/><Relationship Id="rId1" Type="http://schemas.openxmlformats.org/officeDocument/2006/relationships/themeOverride" Target="../theme/themeOverride2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\\wdcwrk02\departments\Economic\Economic%20Analyst\Brian\current%20economy\ELFA%20Monthly%20leasing%20Index.xlsx" TargetMode="Externa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\\wdcwrk02\departments\Economic\Economic%20Analyst\Brian\credit%20markets\Commercial%20and%20industrial%20loans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J:\Economic\Economic%20Analyst\Brian\current%20economy\Confidence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K:\Economic\Economic%20Analyst\Brian\oil\World%20Crude%20Oil%20Production.xlsx" TargetMode="Externa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\\wdcwrk02\departments\Economic\Economic%20Analyst\Brian\oil\gas%20and%20oil%20prices.xls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K:\Economic\Economic%20Analyst\Brian\oil\World%20Crude%20Oil%20Production.xlsx" TargetMode="Externa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file:///\\wdcwrk02\departments\Economic\Economic%20Analyst\Brian\oil\gas%20and%20oil%20prices.xls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Microsoft_Excel_Worksheet12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Microsoft_Excel_Worksheet1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Microsoft_Excel_Worksheet15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package" Target="../embeddings/Microsoft_Excel_Worksheet16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4.xml"/><Relationship Id="rId2" Type="http://schemas.openxmlformats.org/officeDocument/2006/relationships/oleObject" Target="file:///\\Wdcwrk02\Departments\Economic\Economic%20Analyst\Brian\labor%20markets\MA%20and%20Discouraged%20workers.xls" TargetMode="External"/><Relationship Id="rId1" Type="http://schemas.openxmlformats.org/officeDocument/2006/relationships/themeOverride" Target="../theme/themeOverride5.xm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\\wdcwrk02\departments\Economic\Economic%20Analyst\Brian\labor%20markets\employment%20to%20pop%20ratio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oleObject" Target="file:///\\wdcwrk02\departments\Economic\Economic%20Analyst\Brian\labor%20markets\JOLTS.xlsx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Wdcwrk02\Departments\Economic\Economic%20Analyst\Brian\labor%20markets\MA%20and%20Discouraged%20workers.xls" TargetMode="External"/><Relationship Id="rId1" Type="http://schemas.openxmlformats.org/officeDocument/2006/relationships/themeOverride" Target="../theme/themeOverride3.xm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6.xml"/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6.xml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7.xml"/><Relationship Id="rId1" Type="http://schemas.openxmlformats.org/officeDocument/2006/relationships/oleObject" Target="file:///\\wdcwrk02\departments\Economic\Economic%20Analyst\Brian\dollar%20and%20international\International%20data_gdp%20percent%20change.xlsx" TargetMode="External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8.xml"/><Relationship Id="rId1" Type="http://schemas.openxmlformats.org/officeDocument/2006/relationships/oleObject" Target="file:///\\wdcwrk02\departments\Economic\Economic%20Analyst\Brian\dollar%20and%20international\~$International%20data_UR%20and%20interest%20rates.xlsx" TargetMode="External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9.xml"/><Relationship Id="rId1" Type="http://schemas.openxmlformats.org/officeDocument/2006/relationships/oleObject" Target="file:///\\wdcwrk02\departments\Economic\Economic%20Analyst\Brian\dollar%20and%20international\ECB%20inflation.xlsx" TargetMode="External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0.xml"/><Relationship Id="rId1" Type="http://schemas.openxmlformats.org/officeDocument/2006/relationships/oleObject" Target="file:///\\wdcwrk02\departments\Economic\Economic%20Analyst\Brian\dollar%20and%20international\ECB%20monetary%20policy%20tools.xlsx" TargetMode="External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1.xml"/><Relationship Id="rId1" Type="http://schemas.openxmlformats.org/officeDocument/2006/relationships/oleObject" Target="file:///\\wdcwrk02\departments\Economic\Economic%20Analyst\Brian\dollar%20and%20international\International%20data_gdp%20percent%20chang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2.xml"/><Relationship Id="rId1" Type="http://schemas.openxmlformats.org/officeDocument/2006/relationships/oleObject" Target="file:///\\wdcwrk02\departments\Economic\Economic%20Analyst\Brian\dollar%20and%20international\International%20data_gdp%20percent%20change.xlsx" TargetMode="External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3.xml"/><Relationship Id="rId1" Type="http://schemas.openxmlformats.org/officeDocument/2006/relationships/oleObject" Target="file:///\\wdcwrk02\departments\Economic\Economic%20Analyst\Brian\dollar%20and%20international\~$International%20data_UR%20and%20interest%20rates.xlsx" TargetMode="External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4.xml"/><Relationship Id="rId1" Type="http://schemas.openxmlformats.org/officeDocument/2006/relationships/oleObject" Target="file:///\\wdcwrk02\departments\Economic\Economic%20Analyst\Brian\dollar%20and%20international\International%20data_gdp%20percent%20change.xlsx" TargetMode="External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oleObject" Target="file:///J:\Economic\Economic%20Analyst\Brian\Budget\Gross%20Debt%20and%20CBO%20baseline.xlsx" TargetMode="External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oleObject" Target="file:///K:\Economic\Economic%20Analyst\Brian\Budget\Gross%20Debt%20and%20CBO%20baseline.xlsx" TargetMode="External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oleObject" Target="file:///J:\Economic\Economic%20Analyst\Brian\Budget\Gross%20Debt%20and%20CBO%20baseline.xlsx" TargetMode="External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oleObject" Target="file:///J:\Economic\Economic%20Analyst\Brian\Budget\Gross%20Debt%20and%20CBO%20baseline.xlsx" TargetMode="External"/></Relationships>
</file>

<file path=ppt/charts/_rels/chart6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5.xml"/><Relationship Id="rId1" Type="http://schemas.openxmlformats.org/officeDocument/2006/relationships/oleObject" Target="file:///\\wdcwrk02\departments\Economic\Economic%20Analyst\Brian\Budget\Gross%20Debt%20and%20CBO%20baseline.xlsx" TargetMode="External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oleObject" Target="file:///\\wdcwrk02\departments\Economic\Economic%20Analyst\Brian\Budget\Gross%20Debt%20and%20CBO%20baseline.xlsx" TargetMode="Externa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6.xml"/><Relationship Id="rId2" Type="http://schemas.openxmlformats.org/officeDocument/2006/relationships/oleObject" Target="file:///\\Wdcwrk02\Departments\Economic\Economic%20Analyst\Brian\Budget\debt%20to%20gdp.xls" TargetMode="External"/><Relationship Id="rId1" Type="http://schemas.openxmlformats.org/officeDocument/2006/relationships/themeOverride" Target="../theme/themeOverride7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7.xml"/><Relationship Id="rId1" Type="http://schemas.openxmlformats.org/officeDocument/2006/relationships/oleObject" Target="file:///\\wdcwrk02\departments\Economic\Economic%20Analyst\Brian\Budget\CBO%20FY2013%20Outlays.xlsx" TargetMode="External"/></Relationships>
</file>

<file path=ppt/charts/_rels/chart7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8.xml"/><Relationship Id="rId1" Type="http://schemas.openxmlformats.org/officeDocument/2006/relationships/oleObject" Target="file:///\\wdcwrk02\departments\Economic\Economic%20Analyst\Brian\Budget\CBO%20FY2013%20Outlays.xlsx" TargetMode="External"/></Relationships>
</file>

<file path=ppt/charts/_rels/chart7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9.xml"/><Relationship Id="rId1" Type="http://schemas.openxmlformats.org/officeDocument/2006/relationships/oleObject" Target="file:///\\wdcwrk02\departments\Economic\Economic%20Analyst\Brian\Budget\CBO%20FY2013%20Outlays.xlsx" TargetMode="External"/></Relationships>
</file>

<file path=ppt/charts/_rels/chart7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0.xml"/><Relationship Id="rId1" Type="http://schemas.openxmlformats.org/officeDocument/2006/relationships/oleObject" Target="file:///\\wdcwrk02\departments\Economic\Economic%20Analyst\Brian\Budget\CBO%20FY2013%20Outlays.xlsx" TargetMode="External"/></Relationships>
</file>

<file path=ppt/charts/_rels/chart7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1.xml"/><Relationship Id="rId1" Type="http://schemas.openxmlformats.org/officeDocument/2006/relationships/oleObject" Target="file:///\\wdcwrk02\departments\Economic\Economic%20Analyst\Brian\Budget\CBO%20FY2013%20Outlays.xlsx" TargetMode="External"/></Relationships>
</file>

<file path=ppt/charts/_rels/chart7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2.xml"/><Relationship Id="rId1" Type="http://schemas.openxmlformats.org/officeDocument/2006/relationships/oleObject" Target="file:///\\wdcwrk02\departments\Economic\Economic%20Analyst\Brian\Budget\CBO%20FY2013%20Outlays.xlsx" TargetMode="External"/></Relationships>
</file>

<file path=ppt/charts/_rels/chart7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3.xml"/><Relationship Id="rId1" Type="http://schemas.openxmlformats.org/officeDocument/2006/relationships/oleObject" Target="file:///\\wdcwrk02\departments\Economic\Economic%20Analyst\Brian\Budget\Social%20Security%20Projection%20Graphs.xlsx" TargetMode="External"/></Relationships>
</file>

<file path=ppt/charts/_rels/chart7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4.xml"/><Relationship Id="rId1" Type="http://schemas.openxmlformats.org/officeDocument/2006/relationships/oleObject" Target="file:///\\wdcwrk02\departments\Economic\Economic%20Analyst\Brian\Budget\Social%20Security%20Projection%20Graphs.xlsx" TargetMode="External"/></Relationships>
</file>

<file path=ppt/charts/_rels/chart7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5.xml"/><Relationship Id="rId1" Type="http://schemas.openxmlformats.org/officeDocument/2006/relationships/oleObject" Target="file:///K:\Economic\Economic%20Analyst\Brian\Budget\receipts%20by%20source_FY2013%20budget.xlsx" TargetMode="External"/></Relationships>
</file>

<file path=ppt/charts/_rels/chart7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6.xml"/><Relationship Id="rId1" Type="http://schemas.openxmlformats.org/officeDocument/2006/relationships/oleObject" Target="file:///K:\Economic\Economic%20Analyst\Brian\Budget\receipts%20by%20source_FY2013%20budget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J:\Economic\Economic%20Analyst\Brian\Fed\Household%20assets.xlsx" TargetMode="External"/></Relationships>
</file>

<file path=ppt/charts/_rels/chart8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7.xml"/><Relationship Id="rId1" Type="http://schemas.openxmlformats.org/officeDocument/2006/relationships/oleObject" Target="file:///K:\Economic\Economic%20Analyst\Brian\Budget\receipts%20by%20source_FY2013%20budget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wdcwrk02\departments\Economic\Economic%20Analyst\Brian\Fed\Household%20liabilities%20and%20asse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823223485953141E-2"/>
          <c:y val="1.8354909026202234E-2"/>
          <c:w val="0.92072579469233162"/>
          <c:h val="0.85746874860981404"/>
        </c:manualLayout>
      </c:layout>
      <c:areaChart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808080">
                <a:lumMod val="60000"/>
                <a:lumOff val="40000"/>
              </a:srgbClr>
            </a:solidFill>
            <a:ln w="25400"/>
          </c:spPr>
          <c:cat>
            <c:numRef>
              <c:f>Sheet1!$A$42:$A$185</c:f>
              <c:numCache>
                <c:formatCode>General</c:formatCode>
                <c:ptCount val="144"/>
                <c:pt idx="0">
                  <c:v>1980</c:v>
                </c:pt>
                <c:pt idx="1">
                  <c:v>1980</c:v>
                </c:pt>
                <c:pt idx="2">
                  <c:v>1980</c:v>
                </c:pt>
                <c:pt idx="3">
                  <c:v>1980</c:v>
                </c:pt>
                <c:pt idx="4">
                  <c:v>1981</c:v>
                </c:pt>
                <c:pt idx="5">
                  <c:v>1981</c:v>
                </c:pt>
                <c:pt idx="6">
                  <c:v>1981</c:v>
                </c:pt>
                <c:pt idx="7">
                  <c:v>1981</c:v>
                </c:pt>
                <c:pt idx="8">
                  <c:v>1982</c:v>
                </c:pt>
                <c:pt idx="9">
                  <c:v>1982</c:v>
                </c:pt>
                <c:pt idx="10">
                  <c:v>1982</c:v>
                </c:pt>
                <c:pt idx="11">
                  <c:v>1982</c:v>
                </c:pt>
                <c:pt idx="12">
                  <c:v>1983</c:v>
                </c:pt>
                <c:pt idx="13">
                  <c:v>1983</c:v>
                </c:pt>
                <c:pt idx="14">
                  <c:v>1983</c:v>
                </c:pt>
                <c:pt idx="15">
                  <c:v>1983</c:v>
                </c:pt>
                <c:pt idx="16">
                  <c:v>1984</c:v>
                </c:pt>
                <c:pt idx="17">
                  <c:v>1984</c:v>
                </c:pt>
                <c:pt idx="18">
                  <c:v>1984</c:v>
                </c:pt>
                <c:pt idx="19">
                  <c:v>1984</c:v>
                </c:pt>
                <c:pt idx="20">
                  <c:v>1985</c:v>
                </c:pt>
                <c:pt idx="21">
                  <c:v>1985</c:v>
                </c:pt>
                <c:pt idx="22">
                  <c:v>1985</c:v>
                </c:pt>
                <c:pt idx="23">
                  <c:v>1985</c:v>
                </c:pt>
                <c:pt idx="24">
                  <c:v>1986</c:v>
                </c:pt>
                <c:pt idx="25">
                  <c:v>1986</c:v>
                </c:pt>
                <c:pt idx="26">
                  <c:v>1986</c:v>
                </c:pt>
                <c:pt idx="27">
                  <c:v>1986</c:v>
                </c:pt>
                <c:pt idx="28">
                  <c:v>1987</c:v>
                </c:pt>
                <c:pt idx="29">
                  <c:v>1987</c:v>
                </c:pt>
                <c:pt idx="30">
                  <c:v>1987</c:v>
                </c:pt>
                <c:pt idx="31">
                  <c:v>1987</c:v>
                </c:pt>
                <c:pt idx="32">
                  <c:v>1988</c:v>
                </c:pt>
                <c:pt idx="33">
                  <c:v>1988</c:v>
                </c:pt>
                <c:pt idx="34">
                  <c:v>1988</c:v>
                </c:pt>
                <c:pt idx="35">
                  <c:v>1988</c:v>
                </c:pt>
                <c:pt idx="36">
                  <c:v>1989</c:v>
                </c:pt>
                <c:pt idx="37">
                  <c:v>1989</c:v>
                </c:pt>
                <c:pt idx="38">
                  <c:v>1989</c:v>
                </c:pt>
                <c:pt idx="39">
                  <c:v>1989</c:v>
                </c:pt>
                <c:pt idx="40">
                  <c:v>1990</c:v>
                </c:pt>
                <c:pt idx="41">
                  <c:v>1990</c:v>
                </c:pt>
                <c:pt idx="42">
                  <c:v>1990</c:v>
                </c:pt>
                <c:pt idx="43">
                  <c:v>1990</c:v>
                </c:pt>
                <c:pt idx="44">
                  <c:v>1991</c:v>
                </c:pt>
                <c:pt idx="45">
                  <c:v>1991</c:v>
                </c:pt>
                <c:pt idx="46">
                  <c:v>1991</c:v>
                </c:pt>
                <c:pt idx="47">
                  <c:v>1991</c:v>
                </c:pt>
                <c:pt idx="48">
                  <c:v>1992</c:v>
                </c:pt>
                <c:pt idx="49">
                  <c:v>1992</c:v>
                </c:pt>
                <c:pt idx="50">
                  <c:v>1992</c:v>
                </c:pt>
                <c:pt idx="51">
                  <c:v>1992</c:v>
                </c:pt>
                <c:pt idx="52">
                  <c:v>1993</c:v>
                </c:pt>
                <c:pt idx="53">
                  <c:v>1993</c:v>
                </c:pt>
                <c:pt idx="54">
                  <c:v>1993</c:v>
                </c:pt>
                <c:pt idx="55">
                  <c:v>1993</c:v>
                </c:pt>
                <c:pt idx="56">
                  <c:v>1994</c:v>
                </c:pt>
                <c:pt idx="57">
                  <c:v>1994</c:v>
                </c:pt>
                <c:pt idx="58">
                  <c:v>1994</c:v>
                </c:pt>
                <c:pt idx="59">
                  <c:v>1994</c:v>
                </c:pt>
                <c:pt idx="60">
                  <c:v>1995</c:v>
                </c:pt>
                <c:pt idx="61">
                  <c:v>1995</c:v>
                </c:pt>
                <c:pt idx="62">
                  <c:v>1995</c:v>
                </c:pt>
                <c:pt idx="63">
                  <c:v>1995</c:v>
                </c:pt>
                <c:pt idx="64">
                  <c:v>1996</c:v>
                </c:pt>
                <c:pt idx="65">
                  <c:v>1996</c:v>
                </c:pt>
                <c:pt idx="66">
                  <c:v>1996</c:v>
                </c:pt>
                <c:pt idx="67">
                  <c:v>1996</c:v>
                </c:pt>
                <c:pt idx="68">
                  <c:v>1997</c:v>
                </c:pt>
                <c:pt idx="69">
                  <c:v>1997</c:v>
                </c:pt>
                <c:pt idx="70">
                  <c:v>1997</c:v>
                </c:pt>
                <c:pt idx="71">
                  <c:v>1997</c:v>
                </c:pt>
                <c:pt idx="72">
                  <c:v>1998</c:v>
                </c:pt>
                <c:pt idx="73">
                  <c:v>1998</c:v>
                </c:pt>
                <c:pt idx="74">
                  <c:v>1998</c:v>
                </c:pt>
                <c:pt idx="75">
                  <c:v>1998</c:v>
                </c:pt>
                <c:pt idx="76">
                  <c:v>1999</c:v>
                </c:pt>
                <c:pt idx="77">
                  <c:v>1999</c:v>
                </c:pt>
                <c:pt idx="78">
                  <c:v>1999</c:v>
                </c:pt>
                <c:pt idx="79">
                  <c:v>1999</c:v>
                </c:pt>
                <c:pt idx="80">
                  <c:v>2000</c:v>
                </c:pt>
                <c:pt idx="81">
                  <c:v>2000</c:v>
                </c:pt>
                <c:pt idx="82">
                  <c:v>2000</c:v>
                </c:pt>
                <c:pt idx="83">
                  <c:v>2000</c:v>
                </c:pt>
                <c:pt idx="84">
                  <c:v>2001</c:v>
                </c:pt>
                <c:pt idx="85">
                  <c:v>2001</c:v>
                </c:pt>
                <c:pt idx="86">
                  <c:v>2001</c:v>
                </c:pt>
                <c:pt idx="87">
                  <c:v>2001</c:v>
                </c:pt>
                <c:pt idx="88">
                  <c:v>2002</c:v>
                </c:pt>
                <c:pt idx="89">
                  <c:v>2002</c:v>
                </c:pt>
                <c:pt idx="90">
                  <c:v>2002</c:v>
                </c:pt>
                <c:pt idx="91">
                  <c:v>2002</c:v>
                </c:pt>
                <c:pt idx="92">
                  <c:v>2003</c:v>
                </c:pt>
                <c:pt idx="93">
                  <c:v>2003</c:v>
                </c:pt>
                <c:pt idx="94">
                  <c:v>2003</c:v>
                </c:pt>
                <c:pt idx="95">
                  <c:v>2003</c:v>
                </c:pt>
                <c:pt idx="96">
                  <c:v>2004</c:v>
                </c:pt>
                <c:pt idx="97">
                  <c:v>2004</c:v>
                </c:pt>
                <c:pt idx="98">
                  <c:v>2004</c:v>
                </c:pt>
                <c:pt idx="99">
                  <c:v>2004</c:v>
                </c:pt>
                <c:pt idx="100">
                  <c:v>2005</c:v>
                </c:pt>
                <c:pt idx="101">
                  <c:v>2005</c:v>
                </c:pt>
                <c:pt idx="102">
                  <c:v>2005</c:v>
                </c:pt>
                <c:pt idx="103">
                  <c:v>2005</c:v>
                </c:pt>
                <c:pt idx="104">
                  <c:v>2006</c:v>
                </c:pt>
                <c:pt idx="105">
                  <c:v>2006</c:v>
                </c:pt>
                <c:pt idx="106">
                  <c:v>2006</c:v>
                </c:pt>
                <c:pt idx="107">
                  <c:v>2006</c:v>
                </c:pt>
                <c:pt idx="108">
                  <c:v>2007</c:v>
                </c:pt>
                <c:pt idx="109">
                  <c:v>2007</c:v>
                </c:pt>
                <c:pt idx="110">
                  <c:v>2007</c:v>
                </c:pt>
                <c:pt idx="111">
                  <c:v>2007</c:v>
                </c:pt>
                <c:pt idx="112">
                  <c:v>2008</c:v>
                </c:pt>
                <c:pt idx="113">
                  <c:v>2008</c:v>
                </c:pt>
                <c:pt idx="114">
                  <c:v>2008</c:v>
                </c:pt>
                <c:pt idx="115">
                  <c:v>2008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2011</c:v>
                </c:pt>
                <c:pt idx="125">
                  <c:v>2011</c:v>
                </c:pt>
                <c:pt idx="126">
                  <c:v>2011</c:v>
                </c:pt>
                <c:pt idx="127">
                  <c:v>2011</c:v>
                </c:pt>
                <c:pt idx="128">
                  <c:v>2012</c:v>
                </c:pt>
                <c:pt idx="129">
                  <c:v>2012</c:v>
                </c:pt>
                <c:pt idx="130">
                  <c:v>2012</c:v>
                </c:pt>
                <c:pt idx="131">
                  <c:v>2012</c:v>
                </c:pt>
                <c:pt idx="132">
                  <c:v>2013</c:v>
                </c:pt>
                <c:pt idx="133">
                  <c:v>2013</c:v>
                </c:pt>
                <c:pt idx="134">
                  <c:v>2013</c:v>
                </c:pt>
                <c:pt idx="135">
                  <c:v>2013</c:v>
                </c:pt>
                <c:pt idx="136">
                  <c:v>2014</c:v>
                </c:pt>
                <c:pt idx="137">
                  <c:v>2014</c:v>
                </c:pt>
                <c:pt idx="138">
                  <c:v>2014</c:v>
                </c:pt>
                <c:pt idx="139">
                  <c:v>2014</c:v>
                </c:pt>
                <c:pt idx="140">
                  <c:v>2015</c:v>
                </c:pt>
                <c:pt idx="141">
                  <c:v>2015</c:v>
                </c:pt>
                <c:pt idx="142">
                  <c:v>2015</c:v>
                </c:pt>
                <c:pt idx="143">
                  <c:v>2015</c:v>
                </c:pt>
              </c:numCache>
            </c:numRef>
          </c:cat>
          <c:val>
            <c:numRef>
              <c:f>Sheet1!$D$42:$D$185</c:f>
              <c:numCache>
                <c:formatCode>General</c:formatCode>
                <c:ptCount val="144"/>
                <c:pt idx="0">
                  <c:v>0</c:v>
                </c:pt>
                <c:pt idx="1">
                  <c:v>10</c:v>
                </c:pt>
                <c:pt idx="2">
                  <c:v>10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10</c:v>
                </c:pt>
                <c:pt idx="44">
                  <c:v>10</c:v>
                </c:pt>
                <c:pt idx="45">
                  <c:v>10</c:v>
                </c:pt>
                <c:pt idx="46">
                  <c:v>10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10</c:v>
                </c:pt>
                <c:pt idx="86">
                  <c:v>10</c:v>
                </c:pt>
                <c:pt idx="87">
                  <c:v>10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10</c:v>
                </c:pt>
                <c:pt idx="113">
                  <c:v>10</c:v>
                </c:pt>
                <c:pt idx="114">
                  <c:v>10</c:v>
                </c:pt>
                <c:pt idx="115">
                  <c:v>10</c:v>
                </c:pt>
                <c:pt idx="116">
                  <c:v>10</c:v>
                </c:pt>
                <c:pt idx="117">
                  <c:v>10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336256"/>
        <c:axId val="90338048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ln w="38100">
              <a:solidFill>
                <a:srgbClr val="0070C0">
                  <a:alpha val="90000"/>
                </a:srgbClr>
              </a:solidFill>
            </a:ln>
          </c:spPr>
          <c:marker>
            <c:symbol val="none"/>
          </c:marker>
          <c:cat>
            <c:numRef>
              <c:f>Sheet1!$A$42:$A$177</c:f>
              <c:numCache>
                <c:formatCode>General</c:formatCode>
                <c:ptCount val="136"/>
                <c:pt idx="0">
                  <c:v>1980</c:v>
                </c:pt>
                <c:pt idx="1">
                  <c:v>1980</c:v>
                </c:pt>
                <c:pt idx="2">
                  <c:v>1980</c:v>
                </c:pt>
                <c:pt idx="3">
                  <c:v>1980</c:v>
                </c:pt>
                <c:pt idx="4">
                  <c:v>1981</c:v>
                </c:pt>
                <c:pt idx="5">
                  <c:v>1981</c:v>
                </c:pt>
                <c:pt idx="6">
                  <c:v>1981</c:v>
                </c:pt>
                <c:pt idx="7">
                  <c:v>1981</c:v>
                </c:pt>
                <c:pt idx="8">
                  <c:v>1982</c:v>
                </c:pt>
                <c:pt idx="9">
                  <c:v>1982</c:v>
                </c:pt>
                <c:pt idx="10">
                  <c:v>1982</c:v>
                </c:pt>
                <c:pt idx="11">
                  <c:v>1982</c:v>
                </c:pt>
                <c:pt idx="12">
                  <c:v>1983</c:v>
                </c:pt>
                <c:pt idx="13">
                  <c:v>1983</c:v>
                </c:pt>
                <c:pt idx="14">
                  <c:v>1983</c:v>
                </c:pt>
                <c:pt idx="15">
                  <c:v>1983</c:v>
                </c:pt>
                <c:pt idx="16">
                  <c:v>1984</c:v>
                </c:pt>
                <c:pt idx="17">
                  <c:v>1984</c:v>
                </c:pt>
                <c:pt idx="18">
                  <c:v>1984</c:v>
                </c:pt>
                <c:pt idx="19">
                  <c:v>1984</c:v>
                </c:pt>
                <c:pt idx="20">
                  <c:v>1985</c:v>
                </c:pt>
                <c:pt idx="21">
                  <c:v>1985</c:v>
                </c:pt>
                <c:pt idx="22">
                  <c:v>1985</c:v>
                </c:pt>
                <c:pt idx="23">
                  <c:v>1985</c:v>
                </c:pt>
                <c:pt idx="24">
                  <c:v>1986</c:v>
                </c:pt>
                <c:pt idx="25">
                  <c:v>1986</c:v>
                </c:pt>
                <c:pt idx="26">
                  <c:v>1986</c:v>
                </c:pt>
                <c:pt idx="27">
                  <c:v>1986</c:v>
                </c:pt>
                <c:pt idx="28">
                  <c:v>1987</c:v>
                </c:pt>
                <c:pt idx="29">
                  <c:v>1987</c:v>
                </c:pt>
                <c:pt idx="30">
                  <c:v>1987</c:v>
                </c:pt>
                <c:pt idx="31">
                  <c:v>1987</c:v>
                </c:pt>
                <c:pt idx="32">
                  <c:v>1988</c:v>
                </c:pt>
                <c:pt idx="33">
                  <c:v>1988</c:v>
                </c:pt>
                <c:pt idx="34">
                  <c:v>1988</c:v>
                </c:pt>
                <c:pt idx="35">
                  <c:v>1988</c:v>
                </c:pt>
                <c:pt idx="36">
                  <c:v>1989</c:v>
                </c:pt>
                <c:pt idx="37">
                  <c:v>1989</c:v>
                </c:pt>
                <c:pt idx="38">
                  <c:v>1989</c:v>
                </c:pt>
                <c:pt idx="39">
                  <c:v>1989</c:v>
                </c:pt>
                <c:pt idx="40">
                  <c:v>1990</c:v>
                </c:pt>
                <c:pt idx="41">
                  <c:v>1990</c:v>
                </c:pt>
                <c:pt idx="42">
                  <c:v>1990</c:v>
                </c:pt>
                <c:pt idx="43">
                  <c:v>1990</c:v>
                </c:pt>
                <c:pt idx="44">
                  <c:v>1991</c:v>
                </c:pt>
                <c:pt idx="45">
                  <c:v>1991</c:v>
                </c:pt>
                <c:pt idx="46">
                  <c:v>1991</c:v>
                </c:pt>
                <c:pt idx="47">
                  <c:v>1991</c:v>
                </c:pt>
                <c:pt idx="48">
                  <c:v>1992</c:v>
                </c:pt>
                <c:pt idx="49">
                  <c:v>1992</c:v>
                </c:pt>
                <c:pt idx="50">
                  <c:v>1992</c:v>
                </c:pt>
                <c:pt idx="51">
                  <c:v>1992</c:v>
                </c:pt>
                <c:pt idx="52">
                  <c:v>1993</c:v>
                </c:pt>
                <c:pt idx="53">
                  <c:v>1993</c:v>
                </c:pt>
                <c:pt idx="54">
                  <c:v>1993</c:v>
                </c:pt>
                <c:pt idx="55">
                  <c:v>1993</c:v>
                </c:pt>
                <c:pt idx="56">
                  <c:v>1994</c:v>
                </c:pt>
                <c:pt idx="57">
                  <c:v>1994</c:v>
                </c:pt>
                <c:pt idx="58">
                  <c:v>1994</c:v>
                </c:pt>
                <c:pt idx="59">
                  <c:v>1994</c:v>
                </c:pt>
                <c:pt idx="60">
                  <c:v>1995</c:v>
                </c:pt>
                <c:pt idx="61">
                  <c:v>1995</c:v>
                </c:pt>
                <c:pt idx="62">
                  <c:v>1995</c:v>
                </c:pt>
                <c:pt idx="63">
                  <c:v>1995</c:v>
                </c:pt>
                <c:pt idx="64">
                  <c:v>1996</c:v>
                </c:pt>
                <c:pt idx="65">
                  <c:v>1996</c:v>
                </c:pt>
                <c:pt idx="66">
                  <c:v>1996</c:v>
                </c:pt>
                <c:pt idx="67">
                  <c:v>1996</c:v>
                </c:pt>
                <c:pt idx="68">
                  <c:v>1997</c:v>
                </c:pt>
                <c:pt idx="69">
                  <c:v>1997</c:v>
                </c:pt>
                <c:pt idx="70">
                  <c:v>1997</c:v>
                </c:pt>
                <c:pt idx="71">
                  <c:v>1997</c:v>
                </c:pt>
                <c:pt idx="72">
                  <c:v>1998</c:v>
                </c:pt>
                <c:pt idx="73">
                  <c:v>1998</c:v>
                </c:pt>
                <c:pt idx="74">
                  <c:v>1998</c:v>
                </c:pt>
                <c:pt idx="75">
                  <c:v>1998</c:v>
                </c:pt>
                <c:pt idx="76">
                  <c:v>1999</c:v>
                </c:pt>
                <c:pt idx="77">
                  <c:v>1999</c:v>
                </c:pt>
                <c:pt idx="78">
                  <c:v>1999</c:v>
                </c:pt>
                <c:pt idx="79">
                  <c:v>1999</c:v>
                </c:pt>
                <c:pt idx="80">
                  <c:v>2000</c:v>
                </c:pt>
                <c:pt idx="81">
                  <c:v>2000</c:v>
                </c:pt>
                <c:pt idx="82">
                  <c:v>2000</c:v>
                </c:pt>
                <c:pt idx="83">
                  <c:v>2000</c:v>
                </c:pt>
                <c:pt idx="84">
                  <c:v>2001</c:v>
                </c:pt>
                <c:pt idx="85">
                  <c:v>2001</c:v>
                </c:pt>
                <c:pt idx="86">
                  <c:v>2001</c:v>
                </c:pt>
                <c:pt idx="87">
                  <c:v>2001</c:v>
                </c:pt>
                <c:pt idx="88">
                  <c:v>2002</c:v>
                </c:pt>
                <c:pt idx="89">
                  <c:v>2002</c:v>
                </c:pt>
                <c:pt idx="90">
                  <c:v>2002</c:v>
                </c:pt>
                <c:pt idx="91">
                  <c:v>2002</c:v>
                </c:pt>
                <c:pt idx="92">
                  <c:v>2003</c:v>
                </c:pt>
                <c:pt idx="93">
                  <c:v>2003</c:v>
                </c:pt>
                <c:pt idx="94">
                  <c:v>2003</c:v>
                </c:pt>
                <c:pt idx="95">
                  <c:v>2003</c:v>
                </c:pt>
                <c:pt idx="96">
                  <c:v>2004</c:v>
                </c:pt>
                <c:pt idx="97">
                  <c:v>2004</c:v>
                </c:pt>
                <c:pt idx="98">
                  <c:v>2004</c:v>
                </c:pt>
                <c:pt idx="99">
                  <c:v>2004</c:v>
                </c:pt>
                <c:pt idx="100">
                  <c:v>2005</c:v>
                </c:pt>
                <c:pt idx="101">
                  <c:v>2005</c:v>
                </c:pt>
                <c:pt idx="102">
                  <c:v>2005</c:v>
                </c:pt>
                <c:pt idx="103">
                  <c:v>2005</c:v>
                </c:pt>
                <c:pt idx="104">
                  <c:v>2006</c:v>
                </c:pt>
                <c:pt idx="105">
                  <c:v>2006</c:v>
                </c:pt>
                <c:pt idx="106">
                  <c:v>2006</c:v>
                </c:pt>
                <c:pt idx="107">
                  <c:v>2006</c:v>
                </c:pt>
                <c:pt idx="108">
                  <c:v>2007</c:v>
                </c:pt>
                <c:pt idx="109">
                  <c:v>2007</c:v>
                </c:pt>
                <c:pt idx="110">
                  <c:v>2007</c:v>
                </c:pt>
                <c:pt idx="111">
                  <c:v>2007</c:v>
                </c:pt>
                <c:pt idx="112">
                  <c:v>2008</c:v>
                </c:pt>
                <c:pt idx="113">
                  <c:v>2008</c:v>
                </c:pt>
                <c:pt idx="114">
                  <c:v>2008</c:v>
                </c:pt>
                <c:pt idx="115">
                  <c:v>2008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2011</c:v>
                </c:pt>
                <c:pt idx="125">
                  <c:v>2011</c:v>
                </c:pt>
                <c:pt idx="126">
                  <c:v>2011</c:v>
                </c:pt>
                <c:pt idx="127">
                  <c:v>2011</c:v>
                </c:pt>
                <c:pt idx="128">
                  <c:v>2012</c:v>
                </c:pt>
                <c:pt idx="129">
                  <c:v>2012</c:v>
                </c:pt>
                <c:pt idx="130">
                  <c:v>2012</c:v>
                </c:pt>
                <c:pt idx="131">
                  <c:v>2012</c:v>
                </c:pt>
                <c:pt idx="132">
                  <c:v>2013</c:v>
                </c:pt>
                <c:pt idx="133">
                  <c:v>2013</c:v>
                </c:pt>
                <c:pt idx="134">
                  <c:v>2013</c:v>
                </c:pt>
                <c:pt idx="135">
                  <c:v>2013</c:v>
                </c:pt>
              </c:numCache>
            </c:numRef>
          </c:cat>
          <c:val>
            <c:numRef>
              <c:f>Sheet1!$B$42:$B$185</c:f>
              <c:numCache>
                <c:formatCode>General</c:formatCode>
                <c:ptCount val="144"/>
                <c:pt idx="0">
                  <c:v>8.7833809064029573</c:v>
                </c:pt>
                <c:pt idx="1">
                  <c:v>8.7628963503750157</c:v>
                </c:pt>
                <c:pt idx="2">
                  <c:v>8.7613778185188895</c:v>
                </c:pt>
                <c:pt idx="3">
                  <c:v>8.7797420542290201</c:v>
                </c:pt>
                <c:pt idx="4">
                  <c:v>8.8002194423318247</c:v>
                </c:pt>
                <c:pt idx="5">
                  <c:v>8.7928988318574177</c:v>
                </c:pt>
                <c:pt idx="6">
                  <c:v>8.8043101041953715</c:v>
                </c:pt>
                <c:pt idx="7">
                  <c:v>8.7925648000909291</c:v>
                </c:pt>
                <c:pt idx="8">
                  <c:v>8.7757038865677384</c:v>
                </c:pt>
                <c:pt idx="9">
                  <c:v>8.7811254566969108</c:v>
                </c:pt>
                <c:pt idx="10">
                  <c:v>8.7775246218452185</c:v>
                </c:pt>
                <c:pt idx="11">
                  <c:v>8.7784953535911825</c:v>
                </c:pt>
                <c:pt idx="12">
                  <c:v>8.7915164306650286</c:v>
                </c:pt>
                <c:pt idx="13">
                  <c:v>8.8140777904327674</c:v>
                </c:pt>
                <c:pt idx="14">
                  <c:v>8.8334627207199308</c:v>
                </c:pt>
                <c:pt idx="15">
                  <c:v>8.8538796907958321</c:v>
                </c:pt>
                <c:pt idx="16">
                  <c:v>8.8735520854164491</c:v>
                </c:pt>
                <c:pt idx="17">
                  <c:v>8.8909612127811464</c:v>
                </c:pt>
                <c:pt idx="18">
                  <c:v>8.9007534641363524</c:v>
                </c:pt>
                <c:pt idx="19">
                  <c:v>8.9086945925070147</c:v>
                </c:pt>
                <c:pt idx="20">
                  <c:v>8.9185833414823712</c:v>
                </c:pt>
                <c:pt idx="21">
                  <c:v>8.9276989076207514</c:v>
                </c:pt>
                <c:pt idx="22">
                  <c:v>8.9431404344650538</c:v>
                </c:pt>
                <c:pt idx="23">
                  <c:v>8.9506106340939287</c:v>
                </c:pt>
                <c:pt idx="24">
                  <c:v>8.9598384706486858</c:v>
                </c:pt>
                <c:pt idx="25">
                  <c:v>8.9644142577647283</c:v>
                </c:pt>
                <c:pt idx="26">
                  <c:v>8.9744408075607716</c:v>
                </c:pt>
                <c:pt idx="27">
                  <c:v>8.9796055799661527</c:v>
                </c:pt>
                <c:pt idx="28">
                  <c:v>8.9865716252680539</c:v>
                </c:pt>
                <c:pt idx="29">
                  <c:v>8.9977286655713797</c:v>
                </c:pt>
                <c:pt idx="30">
                  <c:v>9.0067543198775031</c:v>
                </c:pt>
                <c:pt idx="31">
                  <c:v>9.0231308887094457</c:v>
                </c:pt>
                <c:pt idx="32">
                  <c:v>9.0287345589765167</c:v>
                </c:pt>
                <c:pt idx="33">
                  <c:v>9.0418625470028786</c:v>
                </c:pt>
                <c:pt idx="34">
                  <c:v>9.047621422475741</c:v>
                </c:pt>
                <c:pt idx="35">
                  <c:v>9.0607841215756615</c:v>
                </c:pt>
                <c:pt idx="36">
                  <c:v>9.0708139018752512</c:v>
                </c:pt>
                <c:pt idx="37">
                  <c:v>9.0786472886252998</c:v>
                </c:pt>
                <c:pt idx="38">
                  <c:v>9.0860801545954981</c:v>
                </c:pt>
                <c:pt idx="39">
                  <c:v>9.0881953366166819</c:v>
                </c:pt>
                <c:pt idx="40">
                  <c:v>9.0990847364159499</c:v>
                </c:pt>
                <c:pt idx="41">
                  <c:v>9.1029444529562866</c:v>
                </c:pt>
                <c:pt idx="42">
                  <c:v>9.103189365456954</c:v>
                </c:pt>
                <c:pt idx="43">
                  <c:v>9.094637670922447</c:v>
                </c:pt>
                <c:pt idx="44">
                  <c:v>9.0899338981130846</c:v>
                </c:pt>
                <c:pt idx="45">
                  <c:v>9.0976642736879434</c:v>
                </c:pt>
                <c:pt idx="46">
                  <c:v>9.1024544479350666</c:v>
                </c:pt>
                <c:pt idx="47">
                  <c:v>9.1068004203078043</c:v>
                </c:pt>
                <c:pt idx="48">
                  <c:v>9.1185539763454742</c:v>
                </c:pt>
                <c:pt idx="49">
                  <c:v>9.1295098540616344</c:v>
                </c:pt>
                <c:pt idx="50">
                  <c:v>9.1391880276480943</c:v>
                </c:pt>
                <c:pt idx="51">
                  <c:v>9.1491562186511857</c:v>
                </c:pt>
                <c:pt idx="52">
                  <c:v>9.1510255170405017</c:v>
                </c:pt>
                <c:pt idx="53">
                  <c:v>9.1569501437166387</c:v>
                </c:pt>
                <c:pt idx="54">
                  <c:v>9.1618116736215853</c:v>
                </c:pt>
                <c:pt idx="55">
                  <c:v>9.175075822875872</c:v>
                </c:pt>
                <c:pt idx="56">
                  <c:v>9.1848379315637594</c:v>
                </c:pt>
                <c:pt idx="57">
                  <c:v>9.198409481108218</c:v>
                </c:pt>
                <c:pt idx="58">
                  <c:v>9.2042921181086417</c:v>
                </c:pt>
                <c:pt idx="59">
                  <c:v>9.2155766387714291</c:v>
                </c:pt>
                <c:pt idx="60">
                  <c:v>9.2189928312553224</c:v>
                </c:pt>
                <c:pt idx="61">
                  <c:v>9.2224764311956822</c:v>
                </c:pt>
                <c:pt idx="62">
                  <c:v>9.2310053724197658</c:v>
                </c:pt>
                <c:pt idx="63">
                  <c:v>9.2380722637140718</c:v>
                </c:pt>
                <c:pt idx="64">
                  <c:v>9.2446161869399557</c:v>
                </c:pt>
                <c:pt idx="65">
                  <c:v>9.2619266234476161</c:v>
                </c:pt>
                <c:pt idx="66">
                  <c:v>9.2711343912087703</c:v>
                </c:pt>
                <c:pt idx="67">
                  <c:v>9.2816465656688525</c:v>
                </c:pt>
                <c:pt idx="68">
                  <c:v>9.2892347282388634</c:v>
                </c:pt>
                <c:pt idx="69">
                  <c:v>9.3042131555850247</c:v>
                </c:pt>
                <c:pt idx="70">
                  <c:v>9.3168602153538558</c:v>
                </c:pt>
                <c:pt idx="71">
                  <c:v>9.3245882775279174</c:v>
                </c:pt>
                <c:pt idx="72">
                  <c:v>9.3344323532059601</c:v>
                </c:pt>
                <c:pt idx="73">
                  <c:v>9.3440842420257777</c:v>
                </c:pt>
                <c:pt idx="74">
                  <c:v>9.3570865632562175</c:v>
                </c:pt>
                <c:pt idx="75">
                  <c:v>9.3733686717229023</c:v>
                </c:pt>
                <c:pt idx="76">
                  <c:v>9.3813228841001433</c:v>
                </c:pt>
                <c:pt idx="77">
                  <c:v>9.38953203576121</c:v>
                </c:pt>
                <c:pt idx="78">
                  <c:v>9.402042790575889</c:v>
                </c:pt>
                <c:pt idx="79">
                  <c:v>9.4192470583630481</c:v>
                </c:pt>
                <c:pt idx="80">
                  <c:v>9.4221479128265209</c:v>
                </c:pt>
                <c:pt idx="81">
                  <c:v>9.4408566776198057</c:v>
                </c:pt>
                <c:pt idx="82">
                  <c:v>9.4420630173983255</c:v>
                </c:pt>
                <c:pt idx="83">
                  <c:v>9.4477260214200438</c:v>
                </c:pt>
                <c:pt idx="84">
                  <c:v>9.4448827095758201</c:v>
                </c:pt>
                <c:pt idx="85">
                  <c:v>9.4501679673667827</c:v>
                </c:pt>
                <c:pt idx="86">
                  <c:v>9.447000165943864</c:v>
                </c:pt>
                <c:pt idx="87">
                  <c:v>9.4497745082263727</c:v>
                </c:pt>
                <c:pt idx="88">
                  <c:v>9.4589411215594055</c:v>
                </c:pt>
                <c:pt idx="89">
                  <c:v>9.4644398074108373</c:v>
                </c:pt>
                <c:pt idx="90">
                  <c:v>9.4692988433088416</c:v>
                </c:pt>
                <c:pt idx="91">
                  <c:v>9.4699315642614383</c:v>
                </c:pt>
                <c:pt idx="92">
                  <c:v>9.4751017610433959</c:v>
                </c:pt>
                <c:pt idx="93">
                  <c:v>9.4843367206733813</c:v>
                </c:pt>
                <c:pt idx="94">
                  <c:v>9.5009481603441674</c:v>
                </c:pt>
                <c:pt idx="95">
                  <c:v>9.512568633769579</c:v>
                </c:pt>
                <c:pt idx="96">
                  <c:v>9.5183028987231086</c:v>
                </c:pt>
                <c:pt idx="97">
                  <c:v>9.525603564188728</c:v>
                </c:pt>
                <c:pt idx="98">
                  <c:v>9.53465326824975</c:v>
                </c:pt>
                <c:pt idx="99">
                  <c:v>9.5432634606735505</c:v>
                </c:pt>
                <c:pt idx="100">
                  <c:v>9.5538662445418172</c:v>
                </c:pt>
                <c:pt idx="101">
                  <c:v>9.55907285793519</c:v>
                </c:pt>
                <c:pt idx="102">
                  <c:v>9.5674412252026766</c:v>
                </c:pt>
                <c:pt idx="103">
                  <c:v>9.5731345551229357</c:v>
                </c:pt>
                <c:pt idx="104">
                  <c:v>9.5850781954330522</c:v>
                </c:pt>
                <c:pt idx="105">
                  <c:v>9.588064225102622</c:v>
                </c:pt>
                <c:pt idx="106">
                  <c:v>9.5889548740334583</c:v>
                </c:pt>
                <c:pt idx="107">
                  <c:v>9.5967517722779441</c:v>
                </c:pt>
                <c:pt idx="108">
                  <c:v>9.5973699179286616</c:v>
                </c:pt>
                <c:pt idx="109">
                  <c:v>9.6049939118060053</c:v>
                </c:pt>
                <c:pt idx="110">
                  <c:v>9.6116970520398031</c:v>
                </c:pt>
                <c:pt idx="111">
                  <c:v>9.6152586639409794</c:v>
                </c:pt>
                <c:pt idx="112">
                  <c:v>9.6084115455306343</c:v>
                </c:pt>
                <c:pt idx="113">
                  <c:v>9.6133624984332062</c:v>
                </c:pt>
                <c:pt idx="114">
                  <c:v>9.6085525745727782</c:v>
                </c:pt>
                <c:pt idx="115">
                  <c:v>9.5872002230740119</c:v>
                </c:pt>
                <c:pt idx="116">
                  <c:v>9.5732458656655517</c:v>
                </c:pt>
                <c:pt idx="117">
                  <c:v>9.5718953889648581</c:v>
                </c:pt>
                <c:pt idx="118">
                  <c:v>9.5751570816065374</c:v>
                </c:pt>
                <c:pt idx="119">
                  <c:v>9.5847894165531571</c:v>
                </c:pt>
                <c:pt idx="120">
                  <c:v>9.5891055207876477</c:v>
                </c:pt>
                <c:pt idx="121">
                  <c:v>9.5987203570265329</c:v>
                </c:pt>
                <c:pt idx="122">
                  <c:v>9.6054520680048547</c:v>
                </c:pt>
                <c:pt idx="123">
                  <c:v>9.6117305220423166</c:v>
                </c:pt>
                <c:pt idx="124">
                  <c:v>9.6078606701623297</c:v>
                </c:pt>
                <c:pt idx="125">
                  <c:v>9.6151119062843033</c:v>
                </c:pt>
                <c:pt idx="126">
                  <c:v>9.6172111583222755</c:v>
                </c:pt>
                <c:pt idx="127">
                  <c:v>9.6284123452302115</c:v>
                </c:pt>
                <c:pt idx="128">
                  <c:v>9.6339727840397966</c:v>
                </c:pt>
                <c:pt idx="129">
                  <c:v>9.6380039279195984</c:v>
                </c:pt>
                <c:pt idx="130">
                  <c:v>9.6441531932664493</c:v>
                </c:pt>
                <c:pt idx="131">
                  <c:v>9.644308709223349</c:v>
                </c:pt>
                <c:pt idx="132">
                  <c:v>9.6510696585179225</c:v>
                </c:pt>
                <c:pt idx="133">
                  <c:v>9.6554491806888993</c:v>
                </c:pt>
                <c:pt idx="134">
                  <c:v>9.6664922572441707</c:v>
                </c:pt>
                <c:pt idx="135">
                  <c:v>9.6750927374392184</c:v>
                </c:pt>
                <c:pt idx="136">
                  <c:v>9.6697695381387447</c:v>
                </c:pt>
                <c:pt idx="137">
                  <c:v>9.6809937900634147</c:v>
                </c:pt>
                <c:pt idx="138">
                  <c:v>9.6886062324128073</c:v>
                </c:pt>
                <c:pt idx="139">
                  <c:v>9.6969160999084121</c:v>
                </c:pt>
                <c:pt idx="140">
                  <c:v>9.7049964388838319</c:v>
                </c:pt>
                <c:pt idx="141">
                  <c:v>9.7124657808459869</c:v>
                </c:pt>
                <c:pt idx="142">
                  <c:v>9.719771722578491</c:v>
                </c:pt>
                <c:pt idx="143">
                  <c:v>9.7270261492613344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Potential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Sheet1!$A$42:$A$177</c:f>
              <c:numCache>
                <c:formatCode>General</c:formatCode>
                <c:ptCount val="136"/>
                <c:pt idx="0">
                  <c:v>1980</c:v>
                </c:pt>
                <c:pt idx="1">
                  <c:v>1980</c:v>
                </c:pt>
                <c:pt idx="2">
                  <c:v>1980</c:v>
                </c:pt>
                <c:pt idx="3">
                  <c:v>1980</c:v>
                </c:pt>
                <c:pt idx="4">
                  <c:v>1981</c:v>
                </c:pt>
                <c:pt idx="5">
                  <c:v>1981</c:v>
                </c:pt>
                <c:pt idx="6">
                  <c:v>1981</c:v>
                </c:pt>
                <c:pt idx="7">
                  <c:v>1981</c:v>
                </c:pt>
                <c:pt idx="8">
                  <c:v>1982</c:v>
                </c:pt>
                <c:pt idx="9">
                  <c:v>1982</c:v>
                </c:pt>
                <c:pt idx="10">
                  <c:v>1982</c:v>
                </c:pt>
                <c:pt idx="11">
                  <c:v>1982</c:v>
                </c:pt>
                <c:pt idx="12">
                  <c:v>1983</c:v>
                </c:pt>
                <c:pt idx="13">
                  <c:v>1983</c:v>
                </c:pt>
                <c:pt idx="14">
                  <c:v>1983</c:v>
                </c:pt>
                <c:pt idx="15">
                  <c:v>1983</c:v>
                </c:pt>
                <c:pt idx="16">
                  <c:v>1984</c:v>
                </c:pt>
                <c:pt idx="17">
                  <c:v>1984</c:v>
                </c:pt>
                <c:pt idx="18">
                  <c:v>1984</c:v>
                </c:pt>
                <c:pt idx="19">
                  <c:v>1984</c:v>
                </c:pt>
                <c:pt idx="20">
                  <c:v>1985</c:v>
                </c:pt>
                <c:pt idx="21">
                  <c:v>1985</c:v>
                </c:pt>
                <c:pt idx="22">
                  <c:v>1985</c:v>
                </c:pt>
                <c:pt idx="23">
                  <c:v>1985</c:v>
                </c:pt>
                <c:pt idx="24">
                  <c:v>1986</c:v>
                </c:pt>
                <c:pt idx="25">
                  <c:v>1986</c:v>
                </c:pt>
                <c:pt idx="26">
                  <c:v>1986</c:v>
                </c:pt>
                <c:pt idx="27">
                  <c:v>1986</c:v>
                </c:pt>
                <c:pt idx="28">
                  <c:v>1987</c:v>
                </c:pt>
                <c:pt idx="29">
                  <c:v>1987</c:v>
                </c:pt>
                <c:pt idx="30">
                  <c:v>1987</c:v>
                </c:pt>
                <c:pt idx="31">
                  <c:v>1987</c:v>
                </c:pt>
                <c:pt idx="32">
                  <c:v>1988</c:v>
                </c:pt>
                <c:pt idx="33">
                  <c:v>1988</c:v>
                </c:pt>
                <c:pt idx="34">
                  <c:v>1988</c:v>
                </c:pt>
                <c:pt idx="35">
                  <c:v>1988</c:v>
                </c:pt>
                <c:pt idx="36">
                  <c:v>1989</c:v>
                </c:pt>
                <c:pt idx="37">
                  <c:v>1989</c:v>
                </c:pt>
                <c:pt idx="38">
                  <c:v>1989</c:v>
                </c:pt>
                <c:pt idx="39">
                  <c:v>1989</c:v>
                </c:pt>
                <c:pt idx="40">
                  <c:v>1990</c:v>
                </c:pt>
                <c:pt idx="41">
                  <c:v>1990</c:v>
                </c:pt>
                <c:pt idx="42">
                  <c:v>1990</c:v>
                </c:pt>
                <c:pt idx="43">
                  <c:v>1990</c:v>
                </c:pt>
                <c:pt idx="44">
                  <c:v>1991</c:v>
                </c:pt>
                <c:pt idx="45">
                  <c:v>1991</c:v>
                </c:pt>
                <c:pt idx="46">
                  <c:v>1991</c:v>
                </c:pt>
                <c:pt idx="47">
                  <c:v>1991</c:v>
                </c:pt>
                <c:pt idx="48">
                  <c:v>1992</c:v>
                </c:pt>
                <c:pt idx="49">
                  <c:v>1992</c:v>
                </c:pt>
                <c:pt idx="50">
                  <c:v>1992</c:v>
                </c:pt>
                <c:pt idx="51">
                  <c:v>1992</c:v>
                </c:pt>
                <c:pt idx="52">
                  <c:v>1993</c:v>
                </c:pt>
                <c:pt idx="53">
                  <c:v>1993</c:v>
                </c:pt>
                <c:pt idx="54">
                  <c:v>1993</c:v>
                </c:pt>
                <c:pt idx="55">
                  <c:v>1993</c:v>
                </c:pt>
                <c:pt idx="56">
                  <c:v>1994</c:v>
                </c:pt>
                <c:pt idx="57">
                  <c:v>1994</c:v>
                </c:pt>
                <c:pt idx="58">
                  <c:v>1994</c:v>
                </c:pt>
                <c:pt idx="59">
                  <c:v>1994</c:v>
                </c:pt>
                <c:pt idx="60">
                  <c:v>1995</c:v>
                </c:pt>
                <c:pt idx="61">
                  <c:v>1995</c:v>
                </c:pt>
                <c:pt idx="62">
                  <c:v>1995</c:v>
                </c:pt>
                <c:pt idx="63">
                  <c:v>1995</c:v>
                </c:pt>
                <c:pt idx="64">
                  <c:v>1996</c:v>
                </c:pt>
                <c:pt idx="65">
                  <c:v>1996</c:v>
                </c:pt>
                <c:pt idx="66">
                  <c:v>1996</c:v>
                </c:pt>
                <c:pt idx="67">
                  <c:v>1996</c:v>
                </c:pt>
                <c:pt idx="68">
                  <c:v>1997</c:v>
                </c:pt>
                <c:pt idx="69">
                  <c:v>1997</c:v>
                </c:pt>
                <c:pt idx="70">
                  <c:v>1997</c:v>
                </c:pt>
                <c:pt idx="71">
                  <c:v>1997</c:v>
                </c:pt>
                <c:pt idx="72">
                  <c:v>1998</c:v>
                </c:pt>
                <c:pt idx="73">
                  <c:v>1998</c:v>
                </c:pt>
                <c:pt idx="74">
                  <c:v>1998</c:v>
                </c:pt>
                <c:pt idx="75">
                  <c:v>1998</c:v>
                </c:pt>
                <c:pt idx="76">
                  <c:v>1999</c:v>
                </c:pt>
                <c:pt idx="77">
                  <c:v>1999</c:v>
                </c:pt>
                <c:pt idx="78">
                  <c:v>1999</c:v>
                </c:pt>
                <c:pt idx="79">
                  <c:v>1999</c:v>
                </c:pt>
                <c:pt idx="80">
                  <c:v>2000</c:v>
                </c:pt>
                <c:pt idx="81">
                  <c:v>2000</c:v>
                </c:pt>
                <c:pt idx="82">
                  <c:v>2000</c:v>
                </c:pt>
                <c:pt idx="83">
                  <c:v>2000</c:v>
                </c:pt>
                <c:pt idx="84">
                  <c:v>2001</c:v>
                </c:pt>
                <c:pt idx="85">
                  <c:v>2001</c:v>
                </c:pt>
                <c:pt idx="86">
                  <c:v>2001</c:v>
                </c:pt>
                <c:pt idx="87">
                  <c:v>2001</c:v>
                </c:pt>
                <c:pt idx="88">
                  <c:v>2002</c:v>
                </c:pt>
                <c:pt idx="89">
                  <c:v>2002</c:v>
                </c:pt>
                <c:pt idx="90">
                  <c:v>2002</c:v>
                </c:pt>
                <c:pt idx="91">
                  <c:v>2002</c:v>
                </c:pt>
                <c:pt idx="92">
                  <c:v>2003</c:v>
                </c:pt>
                <c:pt idx="93">
                  <c:v>2003</c:v>
                </c:pt>
                <c:pt idx="94">
                  <c:v>2003</c:v>
                </c:pt>
                <c:pt idx="95">
                  <c:v>2003</c:v>
                </c:pt>
                <c:pt idx="96">
                  <c:v>2004</c:v>
                </c:pt>
                <c:pt idx="97">
                  <c:v>2004</c:v>
                </c:pt>
                <c:pt idx="98">
                  <c:v>2004</c:v>
                </c:pt>
                <c:pt idx="99">
                  <c:v>2004</c:v>
                </c:pt>
                <c:pt idx="100">
                  <c:v>2005</c:v>
                </c:pt>
                <c:pt idx="101">
                  <c:v>2005</c:v>
                </c:pt>
                <c:pt idx="102">
                  <c:v>2005</c:v>
                </c:pt>
                <c:pt idx="103">
                  <c:v>2005</c:v>
                </c:pt>
                <c:pt idx="104">
                  <c:v>2006</c:v>
                </c:pt>
                <c:pt idx="105">
                  <c:v>2006</c:v>
                </c:pt>
                <c:pt idx="106">
                  <c:v>2006</c:v>
                </c:pt>
                <c:pt idx="107">
                  <c:v>2006</c:v>
                </c:pt>
                <c:pt idx="108">
                  <c:v>2007</c:v>
                </c:pt>
                <c:pt idx="109">
                  <c:v>2007</c:v>
                </c:pt>
                <c:pt idx="110">
                  <c:v>2007</c:v>
                </c:pt>
                <c:pt idx="111">
                  <c:v>2007</c:v>
                </c:pt>
                <c:pt idx="112">
                  <c:v>2008</c:v>
                </c:pt>
                <c:pt idx="113">
                  <c:v>2008</c:v>
                </c:pt>
                <c:pt idx="114">
                  <c:v>2008</c:v>
                </c:pt>
                <c:pt idx="115">
                  <c:v>2008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2011</c:v>
                </c:pt>
                <c:pt idx="125">
                  <c:v>2011</c:v>
                </c:pt>
                <c:pt idx="126">
                  <c:v>2011</c:v>
                </c:pt>
                <c:pt idx="127">
                  <c:v>2011</c:v>
                </c:pt>
                <c:pt idx="128">
                  <c:v>2012</c:v>
                </c:pt>
                <c:pt idx="129">
                  <c:v>2012</c:v>
                </c:pt>
                <c:pt idx="130">
                  <c:v>2012</c:v>
                </c:pt>
                <c:pt idx="131">
                  <c:v>2012</c:v>
                </c:pt>
                <c:pt idx="132">
                  <c:v>2013</c:v>
                </c:pt>
                <c:pt idx="133">
                  <c:v>2013</c:v>
                </c:pt>
                <c:pt idx="134">
                  <c:v>2013</c:v>
                </c:pt>
                <c:pt idx="135">
                  <c:v>2013</c:v>
                </c:pt>
              </c:numCache>
            </c:numRef>
          </c:cat>
          <c:val>
            <c:numRef>
              <c:f>Sheet1!$C$42:$C$185</c:f>
              <c:numCache>
                <c:formatCode>General</c:formatCode>
                <c:ptCount val="144"/>
                <c:pt idx="0">
                  <c:v>8.7911819367360167</c:v>
                </c:pt>
                <c:pt idx="1">
                  <c:v>8.796792687674662</c:v>
                </c:pt>
                <c:pt idx="2">
                  <c:v>8.8020713365352847</c:v>
                </c:pt>
                <c:pt idx="3">
                  <c:v>8.8071726229167027</c:v>
                </c:pt>
                <c:pt idx="4">
                  <c:v>8.8125457701722372</c:v>
                </c:pt>
                <c:pt idx="5">
                  <c:v>8.818482267274236</c:v>
                </c:pt>
                <c:pt idx="6">
                  <c:v>8.8246778911641979</c:v>
                </c:pt>
                <c:pt idx="7">
                  <c:v>8.8311276350120842</c:v>
                </c:pt>
                <c:pt idx="8">
                  <c:v>8.8384067470768102</c:v>
                </c:pt>
                <c:pt idx="9">
                  <c:v>8.8457772551884446</c:v>
                </c:pt>
                <c:pt idx="10">
                  <c:v>8.8532367647458976</c:v>
                </c:pt>
                <c:pt idx="11">
                  <c:v>8.8609247297190414</c:v>
                </c:pt>
                <c:pt idx="12">
                  <c:v>8.8681317135030326</c:v>
                </c:pt>
                <c:pt idx="13">
                  <c:v>8.8754269198189633</c:v>
                </c:pt>
                <c:pt idx="14">
                  <c:v>8.882669291308039</c:v>
                </c:pt>
                <c:pt idx="15">
                  <c:v>8.8901351078188426</c:v>
                </c:pt>
                <c:pt idx="16">
                  <c:v>8.897682313454224</c:v>
                </c:pt>
                <c:pt idx="17">
                  <c:v>8.9054443187897139</c:v>
                </c:pt>
                <c:pt idx="18">
                  <c:v>8.91341571815747</c:v>
                </c:pt>
                <c:pt idx="19">
                  <c:v>8.9214575789478836</c:v>
                </c:pt>
                <c:pt idx="20">
                  <c:v>8.929700114313448</c:v>
                </c:pt>
                <c:pt idx="21">
                  <c:v>8.9381378703727883</c:v>
                </c:pt>
                <c:pt idx="22">
                  <c:v>8.9467653748676348</c:v>
                </c:pt>
                <c:pt idx="23">
                  <c:v>8.9553190817639496</c:v>
                </c:pt>
                <c:pt idx="24">
                  <c:v>8.9638002428555765</c:v>
                </c:pt>
                <c:pt idx="25">
                  <c:v>8.9722100783536494</c:v>
                </c:pt>
                <c:pt idx="26">
                  <c:v>8.9806756036717079</c:v>
                </c:pt>
                <c:pt idx="27">
                  <c:v>8.9890700650436539</c:v>
                </c:pt>
                <c:pt idx="28">
                  <c:v>8.9972709062334477</c:v>
                </c:pt>
                <c:pt idx="29">
                  <c:v>9.0054050403106416</c:v>
                </c:pt>
                <c:pt idx="30">
                  <c:v>9.0134735437401918</c:v>
                </c:pt>
                <c:pt idx="31">
                  <c:v>9.0213566723086771</c:v>
                </c:pt>
                <c:pt idx="32">
                  <c:v>9.0291781429020741</c:v>
                </c:pt>
                <c:pt idx="33">
                  <c:v>9.0369389125567867</c:v>
                </c:pt>
                <c:pt idx="34">
                  <c:v>9.0446399161984647</c:v>
                </c:pt>
                <c:pt idx="35">
                  <c:v>9.0522820673179076</c:v>
                </c:pt>
                <c:pt idx="36">
                  <c:v>9.05998249038762</c:v>
                </c:pt>
                <c:pt idx="37">
                  <c:v>9.0675087228686397</c:v>
                </c:pt>
                <c:pt idx="38">
                  <c:v>9.0750932225681566</c:v>
                </c:pt>
                <c:pt idx="39">
                  <c:v>9.0826206303738122</c:v>
                </c:pt>
                <c:pt idx="40">
                  <c:v>9.0900917993800068</c:v>
                </c:pt>
                <c:pt idx="41">
                  <c:v>9.0973956129600477</c:v>
                </c:pt>
                <c:pt idx="42">
                  <c:v>9.1047576094011173</c:v>
                </c:pt>
                <c:pt idx="43">
                  <c:v>9.1119554700547809</c:v>
                </c:pt>
                <c:pt idx="44">
                  <c:v>9.1191018915419111</c:v>
                </c:pt>
                <c:pt idx="45">
                  <c:v>9.1260888195285919</c:v>
                </c:pt>
                <c:pt idx="46">
                  <c:v>9.1329192250075977</c:v>
                </c:pt>
                <c:pt idx="47">
                  <c:v>9.1398106057856552</c:v>
                </c:pt>
                <c:pt idx="48">
                  <c:v>9.1465482388884034</c:v>
                </c:pt>
                <c:pt idx="49">
                  <c:v>9.153452509769135</c:v>
                </c:pt>
                <c:pt idx="50">
                  <c:v>9.1604145632064569</c:v>
                </c:pt>
                <c:pt idx="51">
                  <c:v>9.1674328709649071</c:v>
                </c:pt>
                <c:pt idx="52">
                  <c:v>9.1745059189669664</c:v>
                </c:pt>
                <c:pt idx="53">
                  <c:v>9.1817351149658482</c:v>
                </c:pt>
                <c:pt idx="54">
                  <c:v>9.1889124245625631</c:v>
                </c:pt>
                <c:pt idx="55">
                  <c:v>9.196140022575042</c:v>
                </c:pt>
                <c:pt idx="56">
                  <c:v>9.2033157570392188</c:v>
                </c:pt>
                <c:pt idx="57">
                  <c:v>9.2105403519788496</c:v>
                </c:pt>
                <c:pt idx="58">
                  <c:v>9.2178123868148845</c:v>
                </c:pt>
                <c:pt idx="59">
                  <c:v>9.2251304574488184</c:v>
                </c:pt>
                <c:pt idx="60">
                  <c:v>9.2324931766173162</c:v>
                </c:pt>
                <c:pt idx="61">
                  <c:v>9.2399962568836926</c:v>
                </c:pt>
                <c:pt idx="62">
                  <c:v>9.2475398129652895</c:v>
                </c:pt>
                <c:pt idx="63">
                  <c:v>9.2552181307542689</c:v>
                </c:pt>
                <c:pt idx="64">
                  <c:v>9.2629328220953528</c:v>
                </c:pt>
                <c:pt idx="65">
                  <c:v>9.270776740780013</c:v>
                </c:pt>
                <c:pt idx="66">
                  <c:v>9.2786530121582693</c:v>
                </c:pt>
                <c:pt idx="67">
                  <c:v>9.286560397887591</c:v>
                </c:pt>
                <c:pt idx="68">
                  <c:v>9.2945896044210823</c:v>
                </c:pt>
                <c:pt idx="69">
                  <c:v>9.3026460427602089</c:v>
                </c:pt>
                <c:pt idx="70">
                  <c:v>9.3108189905424013</c:v>
                </c:pt>
                <c:pt idx="71">
                  <c:v>9.3191050867675713</c:v>
                </c:pt>
                <c:pt idx="72">
                  <c:v>9.3275009917497602</c:v>
                </c:pt>
                <c:pt idx="73">
                  <c:v>9.3360033899718395</c:v>
                </c:pt>
                <c:pt idx="74">
                  <c:v>9.3445215534422026</c:v>
                </c:pt>
                <c:pt idx="75">
                  <c:v>9.353141170607854</c:v>
                </c:pt>
                <c:pt idx="76">
                  <c:v>9.3618590196150926</c:v>
                </c:pt>
                <c:pt idx="77">
                  <c:v>9.3705867211182792</c:v>
                </c:pt>
                <c:pt idx="78">
                  <c:v>9.3793233643309559</c:v>
                </c:pt>
                <c:pt idx="79">
                  <c:v>9.3881517732922521</c:v>
                </c:pt>
                <c:pt idx="80">
                  <c:v>9.3969859002501916</c:v>
                </c:pt>
                <c:pt idx="81">
                  <c:v>9.4059893889810002</c:v>
                </c:pt>
                <c:pt idx="82">
                  <c:v>9.4149940339765479</c:v>
                </c:pt>
                <c:pt idx="83">
                  <c:v>9.4240798432150985</c:v>
                </c:pt>
                <c:pt idx="84">
                  <c:v>9.4331638720794668</c:v>
                </c:pt>
                <c:pt idx="85">
                  <c:v>9.4421661236732266</c:v>
                </c:pt>
                <c:pt idx="86">
                  <c:v>9.4510094501562101</c:v>
                </c:pt>
                <c:pt idx="87">
                  <c:v>9.4597752572444609</c:v>
                </c:pt>
                <c:pt idx="88">
                  <c:v>9.4683103804424373</c:v>
                </c:pt>
                <c:pt idx="89">
                  <c:v>9.4767732713887902</c:v>
                </c:pt>
                <c:pt idx="90">
                  <c:v>9.4850131898343228</c:v>
                </c:pt>
                <c:pt idx="91">
                  <c:v>9.4930350279169176</c:v>
                </c:pt>
                <c:pt idx="92">
                  <c:v>9.5008434616146662</c:v>
                </c:pt>
                <c:pt idx="93">
                  <c:v>9.5082945056985686</c:v>
                </c:pt>
                <c:pt idx="94">
                  <c:v>9.5153956524853083</c:v>
                </c:pt>
                <c:pt idx="95">
                  <c:v>9.5222271331247814</c:v>
                </c:pt>
                <c:pt idx="96">
                  <c:v>9.5286486379697237</c:v>
                </c:pt>
                <c:pt idx="97">
                  <c:v>9.5348123208748152</c:v>
                </c:pt>
                <c:pt idx="98">
                  <c:v>9.5408663934198525</c:v>
                </c:pt>
                <c:pt idx="99">
                  <c:v>9.546741177474825</c:v>
                </c:pt>
                <c:pt idx="100">
                  <c:v>9.5527236751980507</c:v>
                </c:pt>
                <c:pt idx="101">
                  <c:v>9.5586000063135685</c:v>
                </c:pt>
                <c:pt idx="102">
                  <c:v>9.5644420077957886</c:v>
                </c:pt>
                <c:pt idx="103">
                  <c:v>9.5703198499232158</c:v>
                </c:pt>
                <c:pt idx="104">
                  <c:v>9.5762327049645233</c:v>
                </c:pt>
                <c:pt idx="105">
                  <c:v>9.5822486965555047</c:v>
                </c:pt>
                <c:pt idx="106">
                  <c:v>9.5882287123141126</c:v>
                </c:pt>
                <c:pt idx="107">
                  <c:v>9.5942413021685073</c:v>
                </c:pt>
                <c:pt idx="108">
                  <c:v>9.6002179567426342</c:v>
                </c:pt>
                <c:pt idx="109">
                  <c:v>9.6063610212563475</c:v>
                </c:pt>
                <c:pt idx="110">
                  <c:v>9.6123996869495141</c:v>
                </c:pt>
                <c:pt idx="111">
                  <c:v>9.6184021059316134</c:v>
                </c:pt>
                <c:pt idx="112">
                  <c:v>9.624170396415975</c:v>
                </c:pt>
                <c:pt idx="113">
                  <c:v>9.6297083852533394</c:v>
                </c:pt>
                <c:pt idx="114">
                  <c:v>9.6349542989231072</c:v>
                </c:pt>
                <c:pt idx="115">
                  <c:v>9.6399776320553325</c:v>
                </c:pt>
                <c:pt idx="116">
                  <c:v>9.6445225041818414</c:v>
                </c:pt>
                <c:pt idx="117">
                  <c:v>9.6485953029073386</c:v>
                </c:pt>
                <c:pt idx="118">
                  <c:v>9.6523945283149626</c:v>
                </c:pt>
                <c:pt idx="119">
                  <c:v>9.6559872697171798</c:v>
                </c:pt>
                <c:pt idx="120">
                  <c:v>9.6593756947857212</c:v>
                </c:pt>
                <c:pt idx="121">
                  <c:v>9.6627526771915146</c:v>
                </c:pt>
                <c:pt idx="122">
                  <c:v>9.6660548964874735</c:v>
                </c:pt>
                <c:pt idx="123">
                  <c:v>9.6694094361691381</c:v>
                </c:pt>
                <c:pt idx="124">
                  <c:v>9.6730046338351556</c:v>
                </c:pt>
                <c:pt idx="125">
                  <c:v>9.676649685633647</c:v>
                </c:pt>
                <c:pt idx="126">
                  <c:v>9.6804064992688748</c:v>
                </c:pt>
                <c:pt idx="127">
                  <c:v>9.6842737695577661</c:v>
                </c:pt>
                <c:pt idx="128">
                  <c:v>9.6848027960058669</c:v>
                </c:pt>
                <c:pt idx="129">
                  <c:v>9.6887584998229368</c:v>
                </c:pt>
                <c:pt idx="130">
                  <c:v>9.6927726940409293</c:v>
                </c:pt>
                <c:pt idx="131">
                  <c:v>9.6968323187267202</c:v>
                </c:pt>
                <c:pt idx="132">
                  <c:v>9.7009000211171976</c:v>
                </c:pt>
                <c:pt idx="133">
                  <c:v>9.7049146551561236</c:v>
                </c:pt>
                <c:pt idx="134">
                  <c:v>9.7089436057162768</c:v>
                </c:pt>
                <c:pt idx="135">
                  <c:v>9.7129926850530115</c:v>
                </c:pt>
                <c:pt idx="136">
                  <c:v>9.7170254354412595</c:v>
                </c:pt>
                <c:pt idx="137">
                  <c:v>9.7210839923799899</c:v>
                </c:pt>
                <c:pt idx="138">
                  <c:v>9.7252277356968442</c:v>
                </c:pt>
                <c:pt idx="139">
                  <c:v>9.7294793439056306</c:v>
                </c:pt>
                <c:pt idx="140">
                  <c:v>9.7339203125419349</c:v>
                </c:pt>
                <c:pt idx="141">
                  <c:v>9.7385185652729902</c:v>
                </c:pt>
                <c:pt idx="142">
                  <c:v>9.7432542443089982</c:v>
                </c:pt>
                <c:pt idx="143">
                  <c:v>9.7481253057245763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336256"/>
        <c:axId val="90338048"/>
      </c:lineChart>
      <c:catAx>
        <c:axId val="9033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48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 sz="1000" b="1"/>
            </a:pPr>
            <a:endParaRPr lang="en-US"/>
          </a:p>
        </c:txPr>
        <c:crossAx val="90338048"/>
        <c:crosses val="autoZero"/>
        <c:auto val="1"/>
        <c:lblAlgn val="ctr"/>
        <c:lblOffset val="100"/>
        <c:tickLblSkip val="20"/>
        <c:tickMarkSkip val="4"/>
        <c:noMultiLvlLbl val="0"/>
      </c:catAx>
      <c:valAx>
        <c:axId val="90338048"/>
        <c:scaling>
          <c:orientation val="minMax"/>
          <c:max val="10"/>
          <c:min val="8.60000000000006"/>
        </c:scaling>
        <c:delete val="1"/>
        <c:axPos val="l"/>
        <c:numFmt formatCode="General" sourceLinked="1"/>
        <c:majorTickMark val="out"/>
        <c:minorTickMark val="none"/>
        <c:tickLblPos val="nextTo"/>
        <c:crossAx val="90336256"/>
        <c:crosses val="autoZero"/>
        <c:crossBetween val="between"/>
        <c:dispUnits>
          <c:builtInUnit val="billions"/>
          <c:dispUnitsLbl>
            <c:layout/>
          </c:dispUnitsLbl>
        </c:dispUnits>
      </c:valAx>
      <c:spPr>
        <a:noFill/>
        <a:ln w="3175">
          <a:solidFill>
            <a:schemeClr val="tx1"/>
          </a:solidFill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0948296393506363"/>
          <c:y val="0.36665220872814624"/>
          <c:w val="0.17598765432098801"/>
          <c:h val="0.231329443194601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aseline="0">
          <a:latin typeface="Calibri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000" dirty="0"/>
              <a:t>Percent of Disposable Personal Income</a:t>
            </a:r>
          </a:p>
        </c:rich>
      </c:tx>
      <c:layout>
        <c:manualLayout>
          <c:xMode val="edge"/>
          <c:yMode val="edge"/>
          <c:x val="6.3897763578274801E-3"/>
          <c:y val="3.6307939214604602E-2"/>
        </c:manualLayout>
      </c:layout>
      <c:overlay val="0"/>
      <c:spPr>
        <a:noFill/>
        <a:ln w="241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68262433649511E-2"/>
          <c:y val="0.15374933547320901"/>
          <c:w val="0.891156462585034"/>
          <c:h val="0.71119133574007365"/>
        </c:manualLayout>
      </c:layout>
      <c:barChart>
        <c:barDir val="col"/>
        <c:grouping val="clustered"/>
        <c:varyColors val="0"/>
        <c:ser>
          <c:idx val="0"/>
          <c:order val="0"/>
          <c:tx>
            <c:v>recession</c:v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numRef>
              <c:f>Sheet1!$A$2:$A$95</c:f>
              <c:numCache>
                <c:formatCode>0</c:formatCode>
                <c:ptCount val="94"/>
                <c:pt idx="0">
                  <c:v>1991</c:v>
                </c:pt>
                <c:pt idx="1">
                  <c:v>1991</c:v>
                </c:pt>
                <c:pt idx="2">
                  <c:v>1991</c:v>
                </c:pt>
                <c:pt idx="3">
                  <c:v>1991</c:v>
                </c:pt>
                <c:pt idx="4">
                  <c:v>1992</c:v>
                </c:pt>
                <c:pt idx="5">
                  <c:v>1992</c:v>
                </c:pt>
                <c:pt idx="6">
                  <c:v>1992</c:v>
                </c:pt>
                <c:pt idx="7">
                  <c:v>1992</c:v>
                </c:pt>
                <c:pt idx="8">
                  <c:v>1993</c:v>
                </c:pt>
                <c:pt idx="9">
                  <c:v>1993</c:v>
                </c:pt>
                <c:pt idx="10">
                  <c:v>1993</c:v>
                </c:pt>
                <c:pt idx="11">
                  <c:v>1993</c:v>
                </c:pt>
                <c:pt idx="12">
                  <c:v>1994</c:v>
                </c:pt>
                <c:pt idx="13">
                  <c:v>1994</c:v>
                </c:pt>
                <c:pt idx="14">
                  <c:v>1994</c:v>
                </c:pt>
                <c:pt idx="15">
                  <c:v>1994</c:v>
                </c:pt>
                <c:pt idx="16">
                  <c:v>1995</c:v>
                </c:pt>
                <c:pt idx="17">
                  <c:v>1995</c:v>
                </c:pt>
                <c:pt idx="18">
                  <c:v>1995</c:v>
                </c:pt>
                <c:pt idx="19">
                  <c:v>1995</c:v>
                </c:pt>
                <c:pt idx="20">
                  <c:v>1996</c:v>
                </c:pt>
                <c:pt idx="21">
                  <c:v>1996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1997</c:v>
                </c:pt>
                <c:pt idx="27">
                  <c:v>1997</c:v>
                </c:pt>
                <c:pt idx="28">
                  <c:v>1998</c:v>
                </c:pt>
                <c:pt idx="29">
                  <c:v>1998</c:v>
                </c:pt>
                <c:pt idx="30">
                  <c:v>1998</c:v>
                </c:pt>
                <c:pt idx="31">
                  <c:v>1998</c:v>
                </c:pt>
                <c:pt idx="32">
                  <c:v>1999</c:v>
                </c:pt>
                <c:pt idx="33">
                  <c:v>1999</c:v>
                </c:pt>
                <c:pt idx="34">
                  <c:v>1999</c:v>
                </c:pt>
                <c:pt idx="35">
                  <c:v>1999</c:v>
                </c:pt>
                <c:pt idx="36">
                  <c:v>2000</c:v>
                </c:pt>
                <c:pt idx="37">
                  <c:v>2000</c:v>
                </c:pt>
                <c:pt idx="38">
                  <c:v>2000</c:v>
                </c:pt>
                <c:pt idx="39">
                  <c:v>2000</c:v>
                </c:pt>
                <c:pt idx="40">
                  <c:v>2001</c:v>
                </c:pt>
                <c:pt idx="41">
                  <c:v>2001</c:v>
                </c:pt>
                <c:pt idx="42">
                  <c:v>2001</c:v>
                </c:pt>
                <c:pt idx="43">
                  <c:v>2001</c:v>
                </c:pt>
                <c:pt idx="44">
                  <c:v>2002</c:v>
                </c:pt>
                <c:pt idx="45">
                  <c:v>2002</c:v>
                </c:pt>
                <c:pt idx="46">
                  <c:v>2002</c:v>
                </c:pt>
                <c:pt idx="47">
                  <c:v>2002</c:v>
                </c:pt>
                <c:pt idx="48">
                  <c:v>2003</c:v>
                </c:pt>
                <c:pt idx="49">
                  <c:v>2003</c:v>
                </c:pt>
                <c:pt idx="50">
                  <c:v>2003</c:v>
                </c:pt>
                <c:pt idx="51">
                  <c:v>2003</c:v>
                </c:pt>
                <c:pt idx="52">
                  <c:v>2004</c:v>
                </c:pt>
                <c:pt idx="53">
                  <c:v>2004</c:v>
                </c:pt>
                <c:pt idx="54">
                  <c:v>2004</c:v>
                </c:pt>
                <c:pt idx="55">
                  <c:v>2004</c:v>
                </c:pt>
                <c:pt idx="56">
                  <c:v>2005</c:v>
                </c:pt>
                <c:pt idx="57">
                  <c:v>2005</c:v>
                </c:pt>
                <c:pt idx="58">
                  <c:v>2005</c:v>
                </c:pt>
                <c:pt idx="59">
                  <c:v>2005</c:v>
                </c:pt>
                <c:pt idx="60">
                  <c:v>2006</c:v>
                </c:pt>
                <c:pt idx="61">
                  <c:v>2006</c:v>
                </c:pt>
                <c:pt idx="62">
                  <c:v>2006</c:v>
                </c:pt>
                <c:pt idx="63">
                  <c:v>2006</c:v>
                </c:pt>
                <c:pt idx="64">
                  <c:v>2007</c:v>
                </c:pt>
                <c:pt idx="65">
                  <c:v>2007</c:v>
                </c:pt>
                <c:pt idx="66">
                  <c:v>2007</c:v>
                </c:pt>
                <c:pt idx="67">
                  <c:v>2007</c:v>
                </c:pt>
                <c:pt idx="68">
                  <c:v>2008</c:v>
                </c:pt>
                <c:pt idx="69">
                  <c:v>2008</c:v>
                </c:pt>
                <c:pt idx="70">
                  <c:v>2008</c:v>
                </c:pt>
                <c:pt idx="71">
                  <c:v>2008</c:v>
                </c:pt>
                <c:pt idx="72">
                  <c:v>2009</c:v>
                </c:pt>
                <c:pt idx="73">
                  <c:v>2009</c:v>
                </c:pt>
                <c:pt idx="74">
                  <c:v>2009</c:v>
                </c:pt>
                <c:pt idx="75">
                  <c:v>2009</c:v>
                </c:pt>
                <c:pt idx="76">
                  <c:v>2010</c:v>
                </c:pt>
                <c:pt idx="77">
                  <c:v>2010</c:v>
                </c:pt>
                <c:pt idx="78">
                  <c:v>2010</c:v>
                </c:pt>
                <c:pt idx="79">
                  <c:v>2010</c:v>
                </c:pt>
                <c:pt idx="80">
                  <c:v>2011</c:v>
                </c:pt>
                <c:pt idx="81">
                  <c:v>2011</c:v>
                </c:pt>
                <c:pt idx="82">
                  <c:v>2011</c:v>
                </c:pt>
                <c:pt idx="83">
                  <c:v>2011</c:v>
                </c:pt>
                <c:pt idx="84">
                  <c:v>2012</c:v>
                </c:pt>
                <c:pt idx="85">
                  <c:v>2012</c:v>
                </c:pt>
                <c:pt idx="86">
                  <c:v>2012</c:v>
                </c:pt>
                <c:pt idx="87">
                  <c:v>2012</c:v>
                </c:pt>
                <c:pt idx="88">
                  <c:v>2013</c:v>
                </c:pt>
                <c:pt idx="89">
                  <c:v>2013</c:v>
                </c:pt>
                <c:pt idx="90">
                  <c:v>2013</c:v>
                </c:pt>
                <c:pt idx="91">
                  <c:v>2013</c:v>
                </c:pt>
                <c:pt idx="92">
                  <c:v>2014</c:v>
                </c:pt>
                <c:pt idx="93">
                  <c:v>2014</c:v>
                </c:pt>
              </c:numCache>
            </c:numRef>
          </c:cat>
          <c:val>
            <c:numRef>
              <c:f>Sheet1!$C$2:$C$95</c:f>
              <c:numCache>
                <c:formatCode>General</c:formatCode>
                <c:ptCount val="94"/>
                <c:pt idx="0">
                  <c:v>15</c:v>
                </c:pt>
                <c:pt idx="40">
                  <c:v>15</c:v>
                </c:pt>
                <c:pt idx="41">
                  <c:v>15</c:v>
                </c:pt>
                <c:pt idx="42">
                  <c:v>15</c:v>
                </c:pt>
                <c:pt idx="43">
                  <c:v>15</c:v>
                </c:pt>
                <c:pt idx="67">
                  <c:v>15</c:v>
                </c:pt>
                <c:pt idx="68">
                  <c:v>15</c:v>
                </c:pt>
                <c:pt idx="69">
                  <c:v>15</c:v>
                </c:pt>
                <c:pt idx="70">
                  <c:v>15</c:v>
                </c:pt>
                <c:pt idx="71">
                  <c:v>15</c:v>
                </c:pt>
                <c:pt idx="72">
                  <c:v>15</c:v>
                </c:pt>
                <c:pt idx="73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Debt service %DPI</c:v>
                </c:pt>
              </c:strCache>
            </c:strRef>
          </c:tx>
          <c:spPr>
            <a:solidFill>
              <a:srgbClr val="0000FF"/>
            </a:solidFill>
            <a:ln w="1205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Sheet1!$A$2:$A$95</c:f>
              <c:numCache>
                <c:formatCode>0</c:formatCode>
                <c:ptCount val="94"/>
                <c:pt idx="0">
                  <c:v>1991</c:v>
                </c:pt>
                <c:pt idx="1">
                  <c:v>1991</c:v>
                </c:pt>
                <c:pt idx="2">
                  <c:v>1991</c:v>
                </c:pt>
                <c:pt idx="3">
                  <c:v>1991</c:v>
                </c:pt>
                <c:pt idx="4">
                  <c:v>1992</c:v>
                </c:pt>
                <c:pt idx="5">
                  <c:v>1992</c:v>
                </c:pt>
                <c:pt idx="6">
                  <c:v>1992</c:v>
                </c:pt>
                <c:pt idx="7">
                  <c:v>1992</c:v>
                </c:pt>
                <c:pt idx="8">
                  <c:v>1993</c:v>
                </c:pt>
                <c:pt idx="9">
                  <c:v>1993</c:v>
                </c:pt>
                <c:pt idx="10">
                  <c:v>1993</c:v>
                </c:pt>
                <c:pt idx="11">
                  <c:v>1993</c:v>
                </c:pt>
                <c:pt idx="12">
                  <c:v>1994</c:v>
                </c:pt>
                <c:pt idx="13">
                  <c:v>1994</c:v>
                </c:pt>
                <c:pt idx="14">
                  <c:v>1994</c:v>
                </c:pt>
                <c:pt idx="15">
                  <c:v>1994</c:v>
                </c:pt>
                <c:pt idx="16">
                  <c:v>1995</c:v>
                </c:pt>
                <c:pt idx="17">
                  <c:v>1995</c:v>
                </c:pt>
                <c:pt idx="18">
                  <c:v>1995</c:v>
                </c:pt>
                <c:pt idx="19">
                  <c:v>1995</c:v>
                </c:pt>
                <c:pt idx="20">
                  <c:v>1996</c:v>
                </c:pt>
                <c:pt idx="21">
                  <c:v>1996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1997</c:v>
                </c:pt>
                <c:pt idx="27">
                  <c:v>1997</c:v>
                </c:pt>
                <c:pt idx="28">
                  <c:v>1998</c:v>
                </c:pt>
                <c:pt idx="29">
                  <c:v>1998</c:v>
                </c:pt>
                <c:pt idx="30">
                  <c:v>1998</c:v>
                </c:pt>
                <c:pt idx="31">
                  <c:v>1998</c:v>
                </c:pt>
                <c:pt idx="32">
                  <c:v>1999</c:v>
                </c:pt>
                <c:pt idx="33">
                  <c:v>1999</c:v>
                </c:pt>
                <c:pt idx="34">
                  <c:v>1999</c:v>
                </c:pt>
                <c:pt idx="35">
                  <c:v>1999</c:v>
                </c:pt>
                <c:pt idx="36">
                  <c:v>2000</c:v>
                </c:pt>
                <c:pt idx="37">
                  <c:v>2000</c:v>
                </c:pt>
                <c:pt idx="38">
                  <c:v>2000</c:v>
                </c:pt>
                <c:pt idx="39">
                  <c:v>2000</c:v>
                </c:pt>
                <c:pt idx="40">
                  <c:v>2001</c:v>
                </c:pt>
                <c:pt idx="41">
                  <c:v>2001</c:v>
                </c:pt>
                <c:pt idx="42">
                  <c:v>2001</c:v>
                </c:pt>
                <c:pt idx="43">
                  <c:v>2001</c:v>
                </c:pt>
                <c:pt idx="44">
                  <c:v>2002</c:v>
                </c:pt>
                <c:pt idx="45">
                  <c:v>2002</c:v>
                </c:pt>
                <c:pt idx="46">
                  <c:v>2002</c:v>
                </c:pt>
                <c:pt idx="47">
                  <c:v>2002</c:v>
                </c:pt>
                <c:pt idx="48">
                  <c:v>2003</c:v>
                </c:pt>
                <c:pt idx="49">
                  <c:v>2003</c:v>
                </c:pt>
                <c:pt idx="50">
                  <c:v>2003</c:v>
                </c:pt>
                <c:pt idx="51">
                  <c:v>2003</c:v>
                </c:pt>
                <c:pt idx="52">
                  <c:v>2004</c:v>
                </c:pt>
                <c:pt idx="53">
                  <c:v>2004</c:v>
                </c:pt>
                <c:pt idx="54">
                  <c:v>2004</c:v>
                </c:pt>
                <c:pt idx="55">
                  <c:v>2004</c:v>
                </c:pt>
                <c:pt idx="56">
                  <c:v>2005</c:v>
                </c:pt>
                <c:pt idx="57">
                  <c:v>2005</c:v>
                </c:pt>
                <c:pt idx="58">
                  <c:v>2005</c:v>
                </c:pt>
                <c:pt idx="59">
                  <c:v>2005</c:v>
                </c:pt>
                <c:pt idx="60">
                  <c:v>2006</c:v>
                </c:pt>
                <c:pt idx="61">
                  <c:v>2006</c:v>
                </c:pt>
                <c:pt idx="62">
                  <c:v>2006</c:v>
                </c:pt>
                <c:pt idx="63">
                  <c:v>2006</c:v>
                </c:pt>
                <c:pt idx="64">
                  <c:v>2007</c:v>
                </c:pt>
                <c:pt idx="65">
                  <c:v>2007</c:v>
                </c:pt>
                <c:pt idx="66">
                  <c:v>2007</c:v>
                </c:pt>
                <c:pt idx="67">
                  <c:v>2007</c:v>
                </c:pt>
                <c:pt idx="68">
                  <c:v>2008</c:v>
                </c:pt>
                <c:pt idx="69">
                  <c:v>2008</c:v>
                </c:pt>
                <c:pt idx="70">
                  <c:v>2008</c:v>
                </c:pt>
                <c:pt idx="71">
                  <c:v>2008</c:v>
                </c:pt>
                <c:pt idx="72">
                  <c:v>2009</c:v>
                </c:pt>
                <c:pt idx="73">
                  <c:v>2009</c:v>
                </c:pt>
                <c:pt idx="74">
                  <c:v>2009</c:v>
                </c:pt>
                <c:pt idx="75">
                  <c:v>2009</c:v>
                </c:pt>
                <c:pt idx="76">
                  <c:v>2010</c:v>
                </c:pt>
                <c:pt idx="77">
                  <c:v>2010</c:v>
                </c:pt>
                <c:pt idx="78">
                  <c:v>2010</c:v>
                </c:pt>
                <c:pt idx="79">
                  <c:v>2010</c:v>
                </c:pt>
                <c:pt idx="80">
                  <c:v>2011</c:v>
                </c:pt>
                <c:pt idx="81">
                  <c:v>2011</c:v>
                </c:pt>
                <c:pt idx="82">
                  <c:v>2011</c:v>
                </c:pt>
                <c:pt idx="83">
                  <c:v>2011</c:v>
                </c:pt>
                <c:pt idx="84">
                  <c:v>2012</c:v>
                </c:pt>
                <c:pt idx="85">
                  <c:v>2012</c:v>
                </c:pt>
                <c:pt idx="86">
                  <c:v>2012</c:v>
                </c:pt>
                <c:pt idx="87">
                  <c:v>2012</c:v>
                </c:pt>
                <c:pt idx="88">
                  <c:v>2013</c:v>
                </c:pt>
                <c:pt idx="89">
                  <c:v>2013</c:v>
                </c:pt>
                <c:pt idx="90">
                  <c:v>2013</c:v>
                </c:pt>
                <c:pt idx="91">
                  <c:v>2013</c:v>
                </c:pt>
                <c:pt idx="92">
                  <c:v>2014</c:v>
                </c:pt>
                <c:pt idx="93">
                  <c:v>2014</c:v>
                </c:pt>
              </c:numCache>
            </c:numRef>
          </c:cat>
          <c:val>
            <c:numRef>
              <c:f>Sheet1!$B$2:$B$95</c:f>
              <c:numCache>
                <c:formatCode>General</c:formatCode>
                <c:ptCount val="94"/>
                <c:pt idx="0">
                  <c:v>11.6</c:v>
                </c:pt>
                <c:pt idx="1">
                  <c:v>11.46</c:v>
                </c:pt>
                <c:pt idx="2">
                  <c:v>11.35</c:v>
                </c:pt>
                <c:pt idx="3">
                  <c:v>11.15</c:v>
                </c:pt>
                <c:pt idx="4">
                  <c:v>10.87</c:v>
                </c:pt>
                <c:pt idx="5">
                  <c:v>10.69</c:v>
                </c:pt>
                <c:pt idx="6">
                  <c:v>10.55</c:v>
                </c:pt>
                <c:pt idx="7">
                  <c:v>10.48</c:v>
                </c:pt>
                <c:pt idx="8">
                  <c:v>10.43</c:v>
                </c:pt>
                <c:pt idx="9">
                  <c:v>10.37</c:v>
                </c:pt>
                <c:pt idx="10">
                  <c:v>10.43</c:v>
                </c:pt>
                <c:pt idx="11">
                  <c:v>10.39</c:v>
                </c:pt>
                <c:pt idx="12">
                  <c:v>10.41</c:v>
                </c:pt>
                <c:pt idx="13">
                  <c:v>10.47</c:v>
                </c:pt>
                <c:pt idx="14">
                  <c:v>10.6</c:v>
                </c:pt>
                <c:pt idx="15">
                  <c:v>10.72</c:v>
                </c:pt>
                <c:pt idx="16">
                  <c:v>10.9</c:v>
                </c:pt>
                <c:pt idx="17">
                  <c:v>11.1</c:v>
                </c:pt>
                <c:pt idx="18">
                  <c:v>11.21</c:v>
                </c:pt>
                <c:pt idx="19">
                  <c:v>11.25</c:v>
                </c:pt>
                <c:pt idx="20">
                  <c:v>11.26</c:v>
                </c:pt>
                <c:pt idx="21">
                  <c:v>11.29</c:v>
                </c:pt>
                <c:pt idx="22">
                  <c:v>11.34</c:v>
                </c:pt>
                <c:pt idx="23">
                  <c:v>11.39</c:v>
                </c:pt>
                <c:pt idx="24">
                  <c:v>11.35</c:v>
                </c:pt>
                <c:pt idx="25">
                  <c:v>11.35</c:v>
                </c:pt>
                <c:pt idx="26">
                  <c:v>11.36</c:v>
                </c:pt>
                <c:pt idx="27">
                  <c:v>11.31</c:v>
                </c:pt>
                <c:pt idx="28">
                  <c:v>11.17</c:v>
                </c:pt>
                <c:pt idx="29">
                  <c:v>11.19</c:v>
                </c:pt>
                <c:pt idx="30">
                  <c:v>11.17</c:v>
                </c:pt>
                <c:pt idx="31">
                  <c:v>11.23</c:v>
                </c:pt>
                <c:pt idx="32">
                  <c:v>11.3</c:v>
                </c:pt>
                <c:pt idx="33">
                  <c:v>11.45</c:v>
                </c:pt>
                <c:pt idx="34">
                  <c:v>11.58</c:v>
                </c:pt>
                <c:pt idx="35">
                  <c:v>11.57</c:v>
                </c:pt>
                <c:pt idx="36">
                  <c:v>11.52</c:v>
                </c:pt>
                <c:pt idx="37">
                  <c:v>11.68</c:v>
                </c:pt>
                <c:pt idx="38">
                  <c:v>11.86</c:v>
                </c:pt>
                <c:pt idx="39">
                  <c:v>12.09</c:v>
                </c:pt>
                <c:pt idx="40">
                  <c:v>12.19</c:v>
                </c:pt>
                <c:pt idx="41">
                  <c:v>12.41</c:v>
                </c:pt>
                <c:pt idx="42">
                  <c:v>12.34</c:v>
                </c:pt>
                <c:pt idx="43">
                  <c:v>12.63</c:v>
                </c:pt>
                <c:pt idx="44">
                  <c:v>12.41</c:v>
                </c:pt>
                <c:pt idx="45">
                  <c:v>12.34</c:v>
                </c:pt>
                <c:pt idx="46">
                  <c:v>12.39</c:v>
                </c:pt>
                <c:pt idx="47">
                  <c:v>12.37</c:v>
                </c:pt>
                <c:pt idx="48">
                  <c:v>12.37</c:v>
                </c:pt>
                <c:pt idx="49">
                  <c:v>12.27</c:v>
                </c:pt>
                <c:pt idx="50">
                  <c:v>12.13</c:v>
                </c:pt>
                <c:pt idx="51">
                  <c:v>12.19</c:v>
                </c:pt>
                <c:pt idx="52">
                  <c:v>12.16</c:v>
                </c:pt>
                <c:pt idx="53">
                  <c:v>12.1</c:v>
                </c:pt>
                <c:pt idx="54">
                  <c:v>12.21</c:v>
                </c:pt>
                <c:pt idx="55">
                  <c:v>12.22</c:v>
                </c:pt>
                <c:pt idx="56">
                  <c:v>12.53</c:v>
                </c:pt>
                <c:pt idx="57">
                  <c:v>12.53</c:v>
                </c:pt>
                <c:pt idx="58">
                  <c:v>12.56</c:v>
                </c:pt>
                <c:pt idx="59">
                  <c:v>12.58</c:v>
                </c:pt>
                <c:pt idx="60">
                  <c:v>12.57</c:v>
                </c:pt>
                <c:pt idx="61">
                  <c:v>12.68</c:v>
                </c:pt>
                <c:pt idx="62">
                  <c:v>12.78</c:v>
                </c:pt>
                <c:pt idx="63">
                  <c:v>12.85</c:v>
                </c:pt>
                <c:pt idx="64">
                  <c:v>12.88</c:v>
                </c:pt>
                <c:pt idx="65" formatCode="0.0">
                  <c:v>12.96</c:v>
                </c:pt>
                <c:pt idx="66" formatCode="0.0">
                  <c:v>13.06</c:v>
                </c:pt>
                <c:pt idx="67" formatCode="0.0">
                  <c:v>13.18</c:v>
                </c:pt>
                <c:pt idx="68" formatCode="0.0">
                  <c:v>13.05</c:v>
                </c:pt>
                <c:pt idx="69" formatCode="0.0">
                  <c:v>12.68</c:v>
                </c:pt>
                <c:pt idx="70" formatCode="0.0">
                  <c:v>12.78</c:v>
                </c:pt>
                <c:pt idx="71" formatCode="0.0">
                  <c:v>12.74</c:v>
                </c:pt>
                <c:pt idx="72" formatCode="0.0">
                  <c:v>12.66</c:v>
                </c:pt>
                <c:pt idx="73" formatCode="0.0">
                  <c:v>12.31</c:v>
                </c:pt>
                <c:pt idx="74" formatCode="0.0">
                  <c:v>12.15</c:v>
                </c:pt>
                <c:pt idx="75" formatCode="0.0">
                  <c:v>11.88</c:v>
                </c:pt>
                <c:pt idx="76" formatCode="0.0">
                  <c:v>11.65</c:v>
                </c:pt>
                <c:pt idx="77" formatCode="0.0">
                  <c:v>11.34</c:v>
                </c:pt>
                <c:pt idx="78" formatCode="0.0">
                  <c:v>11.15</c:v>
                </c:pt>
                <c:pt idx="79" formatCode="0.0">
                  <c:v>10.98</c:v>
                </c:pt>
                <c:pt idx="80" formatCode="0.0">
                  <c:v>10.75</c:v>
                </c:pt>
                <c:pt idx="81" formatCode="0.0">
                  <c:v>10.66</c:v>
                </c:pt>
                <c:pt idx="82" formatCode="0.0">
                  <c:v>10.55</c:v>
                </c:pt>
                <c:pt idx="83" formatCode="0.0">
                  <c:v>10.47</c:v>
                </c:pt>
                <c:pt idx="84" formatCode="0.0">
                  <c:v>10.3</c:v>
                </c:pt>
                <c:pt idx="85" formatCode="0.0">
                  <c:v>10.220000000000001</c:v>
                </c:pt>
                <c:pt idx="86" formatCode="0.0">
                  <c:v>10.220000000000001</c:v>
                </c:pt>
                <c:pt idx="87" formatCode="0.0">
                  <c:v>9.98</c:v>
                </c:pt>
                <c:pt idx="88" formatCode="0.0">
                  <c:v>10.119999999999999</c:v>
                </c:pt>
                <c:pt idx="89" formatCode="0.0">
                  <c:v>10.02</c:v>
                </c:pt>
                <c:pt idx="90" formatCode="0.0">
                  <c:v>9.9499999999999993</c:v>
                </c:pt>
                <c:pt idx="91" formatCode="0.0">
                  <c:v>9.98</c:v>
                </c:pt>
                <c:pt idx="92" formatCode="0.0">
                  <c:v>9.94</c:v>
                </c:pt>
                <c:pt idx="93" formatCode="0.0">
                  <c:v>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91960832"/>
        <c:axId val="91962368"/>
      </c:barChart>
      <c:catAx>
        <c:axId val="9196083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low"/>
        <c:spPr>
          <a:ln w="301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962368"/>
        <c:crosses val="autoZero"/>
        <c:auto val="1"/>
        <c:lblAlgn val="ctr"/>
        <c:lblOffset val="100"/>
        <c:tickLblSkip val="8"/>
        <c:tickMarkSkip val="4"/>
        <c:noMultiLvlLbl val="0"/>
      </c:catAx>
      <c:valAx>
        <c:axId val="91962368"/>
        <c:scaling>
          <c:orientation val="minMax"/>
          <c:max val="15"/>
          <c:min val="9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01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960832"/>
        <c:crosses val="autoZero"/>
        <c:crossBetween val="between"/>
        <c:majorUnit val="1"/>
        <c:minorUnit val="1"/>
      </c:valAx>
      <c:spPr>
        <a:solidFill>
          <a:srgbClr val="FFFFFF"/>
        </a:solidFill>
        <a:ln w="24100">
          <a:noFill/>
        </a:ln>
      </c:spPr>
    </c:plotArea>
    <c:plotVisOnly val="0"/>
    <c:dispBlanksAs val="gap"/>
    <c:showDLblsOverMax val="0"/>
  </c:chart>
  <c:spPr>
    <a:noFill/>
    <a:ln>
      <a:noFill/>
    </a:ln>
  </c:spPr>
  <c:txPr>
    <a:bodyPr/>
    <a:lstStyle/>
    <a:p>
      <a:pPr>
        <a:defRPr sz="4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750413142801573E-2"/>
          <c:y val="0.16956656459609215"/>
          <c:w val="0.89747618353261394"/>
          <c:h val="0.67571388645863717"/>
        </c:manualLayout>
      </c:layout>
      <c:barChart>
        <c:barDir val="col"/>
        <c:grouping val="clustered"/>
        <c:varyColors val="0"/>
        <c:ser>
          <c:idx val="2"/>
          <c:order val="1"/>
          <c:tx>
            <c:v>Recession</c:v>
          </c:tx>
          <c:spPr>
            <a:solidFill>
              <a:schemeClr val="bg1">
                <a:lumMod val="75000"/>
              </a:schemeClr>
            </a:solidFill>
          </c:spPr>
          <c:invertIfNegative val="0"/>
          <c:val>
            <c:numRef>
              <c:f>Sheet3!$K$91:$K$182</c:f>
              <c:numCache>
                <c:formatCode>General</c:formatCode>
                <c:ptCount val="92"/>
                <c:pt idx="11">
                  <c:v>3500</c:v>
                </c:pt>
                <c:pt idx="12">
                  <c:v>3500</c:v>
                </c:pt>
                <c:pt idx="13">
                  <c:v>3500</c:v>
                </c:pt>
                <c:pt idx="14">
                  <c:v>3500</c:v>
                </c:pt>
                <c:pt idx="15">
                  <c:v>3500</c:v>
                </c:pt>
                <c:pt idx="16">
                  <c:v>3500</c:v>
                </c:pt>
                <c:pt idx="17">
                  <c:v>3500</c:v>
                </c:pt>
                <c:pt idx="18">
                  <c:v>3500</c:v>
                </c:pt>
                <c:pt idx="19">
                  <c:v>3500</c:v>
                </c:pt>
                <c:pt idx="20">
                  <c:v>3500</c:v>
                </c:pt>
                <c:pt idx="21">
                  <c:v>3500</c:v>
                </c:pt>
                <c:pt idx="22">
                  <c:v>3500</c:v>
                </c:pt>
                <c:pt idx="23">
                  <c:v>3500</c:v>
                </c:pt>
                <c:pt idx="24">
                  <c:v>3500</c:v>
                </c:pt>
                <c:pt idx="25">
                  <c:v>3500</c:v>
                </c:pt>
                <c:pt idx="26">
                  <c:v>3500</c:v>
                </c:pt>
                <c:pt idx="27">
                  <c:v>3500</c:v>
                </c:pt>
                <c:pt idx="28">
                  <c:v>3500</c:v>
                </c:pt>
                <c:pt idx="29">
                  <c:v>3500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92052096"/>
        <c:axId val="92057984"/>
      </c:barChart>
      <c:lineChart>
        <c:grouping val="standard"/>
        <c:varyColors val="0"/>
        <c:ser>
          <c:idx val="1"/>
          <c:order val="0"/>
          <c:tx>
            <c:strRef>
              <c:f>Sheet3!$E$1</c:f>
              <c:strCache>
                <c:ptCount val="1"/>
                <c:pt idx="0">
                  <c:v>Consumer loans, all commercial banks, seasonally adjusted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numRef>
              <c:f>Sheet3!$B$91:$B$182</c:f>
              <c:numCache>
                <c:formatCode>General</c:formatCode>
                <c:ptCount val="92"/>
                <c:pt idx="0">
                  <c:v>2007</c:v>
                </c:pt>
                <c:pt idx="12">
                  <c:v>2008</c:v>
                </c:pt>
                <c:pt idx="24">
                  <c:v>2009</c:v>
                </c:pt>
                <c:pt idx="36">
                  <c:v>2010</c:v>
                </c:pt>
                <c:pt idx="48">
                  <c:v>2011</c:v>
                </c:pt>
                <c:pt idx="60">
                  <c:v>2012</c:v>
                </c:pt>
                <c:pt idx="72">
                  <c:v>2013</c:v>
                </c:pt>
                <c:pt idx="84">
                  <c:v>2014</c:v>
                </c:pt>
              </c:numCache>
            </c:numRef>
          </c:cat>
          <c:val>
            <c:numRef>
              <c:f>Sheet3!$L$91:$L$182</c:f>
              <c:numCache>
                <c:formatCode>General</c:formatCode>
                <c:ptCount val="92"/>
                <c:pt idx="0">
                  <c:v>2468.7856400000001</c:v>
                </c:pt>
                <c:pt idx="1">
                  <c:v>2480.66824</c:v>
                </c:pt>
                <c:pt idx="2">
                  <c:v>2493.85934</c:v>
                </c:pt>
                <c:pt idx="3">
                  <c:v>2503.12273</c:v>
                </c:pt>
                <c:pt idx="4">
                  <c:v>2520.4151900000002</c:v>
                </c:pt>
                <c:pt idx="5">
                  <c:v>2530.1301199999998</c:v>
                </c:pt>
                <c:pt idx="6">
                  <c:v>2546.7461600000001</c:v>
                </c:pt>
                <c:pt idx="7">
                  <c:v>2566.0851200000002</c:v>
                </c:pt>
                <c:pt idx="8">
                  <c:v>2580.4469199999999</c:v>
                </c:pt>
                <c:pt idx="9">
                  <c:v>2593.1866300000002</c:v>
                </c:pt>
                <c:pt idx="10">
                  <c:v>2608.4364999999998</c:v>
                </c:pt>
                <c:pt idx="11">
                  <c:v>2615.7336500000001</c:v>
                </c:pt>
                <c:pt idx="12">
                  <c:v>2631.8006099999998</c:v>
                </c:pt>
                <c:pt idx="13">
                  <c:v>2646.3569600000001</c:v>
                </c:pt>
                <c:pt idx="14">
                  <c:v>2656.5894499999999</c:v>
                </c:pt>
                <c:pt idx="15">
                  <c:v>2665.9502699999998</c:v>
                </c:pt>
                <c:pt idx="16">
                  <c:v>2669.66995</c:v>
                </c:pt>
                <c:pt idx="17">
                  <c:v>2673.4939300000001</c:v>
                </c:pt>
                <c:pt idx="18">
                  <c:v>2677.80816</c:v>
                </c:pt>
                <c:pt idx="19">
                  <c:v>2673.64615</c:v>
                </c:pt>
                <c:pt idx="20">
                  <c:v>2669.07114</c:v>
                </c:pt>
                <c:pt idx="21">
                  <c:v>2669.7642500000002</c:v>
                </c:pt>
                <c:pt idx="22">
                  <c:v>2661.75155</c:v>
                </c:pt>
                <c:pt idx="23">
                  <c:v>2650.6473900000001</c:v>
                </c:pt>
                <c:pt idx="24">
                  <c:v>2658.87644</c:v>
                </c:pt>
                <c:pt idx="25">
                  <c:v>2648.6618699999999</c:v>
                </c:pt>
                <c:pt idx="26">
                  <c:v>2632.1220899999998</c:v>
                </c:pt>
                <c:pt idx="27">
                  <c:v>2624.02016</c:v>
                </c:pt>
                <c:pt idx="28">
                  <c:v>2617.6386600000001</c:v>
                </c:pt>
                <c:pt idx="29">
                  <c:v>2599.6438600000001</c:v>
                </c:pt>
                <c:pt idx="30">
                  <c:v>2596.8553400000001</c:v>
                </c:pt>
                <c:pt idx="31">
                  <c:v>2586.3569699999998</c:v>
                </c:pt>
                <c:pt idx="32">
                  <c:v>2579.3303500000002</c:v>
                </c:pt>
                <c:pt idx="33">
                  <c:v>2575.3969000000002</c:v>
                </c:pt>
                <c:pt idx="34">
                  <c:v>2558.56981</c:v>
                </c:pt>
                <c:pt idx="35">
                  <c:v>2552.8212800000001</c:v>
                </c:pt>
                <c:pt idx="36">
                  <c:v>2541.7382600000001</c:v>
                </c:pt>
                <c:pt idx="37">
                  <c:v>2531.1509700000001</c:v>
                </c:pt>
                <c:pt idx="38">
                  <c:v>2538.1078400000001</c:v>
                </c:pt>
                <c:pt idx="39">
                  <c:v>2533.1478999999999</c:v>
                </c:pt>
                <c:pt idx="40">
                  <c:v>2525.4308999999998</c:v>
                </c:pt>
                <c:pt idx="41">
                  <c:v>2521.9287300000001</c:v>
                </c:pt>
                <c:pt idx="42">
                  <c:v>2518.6761700000002</c:v>
                </c:pt>
                <c:pt idx="43">
                  <c:v>2519.28557</c:v>
                </c:pt>
                <c:pt idx="44">
                  <c:v>2522.8306899999998</c:v>
                </c:pt>
                <c:pt idx="45">
                  <c:v>2531.6118000000001</c:v>
                </c:pt>
                <c:pt idx="46">
                  <c:v>2532.7118799999998</c:v>
                </c:pt>
                <c:pt idx="47">
                  <c:v>2647.4275400000001</c:v>
                </c:pt>
                <c:pt idx="48">
                  <c:v>2656.3358699999999</c:v>
                </c:pt>
                <c:pt idx="49">
                  <c:v>2665.9295099999999</c:v>
                </c:pt>
                <c:pt idx="50">
                  <c:v>2675.6291200000001</c:v>
                </c:pt>
                <c:pt idx="51">
                  <c:v>2682.4522200000001</c:v>
                </c:pt>
                <c:pt idx="52">
                  <c:v>2689.6461399999998</c:v>
                </c:pt>
                <c:pt idx="53">
                  <c:v>2698.1601000000001</c:v>
                </c:pt>
                <c:pt idx="54">
                  <c:v>2722.4394600000001</c:v>
                </c:pt>
                <c:pt idx="55">
                  <c:v>2714.67211</c:v>
                </c:pt>
                <c:pt idx="56">
                  <c:v>2724.7317600000001</c:v>
                </c:pt>
                <c:pt idx="57">
                  <c:v>2727.5076100000001</c:v>
                </c:pt>
                <c:pt idx="58">
                  <c:v>2745.5153500000001</c:v>
                </c:pt>
                <c:pt idx="59">
                  <c:v>2755.9403000000002</c:v>
                </c:pt>
                <c:pt idx="60">
                  <c:v>2769.6647699999999</c:v>
                </c:pt>
                <c:pt idx="61">
                  <c:v>2778.7554700000001</c:v>
                </c:pt>
                <c:pt idx="62">
                  <c:v>2794.03467</c:v>
                </c:pt>
                <c:pt idx="63">
                  <c:v>2807.8895699999998</c:v>
                </c:pt>
                <c:pt idx="64">
                  <c:v>2827.1688600000002</c:v>
                </c:pt>
                <c:pt idx="65">
                  <c:v>2842.44967</c:v>
                </c:pt>
                <c:pt idx="66">
                  <c:v>2850.8516800000002</c:v>
                </c:pt>
                <c:pt idx="67">
                  <c:v>2868.7507000000001</c:v>
                </c:pt>
                <c:pt idx="68">
                  <c:v>2879.6798699999999</c:v>
                </c:pt>
                <c:pt idx="69">
                  <c:v>2896.0975699999999</c:v>
                </c:pt>
                <c:pt idx="70">
                  <c:v>2911.86528</c:v>
                </c:pt>
                <c:pt idx="71">
                  <c:v>2923.6133799999998</c:v>
                </c:pt>
                <c:pt idx="72">
                  <c:v>2939.3427900000002</c:v>
                </c:pt>
                <c:pt idx="73">
                  <c:v>2958.6206200000001</c:v>
                </c:pt>
                <c:pt idx="74">
                  <c:v>2968.3633199999999</c:v>
                </c:pt>
                <c:pt idx="75">
                  <c:v>2980.97561</c:v>
                </c:pt>
                <c:pt idx="76">
                  <c:v>2997.25614</c:v>
                </c:pt>
                <c:pt idx="77">
                  <c:v>3009.0835200000001</c:v>
                </c:pt>
                <c:pt idx="78">
                  <c:v>3025.1635799999999</c:v>
                </c:pt>
                <c:pt idx="79">
                  <c:v>3039.9984300000001</c:v>
                </c:pt>
                <c:pt idx="80">
                  <c:v>3056.7235599999999</c:v>
                </c:pt>
                <c:pt idx="81">
                  <c:v>3073.7440700000002</c:v>
                </c:pt>
                <c:pt idx="82">
                  <c:v>3082.06385</c:v>
                </c:pt>
                <c:pt idx="83">
                  <c:v>3097.92202</c:v>
                </c:pt>
                <c:pt idx="84">
                  <c:v>3113.9245799999999</c:v>
                </c:pt>
                <c:pt idx="85">
                  <c:v>3129.4903800000002</c:v>
                </c:pt>
                <c:pt idx="86">
                  <c:v>3149.4514300000001</c:v>
                </c:pt>
                <c:pt idx="87">
                  <c:v>3174.3138800000002</c:v>
                </c:pt>
                <c:pt idx="88">
                  <c:v>3193.9562999999998</c:v>
                </c:pt>
                <c:pt idx="89">
                  <c:v>3211.2118</c:v>
                </c:pt>
                <c:pt idx="90">
                  <c:v>3233.5</c:v>
                </c:pt>
                <c:pt idx="91">
                  <c:v>3247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052096"/>
        <c:axId val="92057984"/>
      </c:lineChart>
      <c:catAx>
        <c:axId val="9205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48">
            <a:solidFill>
              <a:sysClr val="windowText" lastClr="000000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057984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92057984"/>
        <c:scaling>
          <c:orientation val="minMax"/>
          <c:max val="3500"/>
          <c:min val="2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048">
            <a:solidFill>
              <a:sysClr val="windowText" lastClr="000000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052096"/>
        <c:crosses val="autoZero"/>
        <c:crossBetween val="between"/>
        <c:majorUnit val="30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577573636628734E-2"/>
          <c:y val="0.1388888888888889"/>
          <c:w val="0.89747618353261394"/>
          <c:h val="0.72200987897349456"/>
        </c:manualLayout>
      </c:layout>
      <c:barChart>
        <c:barDir val="col"/>
        <c:grouping val="clustered"/>
        <c:varyColors val="0"/>
        <c:ser>
          <c:idx val="2"/>
          <c:order val="1"/>
          <c:tx>
            <c:v>Recession</c:v>
          </c:tx>
          <c:spPr>
            <a:solidFill>
              <a:schemeClr val="bg1">
                <a:lumMod val="75000"/>
              </a:schemeClr>
            </a:solidFill>
          </c:spPr>
          <c:invertIfNegative val="0"/>
          <c:val>
            <c:numRef>
              <c:f>Sheet3!$K$91:$K$183</c:f>
              <c:numCache>
                <c:formatCode>General</c:formatCode>
                <c:ptCount val="93"/>
                <c:pt idx="11">
                  <c:v>3500</c:v>
                </c:pt>
                <c:pt idx="12">
                  <c:v>3500</c:v>
                </c:pt>
                <c:pt idx="13">
                  <c:v>3500</c:v>
                </c:pt>
                <c:pt idx="14">
                  <c:v>3500</c:v>
                </c:pt>
                <c:pt idx="15">
                  <c:v>3500</c:v>
                </c:pt>
                <c:pt idx="16">
                  <c:v>3500</c:v>
                </c:pt>
                <c:pt idx="17">
                  <c:v>3500</c:v>
                </c:pt>
                <c:pt idx="18">
                  <c:v>3500</c:v>
                </c:pt>
                <c:pt idx="19">
                  <c:v>3500</c:v>
                </c:pt>
                <c:pt idx="20">
                  <c:v>3500</c:v>
                </c:pt>
                <c:pt idx="21">
                  <c:v>3500</c:v>
                </c:pt>
                <c:pt idx="22">
                  <c:v>3500</c:v>
                </c:pt>
                <c:pt idx="23">
                  <c:v>3500</c:v>
                </c:pt>
                <c:pt idx="24">
                  <c:v>3500</c:v>
                </c:pt>
                <c:pt idx="25">
                  <c:v>3500</c:v>
                </c:pt>
                <c:pt idx="26">
                  <c:v>3500</c:v>
                </c:pt>
                <c:pt idx="27">
                  <c:v>3500</c:v>
                </c:pt>
                <c:pt idx="28">
                  <c:v>3500</c:v>
                </c:pt>
                <c:pt idx="29">
                  <c:v>3500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93809280"/>
        <c:axId val="93815168"/>
      </c:barChart>
      <c:lineChart>
        <c:grouping val="standard"/>
        <c:varyColors val="0"/>
        <c:ser>
          <c:idx val="1"/>
          <c:order val="0"/>
          <c:tx>
            <c:strRef>
              <c:f>Sheet3!$G$1</c:f>
              <c:strCache>
                <c:ptCount val="1"/>
                <c:pt idx="0">
                  <c:v>Real estate loans: Closed-end residential loans, all commercial banks, seasonally adjusted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numRef>
              <c:f>Sheet3!$B$91:$B$183</c:f>
              <c:numCache>
                <c:formatCode>General</c:formatCode>
                <c:ptCount val="93"/>
                <c:pt idx="0">
                  <c:v>2007</c:v>
                </c:pt>
                <c:pt idx="12">
                  <c:v>2008</c:v>
                </c:pt>
                <c:pt idx="24">
                  <c:v>2009</c:v>
                </c:pt>
                <c:pt idx="36">
                  <c:v>2010</c:v>
                </c:pt>
                <c:pt idx="48">
                  <c:v>2011</c:v>
                </c:pt>
                <c:pt idx="60">
                  <c:v>2012</c:v>
                </c:pt>
                <c:pt idx="72">
                  <c:v>2013</c:v>
                </c:pt>
                <c:pt idx="84">
                  <c:v>2014</c:v>
                </c:pt>
              </c:numCache>
            </c:numRef>
          </c:cat>
          <c:val>
            <c:numRef>
              <c:f>Sheet3!$H$92:$H$183</c:f>
              <c:numCache>
                <c:formatCode>#,##0.0</c:formatCode>
                <c:ptCount val="92"/>
                <c:pt idx="0">
                  <c:v>1466.8867</c:v>
                </c:pt>
                <c:pt idx="1">
                  <c:v>1411.7515000000001</c:v>
                </c:pt>
                <c:pt idx="2">
                  <c:v>1431.5878</c:v>
                </c:pt>
                <c:pt idx="3">
                  <c:v>1439.7578000000001</c:v>
                </c:pt>
                <c:pt idx="4">
                  <c:v>1446.4427000000001</c:v>
                </c:pt>
                <c:pt idx="5">
                  <c:v>1454.2368000000001</c:v>
                </c:pt>
                <c:pt idx="6">
                  <c:v>1458.4681</c:v>
                </c:pt>
                <c:pt idx="7">
                  <c:v>1476.6992</c:v>
                </c:pt>
                <c:pt idx="8">
                  <c:v>1514.2462</c:v>
                </c:pt>
                <c:pt idx="9">
                  <c:v>1526.6369999999999</c:v>
                </c:pt>
                <c:pt idx="10">
                  <c:v>1524.8893</c:v>
                </c:pt>
                <c:pt idx="11">
                  <c:v>1523.4636</c:v>
                </c:pt>
                <c:pt idx="12">
                  <c:v>1521.0776000000001</c:v>
                </c:pt>
                <c:pt idx="13">
                  <c:v>1521.1547</c:v>
                </c:pt>
                <c:pt idx="14">
                  <c:v>1518.0237</c:v>
                </c:pt>
                <c:pt idx="15">
                  <c:v>1494.2635</c:v>
                </c:pt>
                <c:pt idx="16">
                  <c:v>1464.5652</c:v>
                </c:pt>
                <c:pt idx="17">
                  <c:v>1446.7973999999999</c:v>
                </c:pt>
                <c:pt idx="18">
                  <c:v>1438.2023999999999</c:v>
                </c:pt>
                <c:pt idx="19">
                  <c:v>1451.8444999999999</c:v>
                </c:pt>
                <c:pt idx="20">
                  <c:v>1525.0501000000002</c:v>
                </c:pt>
                <c:pt idx="21">
                  <c:v>1514.5813999999998</c:v>
                </c:pt>
                <c:pt idx="22">
                  <c:v>1501.5603999999998</c:v>
                </c:pt>
                <c:pt idx="23">
                  <c:v>1484.37</c:v>
                </c:pt>
                <c:pt idx="24">
                  <c:v>1506.4775</c:v>
                </c:pt>
                <c:pt idx="25">
                  <c:v>1504.0013000000001</c:v>
                </c:pt>
                <c:pt idx="26">
                  <c:v>1518.5011999999999</c:v>
                </c:pt>
                <c:pt idx="27">
                  <c:v>1551.6022</c:v>
                </c:pt>
                <c:pt idx="28">
                  <c:v>1544.4694</c:v>
                </c:pt>
                <c:pt idx="29">
                  <c:v>1534.8924</c:v>
                </c:pt>
                <c:pt idx="30">
                  <c:v>1519.2014999999999</c:v>
                </c:pt>
                <c:pt idx="31">
                  <c:v>1484.6088999999999</c:v>
                </c:pt>
                <c:pt idx="32">
                  <c:v>1472.1990000000001</c:v>
                </c:pt>
                <c:pt idx="33">
                  <c:v>1538.1980000000001</c:v>
                </c:pt>
                <c:pt idx="34">
                  <c:v>1532.2873</c:v>
                </c:pt>
                <c:pt idx="35">
                  <c:v>1526.2596000000001</c:v>
                </c:pt>
                <c:pt idx="36">
                  <c:v>1499.9756</c:v>
                </c:pt>
                <c:pt idx="37">
                  <c:v>1494.0066000000002</c:v>
                </c:pt>
                <c:pt idx="38">
                  <c:v>1509.9033999999999</c:v>
                </c:pt>
                <c:pt idx="39">
                  <c:v>1511.0717</c:v>
                </c:pt>
                <c:pt idx="40">
                  <c:v>1508.6391000000001</c:v>
                </c:pt>
                <c:pt idx="41">
                  <c:v>1502.3955000000001</c:v>
                </c:pt>
                <c:pt idx="42">
                  <c:v>1507.4147</c:v>
                </c:pt>
                <c:pt idx="43">
                  <c:v>1510.4576000000002</c:v>
                </c:pt>
                <c:pt idx="44">
                  <c:v>1510.6621</c:v>
                </c:pt>
                <c:pt idx="45">
                  <c:v>1520.3697999999999</c:v>
                </c:pt>
                <c:pt idx="46">
                  <c:v>1530.6976000000002</c:v>
                </c:pt>
                <c:pt idx="47">
                  <c:v>1532.4313</c:v>
                </c:pt>
                <c:pt idx="48">
                  <c:v>1511.8111999999999</c:v>
                </c:pt>
                <c:pt idx="49">
                  <c:v>1494.057</c:v>
                </c:pt>
                <c:pt idx="50">
                  <c:v>1485.7609</c:v>
                </c:pt>
                <c:pt idx="51">
                  <c:v>1481.1703</c:v>
                </c:pt>
                <c:pt idx="52">
                  <c:v>1484.4737</c:v>
                </c:pt>
                <c:pt idx="53">
                  <c:v>1493.0231999999999</c:v>
                </c:pt>
                <c:pt idx="54">
                  <c:v>1498.3093000000001</c:v>
                </c:pt>
                <c:pt idx="55">
                  <c:v>1501.5398</c:v>
                </c:pt>
                <c:pt idx="56">
                  <c:v>1518.8386</c:v>
                </c:pt>
                <c:pt idx="57">
                  <c:v>1526.4937</c:v>
                </c:pt>
                <c:pt idx="58">
                  <c:v>1525.779</c:v>
                </c:pt>
                <c:pt idx="59">
                  <c:v>1540.0373</c:v>
                </c:pt>
                <c:pt idx="60">
                  <c:v>1557.5499</c:v>
                </c:pt>
                <c:pt idx="61">
                  <c:v>1566.5953</c:v>
                </c:pt>
                <c:pt idx="62">
                  <c:v>1565.6766</c:v>
                </c:pt>
                <c:pt idx="63">
                  <c:v>1573.5282</c:v>
                </c:pt>
                <c:pt idx="64">
                  <c:v>1568.6061000000002</c:v>
                </c:pt>
                <c:pt idx="65">
                  <c:v>1570.7623000000001</c:v>
                </c:pt>
                <c:pt idx="66">
                  <c:v>1577.3051</c:v>
                </c:pt>
                <c:pt idx="67">
                  <c:v>1584.3630000000001</c:v>
                </c:pt>
                <c:pt idx="68">
                  <c:v>1582.5513999999998</c:v>
                </c:pt>
                <c:pt idx="69">
                  <c:v>1608.4535000000001</c:v>
                </c:pt>
                <c:pt idx="70">
                  <c:v>1604.7238</c:v>
                </c:pt>
                <c:pt idx="71">
                  <c:v>1613.4126000000001</c:v>
                </c:pt>
                <c:pt idx="72">
                  <c:v>1612.0491000000002</c:v>
                </c:pt>
                <c:pt idx="73">
                  <c:v>1609.7797</c:v>
                </c:pt>
                <c:pt idx="74">
                  <c:v>1614.6034</c:v>
                </c:pt>
                <c:pt idx="75">
                  <c:v>1604.9741000000001</c:v>
                </c:pt>
                <c:pt idx="76">
                  <c:v>1604.6375</c:v>
                </c:pt>
                <c:pt idx="77">
                  <c:v>1596.5037</c:v>
                </c:pt>
                <c:pt idx="78">
                  <c:v>1579.9265</c:v>
                </c:pt>
                <c:pt idx="79">
                  <c:v>1573.7378999999999</c:v>
                </c:pt>
                <c:pt idx="80">
                  <c:v>1562.8679999999999</c:v>
                </c:pt>
                <c:pt idx="81">
                  <c:v>1557.8567</c:v>
                </c:pt>
                <c:pt idx="82">
                  <c:v>1556.4523999999999</c:v>
                </c:pt>
                <c:pt idx="83">
                  <c:v>1558.7995000000001</c:v>
                </c:pt>
                <c:pt idx="84">
                  <c:v>1555.8158999999998</c:v>
                </c:pt>
                <c:pt idx="85">
                  <c:v>1557.6735000000001</c:v>
                </c:pt>
                <c:pt idx="86">
                  <c:v>1563.8225</c:v>
                </c:pt>
                <c:pt idx="87">
                  <c:v>1568.1071999999999</c:v>
                </c:pt>
                <c:pt idx="88">
                  <c:v>1580.3858</c:v>
                </c:pt>
                <c:pt idx="89">
                  <c:v>1582.1242</c:v>
                </c:pt>
                <c:pt idx="90">
                  <c:v>1586.5062</c:v>
                </c:pt>
                <c:pt idx="91">
                  <c:v>1583.6449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809280"/>
        <c:axId val="93815168"/>
      </c:lineChart>
      <c:catAx>
        <c:axId val="93809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48">
            <a:solidFill>
              <a:sysClr val="windowText" lastClr="000000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81516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93815168"/>
        <c:scaling>
          <c:orientation val="minMax"/>
          <c:max val="1700"/>
          <c:min val="13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048">
            <a:solidFill>
              <a:sysClr val="windowText" lastClr="000000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809280"/>
        <c:crosses val="autoZero"/>
        <c:crossBetween val="between"/>
        <c:majorUnit val="30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v>recession</c:v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numRef>
              <c:f>Sheet1!$E$2:$E$180</c:f>
              <c:numCache>
                <c:formatCode>General</c:formatCode>
                <c:ptCount val="179"/>
                <c:pt idx="0">
                  <c:v>2000</c:v>
                </c:pt>
                <c:pt idx="12">
                  <c:v>2001</c:v>
                </c:pt>
                <c:pt idx="24">
                  <c:v>2002</c:v>
                </c:pt>
                <c:pt idx="36">
                  <c:v>2003</c:v>
                </c:pt>
                <c:pt idx="48">
                  <c:v>2004</c:v>
                </c:pt>
                <c:pt idx="60">
                  <c:v>2005</c:v>
                </c:pt>
                <c:pt idx="72">
                  <c:v>2006</c:v>
                </c:pt>
                <c:pt idx="84">
                  <c:v>2007</c:v>
                </c:pt>
                <c:pt idx="96">
                  <c:v>2008</c:v>
                </c:pt>
                <c:pt idx="108">
                  <c:v>2009</c:v>
                </c:pt>
                <c:pt idx="120">
                  <c:v>2010</c:v>
                </c:pt>
                <c:pt idx="132">
                  <c:v>2011</c:v>
                </c:pt>
                <c:pt idx="144">
                  <c:v>2012</c:v>
                </c:pt>
                <c:pt idx="156">
                  <c:v>2013</c:v>
                </c:pt>
                <c:pt idx="168">
                  <c:v>2014</c:v>
                </c:pt>
              </c:numCache>
            </c:numRef>
          </c:cat>
          <c:val>
            <c:numRef>
              <c:f>Sheet1!$D$2:$D$180</c:f>
              <c:numCache>
                <c:formatCode>General</c:formatCode>
                <c:ptCount val="179"/>
                <c:pt idx="14">
                  <c:v>150</c:v>
                </c:pt>
                <c:pt idx="15">
                  <c:v>150</c:v>
                </c:pt>
                <c:pt idx="16">
                  <c:v>150</c:v>
                </c:pt>
                <c:pt idx="17">
                  <c:v>150</c:v>
                </c:pt>
                <c:pt idx="18">
                  <c:v>150</c:v>
                </c:pt>
                <c:pt idx="19">
                  <c:v>150</c:v>
                </c:pt>
                <c:pt idx="20">
                  <c:v>150</c:v>
                </c:pt>
                <c:pt idx="21">
                  <c:v>150</c:v>
                </c:pt>
                <c:pt idx="22">
                  <c:v>150</c:v>
                </c:pt>
                <c:pt idx="95">
                  <c:v>150</c:v>
                </c:pt>
                <c:pt idx="96">
                  <c:v>150</c:v>
                </c:pt>
                <c:pt idx="97">
                  <c:v>150</c:v>
                </c:pt>
                <c:pt idx="98">
                  <c:v>150</c:v>
                </c:pt>
                <c:pt idx="99">
                  <c:v>150</c:v>
                </c:pt>
                <c:pt idx="100">
                  <c:v>150</c:v>
                </c:pt>
                <c:pt idx="101">
                  <c:v>150</c:v>
                </c:pt>
                <c:pt idx="102">
                  <c:v>150</c:v>
                </c:pt>
                <c:pt idx="103">
                  <c:v>150</c:v>
                </c:pt>
                <c:pt idx="104">
                  <c:v>150</c:v>
                </c:pt>
                <c:pt idx="105">
                  <c:v>150</c:v>
                </c:pt>
                <c:pt idx="106">
                  <c:v>150</c:v>
                </c:pt>
                <c:pt idx="107">
                  <c:v>150</c:v>
                </c:pt>
                <c:pt idx="108">
                  <c:v>150</c:v>
                </c:pt>
                <c:pt idx="109">
                  <c:v>150</c:v>
                </c:pt>
                <c:pt idx="110">
                  <c:v>150</c:v>
                </c:pt>
                <c:pt idx="111">
                  <c:v>150</c:v>
                </c:pt>
                <c:pt idx="112">
                  <c:v>150</c:v>
                </c:pt>
                <c:pt idx="113">
                  <c:v>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93860224"/>
        <c:axId val="9386176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University of Michigan Consumer Sentiment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numRef>
              <c:f>Sheet1!$E$2:$E$179</c:f>
              <c:numCache>
                <c:formatCode>General</c:formatCode>
                <c:ptCount val="178"/>
                <c:pt idx="0">
                  <c:v>2000</c:v>
                </c:pt>
                <c:pt idx="12">
                  <c:v>2001</c:v>
                </c:pt>
                <c:pt idx="24">
                  <c:v>2002</c:v>
                </c:pt>
                <c:pt idx="36">
                  <c:v>2003</c:v>
                </c:pt>
                <c:pt idx="48">
                  <c:v>2004</c:v>
                </c:pt>
                <c:pt idx="60">
                  <c:v>2005</c:v>
                </c:pt>
                <c:pt idx="72">
                  <c:v>2006</c:v>
                </c:pt>
                <c:pt idx="84">
                  <c:v>2007</c:v>
                </c:pt>
                <c:pt idx="96">
                  <c:v>2008</c:v>
                </c:pt>
                <c:pt idx="108">
                  <c:v>2009</c:v>
                </c:pt>
                <c:pt idx="120">
                  <c:v>2010</c:v>
                </c:pt>
                <c:pt idx="132">
                  <c:v>2011</c:v>
                </c:pt>
                <c:pt idx="144">
                  <c:v>2012</c:v>
                </c:pt>
                <c:pt idx="156">
                  <c:v>2013</c:v>
                </c:pt>
                <c:pt idx="168">
                  <c:v>2014</c:v>
                </c:pt>
              </c:numCache>
            </c:numRef>
          </c:cat>
          <c:val>
            <c:numRef>
              <c:f>Sheet1!$B$2:$B$180</c:f>
              <c:numCache>
                <c:formatCode>General</c:formatCode>
                <c:ptCount val="179"/>
                <c:pt idx="0">
                  <c:v>112</c:v>
                </c:pt>
                <c:pt idx="1">
                  <c:v>111.3</c:v>
                </c:pt>
                <c:pt idx="2">
                  <c:v>107.1</c:v>
                </c:pt>
                <c:pt idx="3">
                  <c:v>109.2</c:v>
                </c:pt>
                <c:pt idx="4">
                  <c:v>110.7</c:v>
                </c:pt>
                <c:pt idx="5">
                  <c:v>106.4</c:v>
                </c:pt>
                <c:pt idx="6">
                  <c:v>108.3</c:v>
                </c:pt>
                <c:pt idx="7">
                  <c:v>107.3</c:v>
                </c:pt>
                <c:pt idx="8">
                  <c:v>106.8</c:v>
                </c:pt>
                <c:pt idx="9">
                  <c:v>105.8</c:v>
                </c:pt>
                <c:pt idx="10">
                  <c:v>107.6</c:v>
                </c:pt>
                <c:pt idx="11">
                  <c:v>98.4</c:v>
                </c:pt>
                <c:pt idx="12">
                  <c:v>94.7</c:v>
                </c:pt>
                <c:pt idx="13">
                  <c:v>90.6</c:v>
                </c:pt>
                <c:pt idx="14">
                  <c:v>91.5</c:v>
                </c:pt>
                <c:pt idx="15">
                  <c:v>88.4</c:v>
                </c:pt>
                <c:pt idx="16">
                  <c:v>92</c:v>
                </c:pt>
                <c:pt idx="17">
                  <c:v>92.6</c:v>
                </c:pt>
                <c:pt idx="18">
                  <c:v>92.4</c:v>
                </c:pt>
                <c:pt idx="19">
                  <c:v>91.5</c:v>
                </c:pt>
                <c:pt idx="20">
                  <c:v>81.8</c:v>
                </c:pt>
                <c:pt idx="21">
                  <c:v>82.7</c:v>
                </c:pt>
                <c:pt idx="22">
                  <c:v>83.9</c:v>
                </c:pt>
                <c:pt idx="23">
                  <c:v>88.8</c:v>
                </c:pt>
                <c:pt idx="24">
                  <c:v>93</c:v>
                </c:pt>
                <c:pt idx="25">
                  <c:v>90.7</c:v>
                </c:pt>
                <c:pt idx="26">
                  <c:v>95.7</c:v>
                </c:pt>
                <c:pt idx="27">
                  <c:v>93</c:v>
                </c:pt>
                <c:pt idx="28">
                  <c:v>96.9</c:v>
                </c:pt>
                <c:pt idx="29">
                  <c:v>92.4</c:v>
                </c:pt>
                <c:pt idx="30">
                  <c:v>88.1</c:v>
                </c:pt>
                <c:pt idx="31">
                  <c:v>87.6</c:v>
                </c:pt>
                <c:pt idx="32">
                  <c:v>86.1</c:v>
                </c:pt>
                <c:pt idx="33">
                  <c:v>80.599999999999994</c:v>
                </c:pt>
                <c:pt idx="34">
                  <c:v>84.2</c:v>
                </c:pt>
                <c:pt idx="35">
                  <c:v>86.7</c:v>
                </c:pt>
                <c:pt idx="36">
                  <c:v>82.4</c:v>
                </c:pt>
                <c:pt idx="37">
                  <c:v>79.900000000000006</c:v>
                </c:pt>
                <c:pt idx="38">
                  <c:v>77.599999999999994</c:v>
                </c:pt>
                <c:pt idx="39">
                  <c:v>86</c:v>
                </c:pt>
                <c:pt idx="40">
                  <c:v>92.1</c:v>
                </c:pt>
                <c:pt idx="41">
                  <c:v>89.7</c:v>
                </c:pt>
                <c:pt idx="42">
                  <c:v>90.9</c:v>
                </c:pt>
                <c:pt idx="43">
                  <c:v>89.3</c:v>
                </c:pt>
                <c:pt idx="44">
                  <c:v>87.7</c:v>
                </c:pt>
                <c:pt idx="45">
                  <c:v>89.6</c:v>
                </c:pt>
                <c:pt idx="46">
                  <c:v>93.7</c:v>
                </c:pt>
                <c:pt idx="47">
                  <c:v>92.6</c:v>
                </c:pt>
                <c:pt idx="48">
                  <c:v>103.8</c:v>
                </c:pt>
                <c:pt idx="49">
                  <c:v>94.4</c:v>
                </c:pt>
                <c:pt idx="50">
                  <c:v>95.8</c:v>
                </c:pt>
                <c:pt idx="51">
                  <c:v>94.2</c:v>
                </c:pt>
                <c:pt idx="52">
                  <c:v>90.2</c:v>
                </c:pt>
                <c:pt idx="53">
                  <c:v>95.6</c:v>
                </c:pt>
                <c:pt idx="54">
                  <c:v>96.7</c:v>
                </c:pt>
                <c:pt idx="55">
                  <c:v>95.9</c:v>
                </c:pt>
                <c:pt idx="56">
                  <c:v>94.2</c:v>
                </c:pt>
                <c:pt idx="57">
                  <c:v>91.7</c:v>
                </c:pt>
                <c:pt idx="58">
                  <c:v>92.8</c:v>
                </c:pt>
                <c:pt idx="59">
                  <c:v>97.1</c:v>
                </c:pt>
                <c:pt idx="60">
                  <c:v>95.5</c:v>
                </c:pt>
                <c:pt idx="61">
                  <c:v>94.1</c:v>
                </c:pt>
                <c:pt idx="62">
                  <c:v>92.6</c:v>
                </c:pt>
                <c:pt idx="63">
                  <c:v>87.7</c:v>
                </c:pt>
                <c:pt idx="64">
                  <c:v>86.9</c:v>
                </c:pt>
                <c:pt idx="65">
                  <c:v>96</c:v>
                </c:pt>
                <c:pt idx="66">
                  <c:v>96.5</c:v>
                </c:pt>
                <c:pt idx="67">
                  <c:v>89.1</c:v>
                </c:pt>
                <c:pt idx="68">
                  <c:v>76.900000000000006</c:v>
                </c:pt>
                <c:pt idx="69">
                  <c:v>74.2</c:v>
                </c:pt>
                <c:pt idx="70">
                  <c:v>81.599999999999994</c:v>
                </c:pt>
                <c:pt idx="71">
                  <c:v>91.5</c:v>
                </c:pt>
                <c:pt idx="72">
                  <c:v>91.2</c:v>
                </c:pt>
                <c:pt idx="73">
                  <c:v>86.7</c:v>
                </c:pt>
                <c:pt idx="74">
                  <c:v>88.9</c:v>
                </c:pt>
                <c:pt idx="75">
                  <c:v>87.4</c:v>
                </c:pt>
                <c:pt idx="76">
                  <c:v>79.099999999999994</c:v>
                </c:pt>
                <c:pt idx="77">
                  <c:v>84.9</c:v>
                </c:pt>
                <c:pt idx="78">
                  <c:v>84.7</c:v>
                </c:pt>
                <c:pt idx="79">
                  <c:v>82</c:v>
                </c:pt>
                <c:pt idx="80">
                  <c:v>85.4</c:v>
                </c:pt>
                <c:pt idx="81">
                  <c:v>93.6</c:v>
                </c:pt>
                <c:pt idx="82">
                  <c:v>92.1</c:v>
                </c:pt>
                <c:pt idx="83">
                  <c:v>91.7</c:v>
                </c:pt>
                <c:pt idx="84">
                  <c:v>96.9</c:v>
                </c:pt>
                <c:pt idx="85">
                  <c:v>91.3</c:v>
                </c:pt>
                <c:pt idx="86">
                  <c:v>88.4</c:v>
                </c:pt>
                <c:pt idx="87">
                  <c:v>87.1</c:v>
                </c:pt>
                <c:pt idx="88">
                  <c:v>88.3</c:v>
                </c:pt>
                <c:pt idx="89">
                  <c:v>85.3</c:v>
                </c:pt>
                <c:pt idx="90">
                  <c:v>90.4</c:v>
                </c:pt>
                <c:pt idx="91">
                  <c:v>83.4</c:v>
                </c:pt>
                <c:pt idx="92">
                  <c:v>83.4</c:v>
                </c:pt>
                <c:pt idx="93">
                  <c:v>80.900000000000006</c:v>
                </c:pt>
                <c:pt idx="94">
                  <c:v>76.099999999999994</c:v>
                </c:pt>
                <c:pt idx="95">
                  <c:v>75.5</c:v>
                </c:pt>
                <c:pt idx="96">
                  <c:v>78.400000000000006</c:v>
                </c:pt>
                <c:pt idx="97">
                  <c:v>70.8</c:v>
                </c:pt>
                <c:pt idx="98">
                  <c:v>69.5</c:v>
                </c:pt>
                <c:pt idx="99">
                  <c:v>62.6</c:v>
                </c:pt>
                <c:pt idx="100">
                  <c:v>59.8</c:v>
                </c:pt>
                <c:pt idx="101">
                  <c:v>56.4</c:v>
                </c:pt>
                <c:pt idx="102">
                  <c:v>61.2</c:v>
                </c:pt>
                <c:pt idx="103">
                  <c:v>63</c:v>
                </c:pt>
                <c:pt idx="104">
                  <c:v>70.3</c:v>
                </c:pt>
                <c:pt idx="105">
                  <c:v>57.6</c:v>
                </c:pt>
                <c:pt idx="106">
                  <c:v>55.3</c:v>
                </c:pt>
                <c:pt idx="107">
                  <c:v>60.1</c:v>
                </c:pt>
                <c:pt idx="108">
                  <c:v>61.2</c:v>
                </c:pt>
                <c:pt idx="109">
                  <c:v>56.3</c:v>
                </c:pt>
                <c:pt idx="110">
                  <c:v>57.3</c:v>
                </c:pt>
                <c:pt idx="111">
                  <c:v>65.099999999999994</c:v>
                </c:pt>
                <c:pt idx="112">
                  <c:v>68.7</c:v>
                </c:pt>
                <c:pt idx="113">
                  <c:v>70.8</c:v>
                </c:pt>
                <c:pt idx="114">
                  <c:v>66</c:v>
                </c:pt>
                <c:pt idx="115">
                  <c:v>65.7</c:v>
                </c:pt>
                <c:pt idx="116">
                  <c:v>73.5</c:v>
                </c:pt>
                <c:pt idx="117">
                  <c:v>70.599999999999994</c:v>
                </c:pt>
                <c:pt idx="118">
                  <c:v>67.400000000000006</c:v>
                </c:pt>
                <c:pt idx="119">
                  <c:v>72.5</c:v>
                </c:pt>
                <c:pt idx="120">
                  <c:v>74.400000000000006</c:v>
                </c:pt>
                <c:pt idx="121">
                  <c:v>73.599999999999994</c:v>
                </c:pt>
                <c:pt idx="122">
                  <c:v>73.599999999999994</c:v>
                </c:pt>
                <c:pt idx="123">
                  <c:v>72.2</c:v>
                </c:pt>
                <c:pt idx="124">
                  <c:v>73.599999999999994</c:v>
                </c:pt>
                <c:pt idx="125">
                  <c:v>76</c:v>
                </c:pt>
                <c:pt idx="126">
                  <c:v>67.8</c:v>
                </c:pt>
                <c:pt idx="127">
                  <c:v>68.900000000000006</c:v>
                </c:pt>
                <c:pt idx="128">
                  <c:v>68.2</c:v>
                </c:pt>
                <c:pt idx="129">
                  <c:v>67.7</c:v>
                </c:pt>
                <c:pt idx="130">
                  <c:v>71.599999999999994</c:v>
                </c:pt>
                <c:pt idx="131">
                  <c:v>74.5</c:v>
                </c:pt>
                <c:pt idx="132">
                  <c:v>74.2</c:v>
                </c:pt>
                <c:pt idx="133">
                  <c:v>77.5</c:v>
                </c:pt>
                <c:pt idx="134">
                  <c:v>67.5</c:v>
                </c:pt>
                <c:pt idx="135">
                  <c:v>69.8</c:v>
                </c:pt>
                <c:pt idx="136">
                  <c:v>74.3</c:v>
                </c:pt>
                <c:pt idx="137">
                  <c:v>71.5</c:v>
                </c:pt>
                <c:pt idx="138">
                  <c:v>63.7</c:v>
                </c:pt>
                <c:pt idx="139">
                  <c:v>55.8</c:v>
                </c:pt>
                <c:pt idx="140">
                  <c:v>59.5</c:v>
                </c:pt>
                <c:pt idx="141">
                  <c:v>60.8</c:v>
                </c:pt>
                <c:pt idx="142">
                  <c:v>63.7</c:v>
                </c:pt>
                <c:pt idx="143">
                  <c:v>69.900000000000006</c:v>
                </c:pt>
                <c:pt idx="144">
                  <c:v>75</c:v>
                </c:pt>
                <c:pt idx="145">
                  <c:v>75.3</c:v>
                </c:pt>
                <c:pt idx="146">
                  <c:v>76.2</c:v>
                </c:pt>
                <c:pt idx="147">
                  <c:v>76.400000000000006</c:v>
                </c:pt>
                <c:pt idx="148">
                  <c:v>79.3</c:v>
                </c:pt>
                <c:pt idx="149">
                  <c:v>73.2</c:v>
                </c:pt>
                <c:pt idx="150">
                  <c:v>72.3</c:v>
                </c:pt>
                <c:pt idx="151">
                  <c:v>74.3</c:v>
                </c:pt>
                <c:pt idx="152">
                  <c:v>78.3</c:v>
                </c:pt>
                <c:pt idx="153">
                  <c:v>82.6</c:v>
                </c:pt>
                <c:pt idx="154">
                  <c:v>82.7</c:v>
                </c:pt>
                <c:pt idx="155">
                  <c:v>72.900000000000006</c:v>
                </c:pt>
                <c:pt idx="156">
                  <c:v>73.8</c:v>
                </c:pt>
                <c:pt idx="157">
                  <c:v>77.599999999999994</c:v>
                </c:pt>
                <c:pt idx="158">
                  <c:v>78.599999999999994</c:v>
                </c:pt>
                <c:pt idx="159">
                  <c:v>76.400000000000006</c:v>
                </c:pt>
                <c:pt idx="160">
                  <c:v>84.5</c:v>
                </c:pt>
                <c:pt idx="161">
                  <c:v>84.1</c:v>
                </c:pt>
                <c:pt idx="162">
                  <c:v>85.1</c:v>
                </c:pt>
                <c:pt idx="163">
                  <c:v>82.1</c:v>
                </c:pt>
                <c:pt idx="164">
                  <c:v>77.5</c:v>
                </c:pt>
                <c:pt idx="165">
                  <c:v>73.2</c:v>
                </c:pt>
                <c:pt idx="166">
                  <c:v>75.099999999999994</c:v>
                </c:pt>
                <c:pt idx="167">
                  <c:v>82.5</c:v>
                </c:pt>
                <c:pt idx="168">
                  <c:v>81.2</c:v>
                </c:pt>
                <c:pt idx="169">
                  <c:v>81.599999999999994</c:v>
                </c:pt>
                <c:pt idx="170">
                  <c:v>80</c:v>
                </c:pt>
                <c:pt idx="171">
                  <c:v>84.1</c:v>
                </c:pt>
                <c:pt idx="172">
                  <c:v>81.900000000000006</c:v>
                </c:pt>
                <c:pt idx="173">
                  <c:v>82.5</c:v>
                </c:pt>
                <c:pt idx="174">
                  <c:v>81.8</c:v>
                </c:pt>
                <c:pt idx="175">
                  <c:v>82.5</c:v>
                </c:pt>
                <c:pt idx="176">
                  <c:v>84.6</c:v>
                </c:pt>
                <c:pt idx="177">
                  <c:v>86.9</c:v>
                </c:pt>
                <c:pt idx="178">
                  <c:v>88.8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Conference Board Consumer Confidence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Sheet1!$E$2:$E$179</c:f>
              <c:numCache>
                <c:formatCode>General</c:formatCode>
                <c:ptCount val="178"/>
                <c:pt idx="0">
                  <c:v>2000</c:v>
                </c:pt>
                <c:pt idx="12">
                  <c:v>2001</c:v>
                </c:pt>
                <c:pt idx="24">
                  <c:v>2002</c:v>
                </c:pt>
                <c:pt idx="36">
                  <c:v>2003</c:v>
                </c:pt>
                <c:pt idx="48">
                  <c:v>2004</c:v>
                </c:pt>
                <c:pt idx="60">
                  <c:v>2005</c:v>
                </c:pt>
                <c:pt idx="72">
                  <c:v>2006</c:v>
                </c:pt>
                <c:pt idx="84">
                  <c:v>2007</c:v>
                </c:pt>
                <c:pt idx="96">
                  <c:v>2008</c:v>
                </c:pt>
                <c:pt idx="108">
                  <c:v>2009</c:v>
                </c:pt>
                <c:pt idx="120">
                  <c:v>2010</c:v>
                </c:pt>
                <c:pt idx="132">
                  <c:v>2011</c:v>
                </c:pt>
                <c:pt idx="144">
                  <c:v>2012</c:v>
                </c:pt>
                <c:pt idx="156">
                  <c:v>2013</c:v>
                </c:pt>
                <c:pt idx="168">
                  <c:v>2014</c:v>
                </c:pt>
              </c:numCache>
            </c:numRef>
          </c:cat>
          <c:val>
            <c:numRef>
              <c:f>Sheet1!$C$2:$C$180</c:f>
              <c:numCache>
                <c:formatCode>General</c:formatCode>
                <c:ptCount val="179"/>
                <c:pt idx="0">
                  <c:v>144.69999999999999</c:v>
                </c:pt>
                <c:pt idx="1">
                  <c:v>140.80000000000001</c:v>
                </c:pt>
                <c:pt idx="2">
                  <c:v>137.1</c:v>
                </c:pt>
                <c:pt idx="3">
                  <c:v>137.69999999999999</c:v>
                </c:pt>
                <c:pt idx="4">
                  <c:v>144.69999999999999</c:v>
                </c:pt>
                <c:pt idx="5">
                  <c:v>139.19999999999999</c:v>
                </c:pt>
                <c:pt idx="6">
                  <c:v>143</c:v>
                </c:pt>
                <c:pt idx="7">
                  <c:v>140.80000000000001</c:v>
                </c:pt>
                <c:pt idx="8">
                  <c:v>142.5</c:v>
                </c:pt>
                <c:pt idx="9">
                  <c:v>135.80000000000001</c:v>
                </c:pt>
                <c:pt idx="10">
                  <c:v>132.6</c:v>
                </c:pt>
                <c:pt idx="11">
                  <c:v>128.6</c:v>
                </c:pt>
                <c:pt idx="12">
                  <c:v>115.7</c:v>
                </c:pt>
                <c:pt idx="13">
                  <c:v>109.2</c:v>
                </c:pt>
                <c:pt idx="14">
                  <c:v>116.9</c:v>
                </c:pt>
                <c:pt idx="15">
                  <c:v>109.9</c:v>
                </c:pt>
                <c:pt idx="16">
                  <c:v>116.1</c:v>
                </c:pt>
                <c:pt idx="17">
                  <c:v>118.9</c:v>
                </c:pt>
                <c:pt idx="18">
                  <c:v>116.3</c:v>
                </c:pt>
                <c:pt idx="19">
                  <c:v>114</c:v>
                </c:pt>
                <c:pt idx="20">
                  <c:v>97</c:v>
                </c:pt>
                <c:pt idx="21">
                  <c:v>85.3</c:v>
                </c:pt>
                <c:pt idx="22">
                  <c:v>84.9</c:v>
                </c:pt>
                <c:pt idx="23">
                  <c:v>94.6</c:v>
                </c:pt>
                <c:pt idx="24">
                  <c:v>97.8</c:v>
                </c:pt>
                <c:pt idx="25">
                  <c:v>95</c:v>
                </c:pt>
                <c:pt idx="26">
                  <c:v>110.7</c:v>
                </c:pt>
                <c:pt idx="27">
                  <c:v>108.5</c:v>
                </c:pt>
                <c:pt idx="28">
                  <c:v>110.3</c:v>
                </c:pt>
                <c:pt idx="29">
                  <c:v>106.3</c:v>
                </c:pt>
                <c:pt idx="30">
                  <c:v>97.4</c:v>
                </c:pt>
                <c:pt idx="31">
                  <c:v>94.5</c:v>
                </c:pt>
                <c:pt idx="32">
                  <c:v>93.7</c:v>
                </c:pt>
                <c:pt idx="33">
                  <c:v>79.599999999999994</c:v>
                </c:pt>
                <c:pt idx="34">
                  <c:v>84.9</c:v>
                </c:pt>
                <c:pt idx="35">
                  <c:v>80.7</c:v>
                </c:pt>
                <c:pt idx="36">
                  <c:v>78.8</c:v>
                </c:pt>
                <c:pt idx="37">
                  <c:v>64.8</c:v>
                </c:pt>
                <c:pt idx="38">
                  <c:v>61.4</c:v>
                </c:pt>
                <c:pt idx="39">
                  <c:v>81</c:v>
                </c:pt>
                <c:pt idx="40">
                  <c:v>83.6</c:v>
                </c:pt>
                <c:pt idx="41">
                  <c:v>83.5</c:v>
                </c:pt>
                <c:pt idx="42">
                  <c:v>77</c:v>
                </c:pt>
                <c:pt idx="43">
                  <c:v>81.7</c:v>
                </c:pt>
                <c:pt idx="44">
                  <c:v>77</c:v>
                </c:pt>
                <c:pt idx="45">
                  <c:v>81.7</c:v>
                </c:pt>
                <c:pt idx="46">
                  <c:v>92.5</c:v>
                </c:pt>
                <c:pt idx="47">
                  <c:v>94.8</c:v>
                </c:pt>
                <c:pt idx="48">
                  <c:v>97.7</c:v>
                </c:pt>
                <c:pt idx="49">
                  <c:v>88.5</c:v>
                </c:pt>
                <c:pt idx="50">
                  <c:v>88.5</c:v>
                </c:pt>
                <c:pt idx="51">
                  <c:v>93</c:v>
                </c:pt>
                <c:pt idx="52">
                  <c:v>93.1</c:v>
                </c:pt>
                <c:pt idx="53">
                  <c:v>102.8</c:v>
                </c:pt>
                <c:pt idx="54">
                  <c:v>105.7</c:v>
                </c:pt>
                <c:pt idx="55">
                  <c:v>98.7</c:v>
                </c:pt>
                <c:pt idx="56">
                  <c:v>96.7</c:v>
                </c:pt>
                <c:pt idx="57">
                  <c:v>92.9</c:v>
                </c:pt>
                <c:pt idx="58">
                  <c:v>92.6</c:v>
                </c:pt>
                <c:pt idx="59">
                  <c:v>102.7</c:v>
                </c:pt>
                <c:pt idx="60">
                  <c:v>105.1</c:v>
                </c:pt>
                <c:pt idx="61">
                  <c:v>104.4</c:v>
                </c:pt>
                <c:pt idx="62">
                  <c:v>103</c:v>
                </c:pt>
                <c:pt idx="63">
                  <c:v>97.5</c:v>
                </c:pt>
                <c:pt idx="64">
                  <c:v>103.1</c:v>
                </c:pt>
                <c:pt idx="65">
                  <c:v>106.2</c:v>
                </c:pt>
                <c:pt idx="66">
                  <c:v>103.6</c:v>
                </c:pt>
                <c:pt idx="67">
                  <c:v>105.5</c:v>
                </c:pt>
                <c:pt idx="68">
                  <c:v>87.5</c:v>
                </c:pt>
                <c:pt idx="69">
                  <c:v>85.2</c:v>
                </c:pt>
                <c:pt idx="70">
                  <c:v>98.3</c:v>
                </c:pt>
                <c:pt idx="71">
                  <c:v>103.8</c:v>
                </c:pt>
                <c:pt idx="72">
                  <c:v>106.8</c:v>
                </c:pt>
                <c:pt idx="73">
                  <c:v>102.7</c:v>
                </c:pt>
                <c:pt idx="74">
                  <c:v>107.5</c:v>
                </c:pt>
                <c:pt idx="75">
                  <c:v>109.8</c:v>
                </c:pt>
                <c:pt idx="76">
                  <c:v>104.7</c:v>
                </c:pt>
                <c:pt idx="77">
                  <c:v>105.4</c:v>
                </c:pt>
                <c:pt idx="78">
                  <c:v>107</c:v>
                </c:pt>
                <c:pt idx="79">
                  <c:v>100.2</c:v>
                </c:pt>
                <c:pt idx="80">
                  <c:v>105.9</c:v>
                </c:pt>
                <c:pt idx="81">
                  <c:v>105.1</c:v>
                </c:pt>
                <c:pt idx="82">
                  <c:v>105.3</c:v>
                </c:pt>
                <c:pt idx="83">
                  <c:v>110</c:v>
                </c:pt>
                <c:pt idx="84">
                  <c:v>110.2</c:v>
                </c:pt>
                <c:pt idx="85">
                  <c:v>111.2</c:v>
                </c:pt>
                <c:pt idx="86">
                  <c:v>108.2</c:v>
                </c:pt>
                <c:pt idx="87">
                  <c:v>106.3</c:v>
                </c:pt>
                <c:pt idx="88">
                  <c:v>108.5</c:v>
                </c:pt>
                <c:pt idx="89">
                  <c:v>105.3</c:v>
                </c:pt>
                <c:pt idx="90">
                  <c:v>111.9</c:v>
                </c:pt>
                <c:pt idx="91">
                  <c:v>105.6</c:v>
                </c:pt>
                <c:pt idx="92">
                  <c:v>99.5</c:v>
                </c:pt>
                <c:pt idx="93">
                  <c:v>95.2</c:v>
                </c:pt>
                <c:pt idx="94">
                  <c:v>87.8</c:v>
                </c:pt>
                <c:pt idx="95">
                  <c:v>90.6</c:v>
                </c:pt>
                <c:pt idx="96">
                  <c:v>87.3</c:v>
                </c:pt>
                <c:pt idx="97">
                  <c:v>76.400000000000006</c:v>
                </c:pt>
                <c:pt idx="98">
                  <c:v>65.900000000000006</c:v>
                </c:pt>
                <c:pt idx="99">
                  <c:v>62.8</c:v>
                </c:pt>
                <c:pt idx="100">
                  <c:v>58.1</c:v>
                </c:pt>
                <c:pt idx="101">
                  <c:v>51</c:v>
                </c:pt>
                <c:pt idx="102">
                  <c:v>51.9</c:v>
                </c:pt>
                <c:pt idx="103">
                  <c:v>58.5</c:v>
                </c:pt>
                <c:pt idx="104">
                  <c:v>61.4</c:v>
                </c:pt>
                <c:pt idx="105">
                  <c:v>38.799999999999997</c:v>
                </c:pt>
                <c:pt idx="106">
                  <c:v>44.7</c:v>
                </c:pt>
                <c:pt idx="107">
                  <c:v>38.6</c:v>
                </c:pt>
                <c:pt idx="108">
                  <c:v>37.4</c:v>
                </c:pt>
                <c:pt idx="109">
                  <c:v>25.3</c:v>
                </c:pt>
                <c:pt idx="110">
                  <c:v>26.9</c:v>
                </c:pt>
                <c:pt idx="111">
                  <c:v>40.799999999999997</c:v>
                </c:pt>
                <c:pt idx="112">
                  <c:v>54.8</c:v>
                </c:pt>
                <c:pt idx="113">
                  <c:v>49.3</c:v>
                </c:pt>
                <c:pt idx="114">
                  <c:v>47.4</c:v>
                </c:pt>
                <c:pt idx="115">
                  <c:v>54.5</c:v>
                </c:pt>
                <c:pt idx="116">
                  <c:v>53.4</c:v>
                </c:pt>
                <c:pt idx="117">
                  <c:v>48.7</c:v>
                </c:pt>
                <c:pt idx="118">
                  <c:v>50.6</c:v>
                </c:pt>
                <c:pt idx="119">
                  <c:v>53.6</c:v>
                </c:pt>
                <c:pt idx="120">
                  <c:v>56.5</c:v>
                </c:pt>
                <c:pt idx="121">
                  <c:v>46.4</c:v>
                </c:pt>
                <c:pt idx="122">
                  <c:v>52.3</c:v>
                </c:pt>
                <c:pt idx="123">
                  <c:v>57.7</c:v>
                </c:pt>
                <c:pt idx="124">
                  <c:v>62.7</c:v>
                </c:pt>
                <c:pt idx="125">
                  <c:v>54.3</c:v>
                </c:pt>
                <c:pt idx="126">
                  <c:v>51</c:v>
                </c:pt>
                <c:pt idx="127">
                  <c:v>53.2</c:v>
                </c:pt>
                <c:pt idx="128">
                  <c:v>48.6</c:v>
                </c:pt>
                <c:pt idx="129">
                  <c:v>49.9</c:v>
                </c:pt>
                <c:pt idx="130">
                  <c:v>57.8</c:v>
                </c:pt>
                <c:pt idx="131">
                  <c:v>63.4</c:v>
                </c:pt>
                <c:pt idx="132">
                  <c:v>64.8</c:v>
                </c:pt>
                <c:pt idx="133">
                  <c:v>72</c:v>
                </c:pt>
                <c:pt idx="134">
                  <c:v>63.8</c:v>
                </c:pt>
                <c:pt idx="135">
                  <c:v>66</c:v>
                </c:pt>
                <c:pt idx="136">
                  <c:v>61.7</c:v>
                </c:pt>
                <c:pt idx="137">
                  <c:v>57.6</c:v>
                </c:pt>
                <c:pt idx="138">
                  <c:v>59.2</c:v>
                </c:pt>
                <c:pt idx="139">
                  <c:v>45.2</c:v>
                </c:pt>
                <c:pt idx="140">
                  <c:v>46.4</c:v>
                </c:pt>
                <c:pt idx="141">
                  <c:v>40.9</c:v>
                </c:pt>
                <c:pt idx="142">
                  <c:v>55.2</c:v>
                </c:pt>
                <c:pt idx="143">
                  <c:v>64.8</c:v>
                </c:pt>
                <c:pt idx="144">
                  <c:v>61.5</c:v>
                </c:pt>
                <c:pt idx="145">
                  <c:v>71.599999999999994</c:v>
                </c:pt>
                <c:pt idx="146">
                  <c:v>69.5</c:v>
                </c:pt>
                <c:pt idx="147">
                  <c:v>68.7</c:v>
                </c:pt>
                <c:pt idx="148">
                  <c:v>64.400000000000006</c:v>
                </c:pt>
                <c:pt idx="149">
                  <c:v>62.7</c:v>
                </c:pt>
                <c:pt idx="150">
                  <c:v>65.400000000000006</c:v>
                </c:pt>
                <c:pt idx="151">
                  <c:v>61.3</c:v>
                </c:pt>
                <c:pt idx="152">
                  <c:v>68.400000000000006</c:v>
                </c:pt>
                <c:pt idx="153">
                  <c:v>73.099999999999994</c:v>
                </c:pt>
                <c:pt idx="154">
                  <c:v>71.5</c:v>
                </c:pt>
                <c:pt idx="155">
                  <c:v>66.7</c:v>
                </c:pt>
                <c:pt idx="156">
                  <c:v>58.4</c:v>
                </c:pt>
                <c:pt idx="157">
                  <c:v>68</c:v>
                </c:pt>
                <c:pt idx="158">
                  <c:v>61.9</c:v>
                </c:pt>
                <c:pt idx="159">
                  <c:v>69</c:v>
                </c:pt>
                <c:pt idx="160">
                  <c:v>74.3</c:v>
                </c:pt>
                <c:pt idx="161">
                  <c:v>82.1</c:v>
                </c:pt>
                <c:pt idx="162">
                  <c:v>81</c:v>
                </c:pt>
                <c:pt idx="163">
                  <c:v>81.8</c:v>
                </c:pt>
                <c:pt idx="164">
                  <c:v>80.2</c:v>
                </c:pt>
                <c:pt idx="165">
                  <c:v>72.400000000000006</c:v>
                </c:pt>
                <c:pt idx="166">
                  <c:v>72</c:v>
                </c:pt>
                <c:pt idx="167">
                  <c:v>77.5</c:v>
                </c:pt>
                <c:pt idx="168">
                  <c:v>79.400000000000006</c:v>
                </c:pt>
                <c:pt idx="169">
                  <c:v>78.3</c:v>
                </c:pt>
                <c:pt idx="170">
                  <c:v>83.9</c:v>
                </c:pt>
                <c:pt idx="171">
                  <c:v>81.7</c:v>
                </c:pt>
                <c:pt idx="172">
                  <c:v>82.2</c:v>
                </c:pt>
                <c:pt idx="173">
                  <c:v>86.4</c:v>
                </c:pt>
                <c:pt idx="174">
                  <c:v>90.3</c:v>
                </c:pt>
                <c:pt idx="175">
                  <c:v>93.4</c:v>
                </c:pt>
                <c:pt idx="176">
                  <c:v>89</c:v>
                </c:pt>
                <c:pt idx="177">
                  <c:v>94.1</c:v>
                </c:pt>
                <c:pt idx="178">
                  <c:v>88.7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860224"/>
        <c:axId val="93861760"/>
      </c:lineChart>
      <c:catAx>
        <c:axId val="93860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386176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93861760"/>
        <c:scaling>
          <c:orientation val="minMax"/>
          <c:max val="1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3860224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5581328375619719"/>
          <c:y val="6.6881595157748136E-2"/>
          <c:w val="0.33677930883639545"/>
          <c:h val="0.27931321084864391"/>
        </c:manualLayout>
      </c:layout>
      <c:overlay val="1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93559832798675E-2"/>
          <c:y val="8.532460228185762E-2"/>
          <c:w val="0.93022844366676383"/>
          <c:h val="0.84366730944346247"/>
        </c:manualLayout>
      </c:layout>
      <c:barChart>
        <c:barDir val="col"/>
        <c:grouping val="clustered"/>
        <c:varyColors val="0"/>
        <c:ser>
          <c:idx val="1"/>
          <c:order val="1"/>
          <c:tx>
            <c:v>recession</c:v>
          </c:tx>
          <c:spPr>
            <a:solidFill>
              <a:schemeClr val="bg1">
                <a:lumMod val="75000"/>
              </a:schemeClr>
            </a:solidFill>
          </c:spPr>
          <c:invertIfNegative val="0"/>
          <c:val>
            <c:numRef>
              <c:f>Sheet1!$D$2:$D$178</c:f>
              <c:numCache>
                <c:formatCode>General</c:formatCode>
                <c:ptCount val="177"/>
                <c:pt idx="14">
                  <c:v>25</c:v>
                </c:pt>
                <c:pt idx="15">
                  <c:v>25</c:v>
                </c:pt>
                <c:pt idx="16">
                  <c:v>25</c:v>
                </c:pt>
                <c:pt idx="17">
                  <c:v>25</c:v>
                </c:pt>
                <c:pt idx="18">
                  <c:v>25</c:v>
                </c:pt>
                <c:pt idx="19">
                  <c:v>25</c:v>
                </c:pt>
                <c:pt idx="20">
                  <c:v>25</c:v>
                </c:pt>
                <c:pt idx="21">
                  <c:v>25</c:v>
                </c:pt>
                <c:pt idx="22">
                  <c:v>25</c:v>
                </c:pt>
                <c:pt idx="95">
                  <c:v>25</c:v>
                </c:pt>
                <c:pt idx="96">
                  <c:v>25</c:v>
                </c:pt>
                <c:pt idx="97">
                  <c:v>25</c:v>
                </c:pt>
                <c:pt idx="98">
                  <c:v>25</c:v>
                </c:pt>
                <c:pt idx="99">
                  <c:v>25</c:v>
                </c:pt>
                <c:pt idx="100">
                  <c:v>25</c:v>
                </c:pt>
                <c:pt idx="101">
                  <c:v>25</c:v>
                </c:pt>
                <c:pt idx="102">
                  <c:v>25</c:v>
                </c:pt>
                <c:pt idx="103">
                  <c:v>25</c:v>
                </c:pt>
                <c:pt idx="104">
                  <c:v>25</c:v>
                </c:pt>
                <c:pt idx="105">
                  <c:v>25</c:v>
                </c:pt>
                <c:pt idx="106">
                  <c:v>25</c:v>
                </c:pt>
                <c:pt idx="107">
                  <c:v>25</c:v>
                </c:pt>
                <c:pt idx="108">
                  <c:v>25</c:v>
                </c:pt>
                <c:pt idx="109">
                  <c:v>25</c:v>
                </c:pt>
                <c:pt idx="110">
                  <c:v>25</c:v>
                </c:pt>
                <c:pt idx="111">
                  <c:v>25</c:v>
                </c:pt>
                <c:pt idx="112">
                  <c:v>25</c:v>
                </c:pt>
                <c:pt idx="113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93897856"/>
        <c:axId val="93899392"/>
      </c:barChart>
      <c:lineChart>
        <c:grouping val="standard"/>
        <c:varyColors val="0"/>
        <c:ser>
          <c:idx val="0"/>
          <c:order val="0"/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numRef>
              <c:f>Sheet1!$C$2:$C$178</c:f>
              <c:numCache>
                <c:formatCode>General</c:formatCode>
                <c:ptCount val="177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2000</c:v>
                </c:pt>
                <c:pt idx="5">
                  <c:v>2000</c:v>
                </c:pt>
                <c:pt idx="6">
                  <c:v>2000</c:v>
                </c:pt>
                <c:pt idx="7">
                  <c:v>2000</c:v>
                </c:pt>
                <c:pt idx="8">
                  <c:v>2000</c:v>
                </c:pt>
                <c:pt idx="9">
                  <c:v>2000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>
                  <c:v>2001</c:v>
                </c:pt>
                <c:pt idx="15">
                  <c:v>2001</c:v>
                </c:pt>
                <c:pt idx="16">
                  <c:v>2001</c:v>
                </c:pt>
                <c:pt idx="17">
                  <c:v>2001</c:v>
                </c:pt>
                <c:pt idx="18">
                  <c:v>2001</c:v>
                </c:pt>
                <c:pt idx="19">
                  <c:v>2001</c:v>
                </c:pt>
                <c:pt idx="20">
                  <c:v>2001</c:v>
                </c:pt>
                <c:pt idx="21">
                  <c:v>2001</c:v>
                </c:pt>
                <c:pt idx="22">
                  <c:v>2001</c:v>
                </c:pt>
                <c:pt idx="23">
                  <c:v>2001</c:v>
                </c:pt>
                <c:pt idx="24">
                  <c:v>2002</c:v>
                </c:pt>
                <c:pt idx="25">
                  <c:v>2002</c:v>
                </c:pt>
                <c:pt idx="26">
                  <c:v>2002</c:v>
                </c:pt>
                <c:pt idx="27">
                  <c:v>2002</c:v>
                </c:pt>
                <c:pt idx="28">
                  <c:v>2002</c:v>
                </c:pt>
                <c:pt idx="29">
                  <c:v>2002</c:v>
                </c:pt>
                <c:pt idx="30">
                  <c:v>2002</c:v>
                </c:pt>
                <c:pt idx="31">
                  <c:v>2002</c:v>
                </c:pt>
                <c:pt idx="32">
                  <c:v>2002</c:v>
                </c:pt>
                <c:pt idx="33">
                  <c:v>2002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2003</c:v>
                </c:pt>
                <c:pt idx="39">
                  <c:v>2003</c:v>
                </c:pt>
                <c:pt idx="40">
                  <c:v>2003</c:v>
                </c:pt>
                <c:pt idx="41">
                  <c:v>2003</c:v>
                </c:pt>
                <c:pt idx="42">
                  <c:v>2003</c:v>
                </c:pt>
                <c:pt idx="43">
                  <c:v>2003</c:v>
                </c:pt>
                <c:pt idx="44">
                  <c:v>2003</c:v>
                </c:pt>
                <c:pt idx="45">
                  <c:v>2003</c:v>
                </c:pt>
                <c:pt idx="46">
                  <c:v>2003</c:v>
                </c:pt>
                <c:pt idx="47">
                  <c:v>2003</c:v>
                </c:pt>
                <c:pt idx="48">
                  <c:v>2004</c:v>
                </c:pt>
                <c:pt idx="49">
                  <c:v>2004</c:v>
                </c:pt>
                <c:pt idx="50">
                  <c:v>2004</c:v>
                </c:pt>
                <c:pt idx="51">
                  <c:v>2004</c:v>
                </c:pt>
                <c:pt idx="52">
                  <c:v>2004</c:v>
                </c:pt>
                <c:pt idx="53">
                  <c:v>2004</c:v>
                </c:pt>
                <c:pt idx="54">
                  <c:v>2004</c:v>
                </c:pt>
                <c:pt idx="55">
                  <c:v>2004</c:v>
                </c:pt>
                <c:pt idx="56">
                  <c:v>2004</c:v>
                </c:pt>
                <c:pt idx="57">
                  <c:v>2004</c:v>
                </c:pt>
                <c:pt idx="58">
                  <c:v>2004</c:v>
                </c:pt>
                <c:pt idx="59">
                  <c:v>2004</c:v>
                </c:pt>
                <c:pt idx="60">
                  <c:v>2005</c:v>
                </c:pt>
                <c:pt idx="61">
                  <c:v>2005</c:v>
                </c:pt>
                <c:pt idx="62">
                  <c:v>2005</c:v>
                </c:pt>
                <c:pt idx="63">
                  <c:v>2005</c:v>
                </c:pt>
                <c:pt idx="64">
                  <c:v>2005</c:v>
                </c:pt>
                <c:pt idx="65">
                  <c:v>2005</c:v>
                </c:pt>
                <c:pt idx="66">
                  <c:v>2005</c:v>
                </c:pt>
                <c:pt idx="67">
                  <c:v>2005</c:v>
                </c:pt>
                <c:pt idx="68">
                  <c:v>2005</c:v>
                </c:pt>
                <c:pt idx="69">
                  <c:v>2005</c:v>
                </c:pt>
                <c:pt idx="70">
                  <c:v>2005</c:v>
                </c:pt>
                <c:pt idx="71">
                  <c:v>2005</c:v>
                </c:pt>
                <c:pt idx="72">
                  <c:v>2006</c:v>
                </c:pt>
                <c:pt idx="73">
                  <c:v>2006</c:v>
                </c:pt>
                <c:pt idx="74">
                  <c:v>2006</c:v>
                </c:pt>
                <c:pt idx="75">
                  <c:v>2006</c:v>
                </c:pt>
                <c:pt idx="76">
                  <c:v>2006</c:v>
                </c:pt>
                <c:pt idx="77">
                  <c:v>2006</c:v>
                </c:pt>
                <c:pt idx="78">
                  <c:v>2006</c:v>
                </c:pt>
                <c:pt idx="79">
                  <c:v>2006</c:v>
                </c:pt>
                <c:pt idx="80">
                  <c:v>2006</c:v>
                </c:pt>
                <c:pt idx="81">
                  <c:v>2006</c:v>
                </c:pt>
                <c:pt idx="82">
                  <c:v>2006</c:v>
                </c:pt>
                <c:pt idx="83">
                  <c:v>2006</c:v>
                </c:pt>
                <c:pt idx="84">
                  <c:v>2007</c:v>
                </c:pt>
                <c:pt idx="85">
                  <c:v>2007</c:v>
                </c:pt>
                <c:pt idx="86">
                  <c:v>2007</c:v>
                </c:pt>
                <c:pt idx="87">
                  <c:v>2007</c:v>
                </c:pt>
                <c:pt idx="88">
                  <c:v>2007</c:v>
                </c:pt>
                <c:pt idx="89">
                  <c:v>2007</c:v>
                </c:pt>
                <c:pt idx="90">
                  <c:v>2007</c:v>
                </c:pt>
                <c:pt idx="91">
                  <c:v>2007</c:v>
                </c:pt>
                <c:pt idx="92">
                  <c:v>2007</c:v>
                </c:pt>
                <c:pt idx="93">
                  <c:v>2007</c:v>
                </c:pt>
                <c:pt idx="94">
                  <c:v>2007</c:v>
                </c:pt>
                <c:pt idx="95">
                  <c:v>2007</c:v>
                </c:pt>
                <c:pt idx="96">
                  <c:v>2008</c:v>
                </c:pt>
                <c:pt idx="97">
                  <c:v>2008</c:v>
                </c:pt>
                <c:pt idx="98">
                  <c:v>2008</c:v>
                </c:pt>
                <c:pt idx="99">
                  <c:v>2008</c:v>
                </c:pt>
                <c:pt idx="100">
                  <c:v>2008</c:v>
                </c:pt>
                <c:pt idx="101">
                  <c:v>2008</c:v>
                </c:pt>
                <c:pt idx="102">
                  <c:v>2008</c:v>
                </c:pt>
                <c:pt idx="103">
                  <c:v>2008</c:v>
                </c:pt>
                <c:pt idx="104">
                  <c:v>2008</c:v>
                </c:pt>
                <c:pt idx="105">
                  <c:v>2008</c:v>
                </c:pt>
                <c:pt idx="106">
                  <c:v>2008</c:v>
                </c:pt>
                <c:pt idx="107">
                  <c:v>2008</c:v>
                </c:pt>
                <c:pt idx="108">
                  <c:v>2009</c:v>
                </c:pt>
                <c:pt idx="109">
                  <c:v>2009</c:v>
                </c:pt>
                <c:pt idx="110">
                  <c:v>2009</c:v>
                </c:pt>
                <c:pt idx="111">
                  <c:v>2009</c:v>
                </c:pt>
                <c:pt idx="112">
                  <c:v>2009</c:v>
                </c:pt>
                <c:pt idx="113">
                  <c:v>2009</c:v>
                </c:pt>
                <c:pt idx="114">
                  <c:v>2009</c:v>
                </c:pt>
                <c:pt idx="115">
                  <c:v>2009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2010</c:v>
                </c:pt>
                <c:pt idx="125">
                  <c:v>2010</c:v>
                </c:pt>
                <c:pt idx="126">
                  <c:v>2010</c:v>
                </c:pt>
                <c:pt idx="127">
                  <c:v>2010</c:v>
                </c:pt>
                <c:pt idx="128">
                  <c:v>2010</c:v>
                </c:pt>
                <c:pt idx="129">
                  <c:v>2010</c:v>
                </c:pt>
                <c:pt idx="130">
                  <c:v>2010</c:v>
                </c:pt>
                <c:pt idx="131">
                  <c:v>2010</c:v>
                </c:pt>
                <c:pt idx="132">
                  <c:v>2011</c:v>
                </c:pt>
                <c:pt idx="133">
                  <c:v>2011</c:v>
                </c:pt>
                <c:pt idx="134">
                  <c:v>2011</c:v>
                </c:pt>
                <c:pt idx="135">
                  <c:v>2011</c:v>
                </c:pt>
                <c:pt idx="136">
                  <c:v>2011</c:v>
                </c:pt>
                <c:pt idx="137">
                  <c:v>2011</c:v>
                </c:pt>
                <c:pt idx="138">
                  <c:v>2011</c:v>
                </c:pt>
                <c:pt idx="139">
                  <c:v>2011</c:v>
                </c:pt>
                <c:pt idx="140">
                  <c:v>2011</c:v>
                </c:pt>
                <c:pt idx="141">
                  <c:v>2011</c:v>
                </c:pt>
                <c:pt idx="142">
                  <c:v>2011</c:v>
                </c:pt>
                <c:pt idx="143">
                  <c:v>2011</c:v>
                </c:pt>
                <c:pt idx="144">
                  <c:v>2012</c:v>
                </c:pt>
                <c:pt idx="145">
                  <c:v>2012</c:v>
                </c:pt>
                <c:pt idx="146">
                  <c:v>2012</c:v>
                </c:pt>
                <c:pt idx="147">
                  <c:v>2012</c:v>
                </c:pt>
                <c:pt idx="148">
                  <c:v>2012</c:v>
                </c:pt>
                <c:pt idx="149">
                  <c:v>2012</c:v>
                </c:pt>
                <c:pt idx="150">
                  <c:v>2012</c:v>
                </c:pt>
                <c:pt idx="151">
                  <c:v>2012</c:v>
                </c:pt>
                <c:pt idx="152">
                  <c:v>2012</c:v>
                </c:pt>
                <c:pt idx="153">
                  <c:v>2012</c:v>
                </c:pt>
                <c:pt idx="154">
                  <c:v>2012</c:v>
                </c:pt>
                <c:pt idx="155">
                  <c:v>2012</c:v>
                </c:pt>
                <c:pt idx="156">
                  <c:v>2013</c:v>
                </c:pt>
                <c:pt idx="157">
                  <c:v>2013</c:v>
                </c:pt>
                <c:pt idx="158">
                  <c:v>2013</c:v>
                </c:pt>
                <c:pt idx="159">
                  <c:v>2013</c:v>
                </c:pt>
                <c:pt idx="160">
                  <c:v>2013</c:v>
                </c:pt>
                <c:pt idx="161">
                  <c:v>2013</c:v>
                </c:pt>
                <c:pt idx="162">
                  <c:v>2013</c:v>
                </c:pt>
                <c:pt idx="163">
                  <c:v>2013</c:v>
                </c:pt>
                <c:pt idx="164">
                  <c:v>2013</c:v>
                </c:pt>
                <c:pt idx="165">
                  <c:v>2013</c:v>
                </c:pt>
                <c:pt idx="166">
                  <c:v>2013</c:v>
                </c:pt>
                <c:pt idx="167">
                  <c:v>2013</c:v>
                </c:pt>
                <c:pt idx="168">
                  <c:v>2014</c:v>
                </c:pt>
                <c:pt idx="169">
                  <c:v>2014</c:v>
                </c:pt>
                <c:pt idx="170">
                  <c:v>2014</c:v>
                </c:pt>
                <c:pt idx="171">
                  <c:v>2014</c:v>
                </c:pt>
                <c:pt idx="172">
                  <c:v>2014</c:v>
                </c:pt>
                <c:pt idx="173">
                  <c:v>2014</c:v>
                </c:pt>
                <c:pt idx="174">
                  <c:v>2014</c:v>
                </c:pt>
                <c:pt idx="175">
                  <c:v>2014</c:v>
                </c:pt>
                <c:pt idx="176">
                  <c:v>2014</c:v>
                </c:pt>
              </c:numCache>
            </c:numRef>
          </c:cat>
          <c:val>
            <c:numRef>
              <c:f>Sheet1!$B$2:$B$178</c:f>
              <c:numCache>
                <c:formatCode>0.0</c:formatCode>
                <c:ptCount val="177"/>
                <c:pt idx="0">
                  <c:v>18.114000000000001</c:v>
                </c:pt>
                <c:pt idx="1">
                  <c:v>18.879000000000001</c:v>
                </c:pt>
                <c:pt idx="2">
                  <c:v>17.821999999999999</c:v>
                </c:pt>
                <c:pt idx="3">
                  <c:v>17.442</c:v>
                </c:pt>
                <c:pt idx="4">
                  <c:v>17.466999999999999</c:v>
                </c:pt>
                <c:pt idx="5">
                  <c:v>17.077999999999999</c:v>
                </c:pt>
                <c:pt idx="6">
                  <c:v>16.850999999999999</c:v>
                </c:pt>
                <c:pt idx="7">
                  <c:v>17.09</c:v>
                </c:pt>
                <c:pt idx="8">
                  <c:v>18.245000000000001</c:v>
                </c:pt>
                <c:pt idx="9">
                  <c:v>17.117000000000001</c:v>
                </c:pt>
                <c:pt idx="10">
                  <c:v>16.259</c:v>
                </c:pt>
                <c:pt idx="11">
                  <c:v>15.831</c:v>
                </c:pt>
                <c:pt idx="12">
                  <c:v>17.251000000000001</c:v>
                </c:pt>
                <c:pt idx="13">
                  <c:v>17.433</c:v>
                </c:pt>
                <c:pt idx="14">
                  <c:v>16.867999999999999</c:v>
                </c:pt>
                <c:pt idx="15">
                  <c:v>16.530999999999999</c:v>
                </c:pt>
                <c:pt idx="16">
                  <c:v>16.503</c:v>
                </c:pt>
                <c:pt idx="17">
                  <c:v>17.103999999999999</c:v>
                </c:pt>
                <c:pt idx="18">
                  <c:v>16.123000000000001</c:v>
                </c:pt>
                <c:pt idx="19">
                  <c:v>16.015999999999998</c:v>
                </c:pt>
                <c:pt idx="20">
                  <c:v>16.056000000000001</c:v>
                </c:pt>
                <c:pt idx="21">
                  <c:v>21.709</c:v>
                </c:pt>
                <c:pt idx="22">
                  <c:v>17.725000000000001</c:v>
                </c:pt>
                <c:pt idx="23">
                  <c:v>16.146999999999998</c:v>
                </c:pt>
                <c:pt idx="24">
                  <c:v>16.22</c:v>
                </c:pt>
                <c:pt idx="25">
                  <c:v>17.006</c:v>
                </c:pt>
                <c:pt idx="26">
                  <c:v>16.788</c:v>
                </c:pt>
                <c:pt idx="27">
                  <c:v>17.343</c:v>
                </c:pt>
                <c:pt idx="28">
                  <c:v>15.843999999999999</c:v>
                </c:pt>
                <c:pt idx="29">
                  <c:v>16.626000000000001</c:v>
                </c:pt>
                <c:pt idx="30">
                  <c:v>17.829000000000001</c:v>
                </c:pt>
                <c:pt idx="31">
                  <c:v>18.105</c:v>
                </c:pt>
                <c:pt idx="32">
                  <c:v>16.326000000000001</c:v>
                </c:pt>
                <c:pt idx="33">
                  <c:v>15.923</c:v>
                </c:pt>
                <c:pt idx="34">
                  <c:v>16.195</c:v>
                </c:pt>
                <c:pt idx="35">
                  <c:v>17.593</c:v>
                </c:pt>
                <c:pt idx="36">
                  <c:v>16.425000000000001</c:v>
                </c:pt>
                <c:pt idx="37">
                  <c:v>15.814</c:v>
                </c:pt>
                <c:pt idx="38">
                  <c:v>16.172999999999998</c:v>
                </c:pt>
                <c:pt idx="39">
                  <c:v>16.433</c:v>
                </c:pt>
                <c:pt idx="40">
                  <c:v>16.152000000000001</c:v>
                </c:pt>
                <c:pt idx="41">
                  <c:v>16.686</c:v>
                </c:pt>
                <c:pt idx="42">
                  <c:v>16.776</c:v>
                </c:pt>
                <c:pt idx="43">
                  <c:v>17.931999999999999</c:v>
                </c:pt>
                <c:pt idx="44">
                  <c:v>16.945</c:v>
                </c:pt>
                <c:pt idx="45">
                  <c:v>16.143000000000001</c:v>
                </c:pt>
                <c:pt idx="46">
                  <c:v>17.196999999999999</c:v>
                </c:pt>
                <c:pt idx="47">
                  <c:v>16.992000000000001</c:v>
                </c:pt>
                <c:pt idx="48">
                  <c:v>16.305</c:v>
                </c:pt>
                <c:pt idx="49">
                  <c:v>16.634</c:v>
                </c:pt>
                <c:pt idx="50">
                  <c:v>16.837</c:v>
                </c:pt>
                <c:pt idx="51">
                  <c:v>16.492999999999999</c:v>
                </c:pt>
                <c:pt idx="52">
                  <c:v>17.759</c:v>
                </c:pt>
                <c:pt idx="53">
                  <c:v>15.760999999999999</c:v>
                </c:pt>
                <c:pt idx="54">
                  <c:v>16.87</c:v>
                </c:pt>
                <c:pt idx="55">
                  <c:v>16.716999999999999</c:v>
                </c:pt>
                <c:pt idx="56">
                  <c:v>17.431999999999999</c:v>
                </c:pt>
                <c:pt idx="57">
                  <c:v>17.056000000000001</c:v>
                </c:pt>
                <c:pt idx="58">
                  <c:v>16.911999999999999</c:v>
                </c:pt>
                <c:pt idx="59">
                  <c:v>17.626999999999999</c:v>
                </c:pt>
                <c:pt idx="60">
                  <c:v>16.37</c:v>
                </c:pt>
                <c:pt idx="61">
                  <c:v>16.402000000000001</c:v>
                </c:pt>
                <c:pt idx="62">
                  <c:v>16.928999999999998</c:v>
                </c:pt>
                <c:pt idx="63">
                  <c:v>17.274000000000001</c:v>
                </c:pt>
                <c:pt idx="64">
                  <c:v>16.928000000000001</c:v>
                </c:pt>
                <c:pt idx="65">
                  <c:v>17.968</c:v>
                </c:pt>
                <c:pt idx="66">
                  <c:v>20.606999999999999</c:v>
                </c:pt>
                <c:pt idx="67">
                  <c:v>16.917000000000002</c:v>
                </c:pt>
                <c:pt idx="68">
                  <c:v>16.427</c:v>
                </c:pt>
                <c:pt idx="69">
                  <c:v>14.847</c:v>
                </c:pt>
                <c:pt idx="70">
                  <c:v>16.021999999999998</c:v>
                </c:pt>
                <c:pt idx="71">
                  <c:v>16.687999999999999</c:v>
                </c:pt>
                <c:pt idx="72">
                  <c:v>17.571999999999999</c:v>
                </c:pt>
                <c:pt idx="73">
                  <c:v>16.515000000000001</c:v>
                </c:pt>
                <c:pt idx="74">
                  <c:v>16.408999999999999</c:v>
                </c:pt>
                <c:pt idx="75">
                  <c:v>16.568000000000001</c:v>
                </c:pt>
                <c:pt idx="76">
                  <c:v>16.170000000000002</c:v>
                </c:pt>
                <c:pt idx="77">
                  <c:v>16.352</c:v>
                </c:pt>
                <c:pt idx="78">
                  <c:v>17.125</c:v>
                </c:pt>
                <c:pt idx="79">
                  <c:v>15.901999999999999</c:v>
                </c:pt>
                <c:pt idx="80">
                  <c:v>16.420000000000002</c:v>
                </c:pt>
                <c:pt idx="81">
                  <c:v>16.323</c:v>
                </c:pt>
                <c:pt idx="82">
                  <c:v>16.126999999999999</c:v>
                </c:pt>
                <c:pt idx="83">
                  <c:v>16.568999999999999</c:v>
                </c:pt>
                <c:pt idx="84">
                  <c:v>16.401</c:v>
                </c:pt>
                <c:pt idx="85">
                  <c:v>16.704000000000001</c:v>
                </c:pt>
                <c:pt idx="86">
                  <c:v>16.015000000000001</c:v>
                </c:pt>
                <c:pt idx="87">
                  <c:v>16.215</c:v>
                </c:pt>
                <c:pt idx="88">
                  <c:v>16.295999999999999</c:v>
                </c:pt>
                <c:pt idx="89">
                  <c:v>15.823</c:v>
                </c:pt>
                <c:pt idx="90">
                  <c:v>15.497999999999999</c:v>
                </c:pt>
                <c:pt idx="91">
                  <c:v>16.033999999999999</c:v>
                </c:pt>
                <c:pt idx="92">
                  <c:v>16.199000000000002</c:v>
                </c:pt>
                <c:pt idx="93">
                  <c:v>16.126999999999999</c:v>
                </c:pt>
                <c:pt idx="94">
                  <c:v>16.038</c:v>
                </c:pt>
                <c:pt idx="95">
                  <c:v>15.718</c:v>
                </c:pt>
                <c:pt idx="96">
                  <c:v>15.382999999999999</c:v>
                </c:pt>
                <c:pt idx="97">
                  <c:v>15.166</c:v>
                </c:pt>
                <c:pt idx="98">
                  <c:v>14.795</c:v>
                </c:pt>
                <c:pt idx="99">
                  <c:v>14.268000000000001</c:v>
                </c:pt>
                <c:pt idx="100">
                  <c:v>14.364000000000001</c:v>
                </c:pt>
                <c:pt idx="101">
                  <c:v>14.065</c:v>
                </c:pt>
                <c:pt idx="102">
                  <c:v>12.715</c:v>
                </c:pt>
                <c:pt idx="103">
                  <c:v>13.834</c:v>
                </c:pt>
                <c:pt idx="104">
                  <c:v>12.688000000000001</c:v>
                </c:pt>
                <c:pt idx="105">
                  <c:v>10.666</c:v>
                </c:pt>
                <c:pt idx="106">
                  <c:v>10.255000000000001</c:v>
                </c:pt>
                <c:pt idx="107">
                  <c:v>10.141</c:v>
                </c:pt>
                <c:pt idx="108">
                  <c:v>9.5739999999999998</c:v>
                </c:pt>
                <c:pt idx="109">
                  <c:v>9.0229999999999997</c:v>
                </c:pt>
                <c:pt idx="110">
                  <c:v>9.5519999999999996</c:v>
                </c:pt>
                <c:pt idx="111">
                  <c:v>9.1969999999999992</c:v>
                </c:pt>
                <c:pt idx="112">
                  <c:v>9.9960000000000004</c:v>
                </c:pt>
                <c:pt idx="113">
                  <c:v>9.9559999999999995</c:v>
                </c:pt>
                <c:pt idx="114">
                  <c:v>11.37</c:v>
                </c:pt>
                <c:pt idx="115">
                  <c:v>14.567</c:v>
                </c:pt>
                <c:pt idx="116">
                  <c:v>9.3460000000000001</c:v>
                </c:pt>
                <c:pt idx="117">
                  <c:v>10.37</c:v>
                </c:pt>
                <c:pt idx="118">
                  <c:v>10.817</c:v>
                </c:pt>
                <c:pt idx="119">
                  <c:v>11.06</c:v>
                </c:pt>
                <c:pt idx="120">
                  <c:v>10.667999999999999</c:v>
                </c:pt>
                <c:pt idx="121">
                  <c:v>10.108000000000001</c:v>
                </c:pt>
                <c:pt idx="122">
                  <c:v>11.553000000000001</c:v>
                </c:pt>
                <c:pt idx="123">
                  <c:v>11.249000000000001</c:v>
                </c:pt>
                <c:pt idx="124">
                  <c:v>11.821999999999999</c:v>
                </c:pt>
                <c:pt idx="125">
                  <c:v>11.385</c:v>
                </c:pt>
                <c:pt idx="126">
                  <c:v>11.715</c:v>
                </c:pt>
                <c:pt idx="127">
                  <c:v>11.802</c:v>
                </c:pt>
                <c:pt idx="128">
                  <c:v>11.702999999999999</c:v>
                </c:pt>
                <c:pt idx="129">
                  <c:v>12.199</c:v>
                </c:pt>
                <c:pt idx="130">
                  <c:v>12.07</c:v>
                </c:pt>
                <c:pt idx="131">
                  <c:v>12.382999999999999</c:v>
                </c:pt>
                <c:pt idx="132">
                  <c:v>12.526999999999999</c:v>
                </c:pt>
                <c:pt idx="133">
                  <c:v>12.840999999999999</c:v>
                </c:pt>
                <c:pt idx="134">
                  <c:v>12.891999999999999</c:v>
                </c:pt>
                <c:pt idx="135">
                  <c:v>13.079000000000001</c:v>
                </c:pt>
                <c:pt idx="136">
                  <c:v>12.006</c:v>
                </c:pt>
                <c:pt idx="137">
                  <c:v>11.638</c:v>
                </c:pt>
                <c:pt idx="138">
                  <c:v>12.349</c:v>
                </c:pt>
                <c:pt idx="139">
                  <c:v>12.303000000000001</c:v>
                </c:pt>
                <c:pt idx="140">
                  <c:v>13.045999999999999</c:v>
                </c:pt>
                <c:pt idx="141">
                  <c:v>13.374000000000001</c:v>
                </c:pt>
                <c:pt idx="142">
                  <c:v>13.263</c:v>
                </c:pt>
                <c:pt idx="143">
                  <c:v>13.502000000000001</c:v>
                </c:pt>
                <c:pt idx="144">
                  <c:v>13.94</c:v>
                </c:pt>
                <c:pt idx="145">
                  <c:v>14.448</c:v>
                </c:pt>
                <c:pt idx="146">
                  <c:v>14.185</c:v>
                </c:pt>
                <c:pt idx="147">
                  <c:v>14.327999999999999</c:v>
                </c:pt>
                <c:pt idx="148">
                  <c:v>14.071</c:v>
                </c:pt>
                <c:pt idx="149">
                  <c:v>14.215999999999999</c:v>
                </c:pt>
                <c:pt idx="150">
                  <c:v>14.102</c:v>
                </c:pt>
                <c:pt idx="151">
                  <c:v>14.279</c:v>
                </c:pt>
                <c:pt idx="152">
                  <c:v>14.756</c:v>
                </c:pt>
                <c:pt idx="153">
                  <c:v>14.407999999999999</c:v>
                </c:pt>
                <c:pt idx="154">
                  <c:v>15.127000000000001</c:v>
                </c:pt>
                <c:pt idx="155">
                  <c:v>15.242000000000001</c:v>
                </c:pt>
                <c:pt idx="156" formatCode="0.00">
                  <c:v>15.29</c:v>
                </c:pt>
                <c:pt idx="157" formatCode="0.00">
                  <c:v>15.394</c:v>
                </c:pt>
                <c:pt idx="158" formatCode="0.00">
                  <c:v>15.348000000000001</c:v>
                </c:pt>
                <c:pt idx="159" formatCode="0.00">
                  <c:v>15.217000000000001</c:v>
                </c:pt>
                <c:pt idx="160" formatCode="0.00">
                  <c:v>15.422000000000001</c:v>
                </c:pt>
                <c:pt idx="161" formatCode="0.00">
                  <c:v>15.779</c:v>
                </c:pt>
                <c:pt idx="162" formatCode="0.00">
                  <c:v>15.692</c:v>
                </c:pt>
                <c:pt idx="163" formatCode="0.00">
                  <c:v>15.872999999999999</c:v>
                </c:pt>
                <c:pt idx="164" formatCode="0.00">
                  <c:v>15.343999999999999</c:v>
                </c:pt>
                <c:pt idx="165" formatCode="0.00">
                  <c:v>15.279</c:v>
                </c:pt>
                <c:pt idx="166" formatCode="0.00">
                  <c:v>16.189</c:v>
                </c:pt>
                <c:pt idx="167" formatCode="0.00">
                  <c:v>15.44</c:v>
                </c:pt>
                <c:pt idx="168" formatCode="0.00">
                  <c:v>15.196</c:v>
                </c:pt>
                <c:pt idx="169" formatCode="0.00">
                  <c:v>15.333</c:v>
                </c:pt>
                <c:pt idx="170" formatCode="0.00">
                  <c:v>16.427</c:v>
                </c:pt>
                <c:pt idx="171" formatCode="0.00">
                  <c:v>15.97</c:v>
                </c:pt>
                <c:pt idx="172" formatCode="General">
                  <c:v>16.667999999999999</c:v>
                </c:pt>
                <c:pt idx="173" formatCode="General">
                  <c:v>16.847999999999999</c:v>
                </c:pt>
                <c:pt idx="174" formatCode="General">
                  <c:v>16.401</c:v>
                </c:pt>
                <c:pt idx="175" formatCode="General">
                  <c:v>17.449000000000002</c:v>
                </c:pt>
                <c:pt idx="176" formatCode="General">
                  <c:v>16.34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897856"/>
        <c:axId val="93899392"/>
      </c:lineChart>
      <c:catAx>
        <c:axId val="93897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3899392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93899392"/>
        <c:scaling>
          <c:orientation val="minMax"/>
          <c:max val="2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3897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213291734759487E-2"/>
          <c:y val="0.15749953326964244"/>
          <c:w val="0.86347026197196808"/>
          <c:h val="0.68280226739440164"/>
        </c:manualLayout>
      </c:layout>
      <c:barChart>
        <c:barDir val="col"/>
        <c:grouping val="clustered"/>
        <c:varyColors val="0"/>
        <c:ser>
          <c:idx val="2"/>
          <c:order val="0"/>
          <c:tx>
            <c:v>recession</c:v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invertIfNegative val="0"/>
          <c:cat>
            <c:numRef>
              <c:f>'Housing Starts'!$F$220:$F$416</c:f>
              <c:numCache>
                <c:formatCode>General</c:formatCode>
                <c:ptCount val="197"/>
                <c:pt idx="0">
                  <c:v>1998</c:v>
                </c:pt>
                <c:pt idx="1">
                  <c:v>1998</c:v>
                </c:pt>
                <c:pt idx="2">
                  <c:v>1998</c:v>
                </c:pt>
                <c:pt idx="3">
                  <c:v>1998</c:v>
                </c:pt>
                <c:pt idx="4">
                  <c:v>1998</c:v>
                </c:pt>
                <c:pt idx="5">
                  <c:v>1998</c:v>
                </c:pt>
                <c:pt idx="6">
                  <c:v>1998</c:v>
                </c:pt>
                <c:pt idx="7">
                  <c:v>1998</c:v>
                </c:pt>
                <c:pt idx="8">
                  <c:v>1998</c:v>
                </c:pt>
                <c:pt idx="9">
                  <c:v>1998</c:v>
                </c:pt>
                <c:pt idx="10">
                  <c:v>1998</c:v>
                </c:pt>
                <c:pt idx="11">
                  <c:v>1998</c:v>
                </c:pt>
                <c:pt idx="12">
                  <c:v>1999</c:v>
                </c:pt>
                <c:pt idx="13">
                  <c:v>1999</c:v>
                </c:pt>
                <c:pt idx="14">
                  <c:v>1999</c:v>
                </c:pt>
                <c:pt idx="15">
                  <c:v>1999</c:v>
                </c:pt>
                <c:pt idx="16">
                  <c:v>1999</c:v>
                </c:pt>
                <c:pt idx="17">
                  <c:v>1999</c:v>
                </c:pt>
                <c:pt idx="18">
                  <c:v>1999</c:v>
                </c:pt>
                <c:pt idx="19">
                  <c:v>1999</c:v>
                </c:pt>
                <c:pt idx="20">
                  <c:v>1999</c:v>
                </c:pt>
                <c:pt idx="21">
                  <c:v>1999</c:v>
                </c:pt>
                <c:pt idx="22">
                  <c:v>1999</c:v>
                </c:pt>
                <c:pt idx="23">
                  <c:v>1999</c:v>
                </c:pt>
                <c:pt idx="24">
                  <c:v>2000</c:v>
                </c:pt>
                <c:pt idx="25">
                  <c:v>2000</c:v>
                </c:pt>
                <c:pt idx="26">
                  <c:v>2000</c:v>
                </c:pt>
                <c:pt idx="27">
                  <c:v>2000</c:v>
                </c:pt>
                <c:pt idx="28">
                  <c:v>2000</c:v>
                </c:pt>
                <c:pt idx="29">
                  <c:v>2000</c:v>
                </c:pt>
                <c:pt idx="30">
                  <c:v>2000</c:v>
                </c:pt>
                <c:pt idx="31">
                  <c:v>2000</c:v>
                </c:pt>
                <c:pt idx="32">
                  <c:v>2000</c:v>
                </c:pt>
                <c:pt idx="33">
                  <c:v>2000</c:v>
                </c:pt>
                <c:pt idx="34">
                  <c:v>2000</c:v>
                </c:pt>
                <c:pt idx="35">
                  <c:v>2000</c:v>
                </c:pt>
                <c:pt idx="36">
                  <c:v>2001</c:v>
                </c:pt>
                <c:pt idx="37">
                  <c:v>2001</c:v>
                </c:pt>
                <c:pt idx="38">
                  <c:v>2001</c:v>
                </c:pt>
                <c:pt idx="39">
                  <c:v>2001</c:v>
                </c:pt>
                <c:pt idx="40">
                  <c:v>2001</c:v>
                </c:pt>
                <c:pt idx="41">
                  <c:v>2001</c:v>
                </c:pt>
                <c:pt idx="42">
                  <c:v>2001</c:v>
                </c:pt>
                <c:pt idx="43">
                  <c:v>2001</c:v>
                </c:pt>
                <c:pt idx="44">
                  <c:v>2001</c:v>
                </c:pt>
                <c:pt idx="45">
                  <c:v>2001</c:v>
                </c:pt>
                <c:pt idx="46">
                  <c:v>2001</c:v>
                </c:pt>
                <c:pt idx="47">
                  <c:v>2001</c:v>
                </c:pt>
                <c:pt idx="48">
                  <c:v>2002</c:v>
                </c:pt>
                <c:pt idx="49">
                  <c:v>2002</c:v>
                </c:pt>
                <c:pt idx="50">
                  <c:v>2002</c:v>
                </c:pt>
                <c:pt idx="51">
                  <c:v>2002</c:v>
                </c:pt>
                <c:pt idx="52">
                  <c:v>2002</c:v>
                </c:pt>
                <c:pt idx="53">
                  <c:v>2002</c:v>
                </c:pt>
                <c:pt idx="54">
                  <c:v>2002</c:v>
                </c:pt>
                <c:pt idx="55">
                  <c:v>2002</c:v>
                </c:pt>
                <c:pt idx="56">
                  <c:v>2002</c:v>
                </c:pt>
                <c:pt idx="57">
                  <c:v>2002</c:v>
                </c:pt>
                <c:pt idx="58">
                  <c:v>2002</c:v>
                </c:pt>
                <c:pt idx="59">
                  <c:v>2002</c:v>
                </c:pt>
                <c:pt idx="60">
                  <c:v>2003</c:v>
                </c:pt>
                <c:pt idx="61">
                  <c:v>2003</c:v>
                </c:pt>
                <c:pt idx="62">
                  <c:v>2003</c:v>
                </c:pt>
                <c:pt idx="63">
                  <c:v>2003</c:v>
                </c:pt>
                <c:pt idx="64">
                  <c:v>2003</c:v>
                </c:pt>
                <c:pt idx="65">
                  <c:v>2003</c:v>
                </c:pt>
                <c:pt idx="66">
                  <c:v>2003</c:v>
                </c:pt>
                <c:pt idx="67">
                  <c:v>2003</c:v>
                </c:pt>
                <c:pt idx="68">
                  <c:v>2003</c:v>
                </c:pt>
                <c:pt idx="69">
                  <c:v>2003</c:v>
                </c:pt>
                <c:pt idx="70">
                  <c:v>2003</c:v>
                </c:pt>
                <c:pt idx="71">
                  <c:v>2003</c:v>
                </c:pt>
                <c:pt idx="72">
                  <c:v>2004</c:v>
                </c:pt>
                <c:pt idx="73">
                  <c:v>2004</c:v>
                </c:pt>
                <c:pt idx="74">
                  <c:v>2004</c:v>
                </c:pt>
                <c:pt idx="75">
                  <c:v>2004</c:v>
                </c:pt>
                <c:pt idx="76">
                  <c:v>2004</c:v>
                </c:pt>
                <c:pt idx="77">
                  <c:v>2004</c:v>
                </c:pt>
                <c:pt idx="78">
                  <c:v>2004</c:v>
                </c:pt>
                <c:pt idx="79">
                  <c:v>2004</c:v>
                </c:pt>
                <c:pt idx="80">
                  <c:v>2004</c:v>
                </c:pt>
                <c:pt idx="81">
                  <c:v>2004</c:v>
                </c:pt>
                <c:pt idx="82">
                  <c:v>2004</c:v>
                </c:pt>
                <c:pt idx="83">
                  <c:v>2004</c:v>
                </c:pt>
                <c:pt idx="84">
                  <c:v>2005</c:v>
                </c:pt>
                <c:pt idx="85">
                  <c:v>2005</c:v>
                </c:pt>
                <c:pt idx="86">
                  <c:v>2005</c:v>
                </c:pt>
                <c:pt idx="87">
                  <c:v>2005</c:v>
                </c:pt>
                <c:pt idx="88">
                  <c:v>2005</c:v>
                </c:pt>
                <c:pt idx="89">
                  <c:v>2005</c:v>
                </c:pt>
                <c:pt idx="90">
                  <c:v>2005</c:v>
                </c:pt>
                <c:pt idx="91">
                  <c:v>2005</c:v>
                </c:pt>
                <c:pt idx="92">
                  <c:v>2005</c:v>
                </c:pt>
                <c:pt idx="93">
                  <c:v>2005</c:v>
                </c:pt>
                <c:pt idx="94">
                  <c:v>2005</c:v>
                </c:pt>
                <c:pt idx="95">
                  <c:v>2005</c:v>
                </c:pt>
                <c:pt idx="96">
                  <c:v>2006</c:v>
                </c:pt>
                <c:pt idx="97">
                  <c:v>2006</c:v>
                </c:pt>
                <c:pt idx="98">
                  <c:v>2006</c:v>
                </c:pt>
                <c:pt idx="99">
                  <c:v>2006</c:v>
                </c:pt>
                <c:pt idx="100">
                  <c:v>2006</c:v>
                </c:pt>
                <c:pt idx="101">
                  <c:v>2006</c:v>
                </c:pt>
                <c:pt idx="102">
                  <c:v>2006</c:v>
                </c:pt>
                <c:pt idx="103">
                  <c:v>2006</c:v>
                </c:pt>
                <c:pt idx="104">
                  <c:v>2006</c:v>
                </c:pt>
                <c:pt idx="105">
                  <c:v>2006</c:v>
                </c:pt>
                <c:pt idx="106">
                  <c:v>2006</c:v>
                </c:pt>
                <c:pt idx="107">
                  <c:v>2006</c:v>
                </c:pt>
                <c:pt idx="108">
                  <c:v>2007</c:v>
                </c:pt>
                <c:pt idx="109">
                  <c:v>2007</c:v>
                </c:pt>
                <c:pt idx="110">
                  <c:v>2007</c:v>
                </c:pt>
                <c:pt idx="111">
                  <c:v>2007</c:v>
                </c:pt>
                <c:pt idx="120">
                  <c:v>2008</c:v>
                </c:pt>
                <c:pt idx="132">
                  <c:v>2009</c:v>
                </c:pt>
                <c:pt idx="144">
                  <c:v>2010</c:v>
                </c:pt>
                <c:pt idx="156">
                  <c:v>2011</c:v>
                </c:pt>
                <c:pt idx="157">
                  <c:v>2011</c:v>
                </c:pt>
                <c:pt idx="168">
                  <c:v>2012</c:v>
                </c:pt>
                <c:pt idx="180">
                  <c:v>2013</c:v>
                </c:pt>
                <c:pt idx="192">
                  <c:v>2014</c:v>
                </c:pt>
              </c:numCache>
            </c:numRef>
          </c:cat>
          <c:val>
            <c:numRef>
              <c:f>'Housing Starts'!$C$244:$C$422</c:f>
              <c:numCache>
                <c:formatCode>General</c:formatCode>
                <c:ptCount val="179"/>
                <c:pt idx="14">
                  <c:v>2500</c:v>
                </c:pt>
                <c:pt idx="15">
                  <c:v>2500</c:v>
                </c:pt>
                <c:pt idx="16">
                  <c:v>2500</c:v>
                </c:pt>
                <c:pt idx="17">
                  <c:v>2500</c:v>
                </c:pt>
                <c:pt idx="18">
                  <c:v>2500</c:v>
                </c:pt>
                <c:pt idx="19">
                  <c:v>2500</c:v>
                </c:pt>
                <c:pt idx="20">
                  <c:v>2500</c:v>
                </c:pt>
                <c:pt idx="21">
                  <c:v>2500</c:v>
                </c:pt>
                <c:pt idx="22">
                  <c:v>2500</c:v>
                </c:pt>
                <c:pt idx="95">
                  <c:v>2500</c:v>
                </c:pt>
                <c:pt idx="96">
                  <c:v>2500</c:v>
                </c:pt>
                <c:pt idx="97">
                  <c:v>2500</c:v>
                </c:pt>
                <c:pt idx="98">
                  <c:v>2500</c:v>
                </c:pt>
                <c:pt idx="99">
                  <c:v>2500</c:v>
                </c:pt>
                <c:pt idx="100">
                  <c:v>2500</c:v>
                </c:pt>
                <c:pt idx="101">
                  <c:v>2500</c:v>
                </c:pt>
                <c:pt idx="102">
                  <c:v>2500</c:v>
                </c:pt>
                <c:pt idx="103">
                  <c:v>2500</c:v>
                </c:pt>
                <c:pt idx="104">
                  <c:v>2500</c:v>
                </c:pt>
                <c:pt idx="105">
                  <c:v>2500</c:v>
                </c:pt>
                <c:pt idx="106">
                  <c:v>2500</c:v>
                </c:pt>
                <c:pt idx="107">
                  <c:v>2500</c:v>
                </c:pt>
                <c:pt idx="108">
                  <c:v>2500</c:v>
                </c:pt>
                <c:pt idx="109">
                  <c:v>2500</c:v>
                </c:pt>
                <c:pt idx="110">
                  <c:v>2500</c:v>
                </c:pt>
                <c:pt idx="111">
                  <c:v>2500</c:v>
                </c:pt>
                <c:pt idx="112">
                  <c:v>2500</c:v>
                </c:pt>
                <c:pt idx="113">
                  <c:v>2500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3468032"/>
        <c:axId val="103466496"/>
      </c:barChart>
      <c:lineChart>
        <c:grouping val="standard"/>
        <c:varyColors val="0"/>
        <c:ser>
          <c:idx val="0"/>
          <c:order val="1"/>
          <c:tx>
            <c:v>Housing Starts</c:v>
          </c:tx>
          <c:spPr>
            <a:ln w="25400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'Housing Starts'!$F$244:$F$422</c:f>
              <c:numCache>
                <c:formatCode>General</c:formatCode>
                <c:ptCount val="179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2000</c:v>
                </c:pt>
                <c:pt idx="5">
                  <c:v>2000</c:v>
                </c:pt>
                <c:pt idx="6">
                  <c:v>2000</c:v>
                </c:pt>
                <c:pt idx="7">
                  <c:v>2000</c:v>
                </c:pt>
                <c:pt idx="8">
                  <c:v>2000</c:v>
                </c:pt>
                <c:pt idx="9">
                  <c:v>2000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>
                  <c:v>2001</c:v>
                </c:pt>
                <c:pt idx="15">
                  <c:v>2001</c:v>
                </c:pt>
                <c:pt idx="16">
                  <c:v>2001</c:v>
                </c:pt>
                <c:pt idx="17">
                  <c:v>2001</c:v>
                </c:pt>
                <c:pt idx="18">
                  <c:v>2001</c:v>
                </c:pt>
                <c:pt idx="19">
                  <c:v>2001</c:v>
                </c:pt>
                <c:pt idx="20">
                  <c:v>2001</c:v>
                </c:pt>
                <c:pt idx="21">
                  <c:v>2001</c:v>
                </c:pt>
                <c:pt idx="22">
                  <c:v>2001</c:v>
                </c:pt>
                <c:pt idx="23">
                  <c:v>2001</c:v>
                </c:pt>
                <c:pt idx="24">
                  <c:v>2002</c:v>
                </c:pt>
                <c:pt idx="25">
                  <c:v>2002</c:v>
                </c:pt>
                <c:pt idx="26">
                  <c:v>2002</c:v>
                </c:pt>
                <c:pt idx="27">
                  <c:v>2002</c:v>
                </c:pt>
                <c:pt idx="28">
                  <c:v>2002</c:v>
                </c:pt>
                <c:pt idx="29">
                  <c:v>2002</c:v>
                </c:pt>
                <c:pt idx="30">
                  <c:v>2002</c:v>
                </c:pt>
                <c:pt idx="31">
                  <c:v>2002</c:v>
                </c:pt>
                <c:pt idx="32">
                  <c:v>2002</c:v>
                </c:pt>
                <c:pt idx="33">
                  <c:v>2002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2003</c:v>
                </c:pt>
                <c:pt idx="39">
                  <c:v>2003</c:v>
                </c:pt>
                <c:pt idx="40">
                  <c:v>2003</c:v>
                </c:pt>
                <c:pt idx="41">
                  <c:v>2003</c:v>
                </c:pt>
                <c:pt idx="42">
                  <c:v>2003</c:v>
                </c:pt>
                <c:pt idx="43">
                  <c:v>2003</c:v>
                </c:pt>
                <c:pt idx="44">
                  <c:v>2003</c:v>
                </c:pt>
                <c:pt idx="45">
                  <c:v>2003</c:v>
                </c:pt>
                <c:pt idx="46">
                  <c:v>2003</c:v>
                </c:pt>
                <c:pt idx="47">
                  <c:v>2003</c:v>
                </c:pt>
                <c:pt idx="48">
                  <c:v>2004</c:v>
                </c:pt>
                <c:pt idx="49">
                  <c:v>2004</c:v>
                </c:pt>
                <c:pt idx="50">
                  <c:v>2004</c:v>
                </c:pt>
                <c:pt idx="51">
                  <c:v>2004</c:v>
                </c:pt>
                <c:pt idx="52">
                  <c:v>2004</c:v>
                </c:pt>
                <c:pt idx="53">
                  <c:v>2004</c:v>
                </c:pt>
                <c:pt idx="54">
                  <c:v>2004</c:v>
                </c:pt>
                <c:pt idx="55">
                  <c:v>2004</c:v>
                </c:pt>
                <c:pt idx="56">
                  <c:v>2004</c:v>
                </c:pt>
                <c:pt idx="57">
                  <c:v>2004</c:v>
                </c:pt>
                <c:pt idx="58">
                  <c:v>2004</c:v>
                </c:pt>
                <c:pt idx="59">
                  <c:v>2004</c:v>
                </c:pt>
                <c:pt idx="60">
                  <c:v>2005</c:v>
                </c:pt>
                <c:pt idx="61">
                  <c:v>2005</c:v>
                </c:pt>
                <c:pt idx="62">
                  <c:v>2005</c:v>
                </c:pt>
                <c:pt idx="63">
                  <c:v>2005</c:v>
                </c:pt>
                <c:pt idx="64">
                  <c:v>2005</c:v>
                </c:pt>
                <c:pt idx="65">
                  <c:v>2005</c:v>
                </c:pt>
                <c:pt idx="66">
                  <c:v>2005</c:v>
                </c:pt>
                <c:pt idx="67">
                  <c:v>2005</c:v>
                </c:pt>
                <c:pt idx="68">
                  <c:v>2005</c:v>
                </c:pt>
                <c:pt idx="69">
                  <c:v>2005</c:v>
                </c:pt>
                <c:pt idx="70">
                  <c:v>2005</c:v>
                </c:pt>
                <c:pt idx="71">
                  <c:v>2005</c:v>
                </c:pt>
                <c:pt idx="72">
                  <c:v>2006</c:v>
                </c:pt>
                <c:pt idx="73">
                  <c:v>2006</c:v>
                </c:pt>
                <c:pt idx="74">
                  <c:v>2006</c:v>
                </c:pt>
                <c:pt idx="75">
                  <c:v>2006</c:v>
                </c:pt>
                <c:pt idx="76">
                  <c:v>2006</c:v>
                </c:pt>
                <c:pt idx="77">
                  <c:v>2006</c:v>
                </c:pt>
                <c:pt idx="78">
                  <c:v>2006</c:v>
                </c:pt>
                <c:pt idx="79">
                  <c:v>2006</c:v>
                </c:pt>
                <c:pt idx="80">
                  <c:v>2006</c:v>
                </c:pt>
                <c:pt idx="81">
                  <c:v>2006</c:v>
                </c:pt>
                <c:pt idx="82">
                  <c:v>2006</c:v>
                </c:pt>
                <c:pt idx="83">
                  <c:v>2006</c:v>
                </c:pt>
                <c:pt idx="84">
                  <c:v>2007</c:v>
                </c:pt>
                <c:pt idx="85">
                  <c:v>2007</c:v>
                </c:pt>
                <c:pt idx="86">
                  <c:v>2007</c:v>
                </c:pt>
                <c:pt idx="87">
                  <c:v>2007</c:v>
                </c:pt>
                <c:pt idx="96">
                  <c:v>2008</c:v>
                </c:pt>
                <c:pt idx="108">
                  <c:v>2009</c:v>
                </c:pt>
                <c:pt idx="120">
                  <c:v>2010</c:v>
                </c:pt>
                <c:pt idx="132">
                  <c:v>2011</c:v>
                </c:pt>
                <c:pt idx="133">
                  <c:v>2011</c:v>
                </c:pt>
                <c:pt idx="144">
                  <c:v>2012</c:v>
                </c:pt>
                <c:pt idx="156">
                  <c:v>2013</c:v>
                </c:pt>
                <c:pt idx="168">
                  <c:v>2014</c:v>
                </c:pt>
              </c:numCache>
            </c:numRef>
          </c:cat>
          <c:val>
            <c:numRef>
              <c:f>'Housing Starts'!$B$244:$B$422</c:f>
              <c:numCache>
                <c:formatCode>0</c:formatCode>
                <c:ptCount val="179"/>
                <c:pt idx="0">
                  <c:v>1636</c:v>
                </c:pt>
                <c:pt idx="1">
                  <c:v>1737</c:v>
                </c:pt>
                <c:pt idx="2">
                  <c:v>1604</c:v>
                </c:pt>
                <c:pt idx="3">
                  <c:v>1626</c:v>
                </c:pt>
                <c:pt idx="4">
                  <c:v>1575</c:v>
                </c:pt>
                <c:pt idx="5">
                  <c:v>1559</c:v>
                </c:pt>
                <c:pt idx="6">
                  <c:v>1463</c:v>
                </c:pt>
                <c:pt idx="7">
                  <c:v>1541</c:v>
                </c:pt>
                <c:pt idx="8">
                  <c:v>1507</c:v>
                </c:pt>
                <c:pt idx="9">
                  <c:v>1549</c:v>
                </c:pt>
                <c:pt idx="10">
                  <c:v>1551</c:v>
                </c:pt>
                <c:pt idx="11">
                  <c:v>1532</c:v>
                </c:pt>
                <c:pt idx="12">
                  <c:v>1600</c:v>
                </c:pt>
                <c:pt idx="13">
                  <c:v>1625</c:v>
                </c:pt>
                <c:pt idx="14">
                  <c:v>1590</c:v>
                </c:pt>
                <c:pt idx="15">
                  <c:v>1649</c:v>
                </c:pt>
                <c:pt idx="16">
                  <c:v>1605</c:v>
                </c:pt>
                <c:pt idx="17">
                  <c:v>1636</c:v>
                </c:pt>
                <c:pt idx="18">
                  <c:v>1670</c:v>
                </c:pt>
                <c:pt idx="19">
                  <c:v>1567</c:v>
                </c:pt>
                <c:pt idx="20">
                  <c:v>1562</c:v>
                </c:pt>
                <c:pt idx="21">
                  <c:v>1540</c:v>
                </c:pt>
                <c:pt idx="22">
                  <c:v>1602</c:v>
                </c:pt>
                <c:pt idx="23">
                  <c:v>1568</c:v>
                </c:pt>
                <c:pt idx="24">
                  <c:v>1698</c:v>
                </c:pt>
                <c:pt idx="25">
                  <c:v>1829</c:v>
                </c:pt>
                <c:pt idx="26">
                  <c:v>1642</c:v>
                </c:pt>
                <c:pt idx="27">
                  <c:v>1592</c:v>
                </c:pt>
                <c:pt idx="28">
                  <c:v>1764</c:v>
                </c:pt>
                <c:pt idx="29">
                  <c:v>1717</c:v>
                </c:pt>
                <c:pt idx="30">
                  <c:v>1655</c:v>
                </c:pt>
                <c:pt idx="31">
                  <c:v>1633</c:v>
                </c:pt>
                <c:pt idx="32">
                  <c:v>1804</c:v>
                </c:pt>
                <c:pt idx="33">
                  <c:v>1648</c:v>
                </c:pt>
                <c:pt idx="34">
                  <c:v>1753</c:v>
                </c:pt>
                <c:pt idx="35">
                  <c:v>1788</c:v>
                </c:pt>
                <c:pt idx="36">
                  <c:v>1853</c:v>
                </c:pt>
                <c:pt idx="37">
                  <c:v>1629</c:v>
                </c:pt>
                <c:pt idx="38">
                  <c:v>1726</c:v>
                </c:pt>
                <c:pt idx="39">
                  <c:v>1643</c:v>
                </c:pt>
                <c:pt idx="40">
                  <c:v>1751</c:v>
                </c:pt>
                <c:pt idx="41">
                  <c:v>1867</c:v>
                </c:pt>
                <c:pt idx="42">
                  <c:v>1897</c:v>
                </c:pt>
                <c:pt idx="43">
                  <c:v>1833</c:v>
                </c:pt>
                <c:pt idx="44">
                  <c:v>1939</c:v>
                </c:pt>
                <c:pt idx="45">
                  <c:v>1967</c:v>
                </c:pt>
                <c:pt idx="46">
                  <c:v>2083</c:v>
                </c:pt>
                <c:pt idx="47">
                  <c:v>2057</c:v>
                </c:pt>
                <c:pt idx="48">
                  <c:v>1911</c:v>
                </c:pt>
                <c:pt idx="49">
                  <c:v>1846</c:v>
                </c:pt>
                <c:pt idx="50">
                  <c:v>1998</c:v>
                </c:pt>
                <c:pt idx="51">
                  <c:v>2003</c:v>
                </c:pt>
                <c:pt idx="52">
                  <c:v>1981</c:v>
                </c:pt>
                <c:pt idx="53">
                  <c:v>1828</c:v>
                </c:pt>
                <c:pt idx="54">
                  <c:v>2002</c:v>
                </c:pt>
                <c:pt idx="55">
                  <c:v>2024</c:v>
                </c:pt>
                <c:pt idx="56">
                  <c:v>1905</c:v>
                </c:pt>
                <c:pt idx="57">
                  <c:v>2072</c:v>
                </c:pt>
                <c:pt idx="58">
                  <c:v>1782</c:v>
                </c:pt>
                <c:pt idx="59">
                  <c:v>2042</c:v>
                </c:pt>
                <c:pt idx="60">
                  <c:v>2144</c:v>
                </c:pt>
                <c:pt idx="61">
                  <c:v>2207</c:v>
                </c:pt>
                <c:pt idx="62">
                  <c:v>1864</c:v>
                </c:pt>
                <c:pt idx="63">
                  <c:v>2061</c:v>
                </c:pt>
                <c:pt idx="64">
                  <c:v>2025</c:v>
                </c:pt>
                <c:pt idx="65">
                  <c:v>2068</c:v>
                </c:pt>
                <c:pt idx="66">
                  <c:v>2054</c:v>
                </c:pt>
                <c:pt idx="67">
                  <c:v>2095</c:v>
                </c:pt>
                <c:pt idx="68">
                  <c:v>2151</c:v>
                </c:pt>
                <c:pt idx="69">
                  <c:v>2065</c:v>
                </c:pt>
                <c:pt idx="70">
                  <c:v>2147</c:v>
                </c:pt>
                <c:pt idx="71">
                  <c:v>1994</c:v>
                </c:pt>
                <c:pt idx="72">
                  <c:v>2273</c:v>
                </c:pt>
                <c:pt idx="73">
                  <c:v>2119</c:v>
                </c:pt>
                <c:pt idx="74">
                  <c:v>1969</c:v>
                </c:pt>
                <c:pt idx="75">
                  <c:v>1821</c:v>
                </c:pt>
                <c:pt idx="76">
                  <c:v>1942</c:v>
                </c:pt>
                <c:pt idx="77">
                  <c:v>1802</c:v>
                </c:pt>
                <c:pt idx="78">
                  <c:v>1737</c:v>
                </c:pt>
                <c:pt idx="79">
                  <c:v>1650</c:v>
                </c:pt>
                <c:pt idx="80">
                  <c:v>1720</c:v>
                </c:pt>
                <c:pt idx="81">
                  <c:v>1491</c:v>
                </c:pt>
                <c:pt idx="82">
                  <c:v>1570</c:v>
                </c:pt>
                <c:pt idx="83">
                  <c:v>1649</c:v>
                </c:pt>
                <c:pt idx="84">
                  <c:v>1409</c:v>
                </c:pt>
                <c:pt idx="85">
                  <c:v>1480</c:v>
                </c:pt>
                <c:pt idx="86">
                  <c:v>1495</c:v>
                </c:pt>
                <c:pt idx="87">
                  <c:v>1490</c:v>
                </c:pt>
                <c:pt idx="88">
                  <c:v>1415</c:v>
                </c:pt>
                <c:pt idx="89">
                  <c:v>1448</c:v>
                </c:pt>
                <c:pt idx="90">
                  <c:v>1354</c:v>
                </c:pt>
                <c:pt idx="91">
                  <c:v>1330</c:v>
                </c:pt>
                <c:pt idx="92">
                  <c:v>1183</c:v>
                </c:pt>
                <c:pt idx="93">
                  <c:v>1264</c:v>
                </c:pt>
                <c:pt idx="94">
                  <c:v>1197</c:v>
                </c:pt>
                <c:pt idx="95">
                  <c:v>1037</c:v>
                </c:pt>
                <c:pt idx="96">
                  <c:v>1084</c:v>
                </c:pt>
                <c:pt idx="97">
                  <c:v>1103</c:v>
                </c:pt>
                <c:pt idx="98">
                  <c:v>1005</c:v>
                </c:pt>
                <c:pt idx="99">
                  <c:v>1013</c:v>
                </c:pt>
                <c:pt idx="100">
                  <c:v>973</c:v>
                </c:pt>
                <c:pt idx="101">
                  <c:v>1046</c:v>
                </c:pt>
                <c:pt idx="102">
                  <c:v>923</c:v>
                </c:pt>
                <c:pt idx="103">
                  <c:v>844</c:v>
                </c:pt>
                <c:pt idx="104">
                  <c:v>820</c:v>
                </c:pt>
                <c:pt idx="105">
                  <c:v>777</c:v>
                </c:pt>
                <c:pt idx="106">
                  <c:v>652</c:v>
                </c:pt>
                <c:pt idx="107">
                  <c:v>560</c:v>
                </c:pt>
                <c:pt idx="108">
                  <c:v>490</c:v>
                </c:pt>
                <c:pt idx="109">
                  <c:v>582</c:v>
                </c:pt>
                <c:pt idx="110">
                  <c:v>505</c:v>
                </c:pt>
                <c:pt idx="111">
                  <c:v>478</c:v>
                </c:pt>
                <c:pt idx="112">
                  <c:v>540</c:v>
                </c:pt>
                <c:pt idx="113">
                  <c:v>585</c:v>
                </c:pt>
                <c:pt idx="114">
                  <c:v>594</c:v>
                </c:pt>
                <c:pt idx="115">
                  <c:v>586</c:v>
                </c:pt>
                <c:pt idx="116">
                  <c:v>585</c:v>
                </c:pt>
                <c:pt idx="117">
                  <c:v>534</c:v>
                </c:pt>
                <c:pt idx="118">
                  <c:v>588</c:v>
                </c:pt>
                <c:pt idx="119">
                  <c:v>581</c:v>
                </c:pt>
                <c:pt idx="120">
                  <c:v>614</c:v>
                </c:pt>
                <c:pt idx="121">
                  <c:v>604</c:v>
                </c:pt>
                <c:pt idx="122">
                  <c:v>636</c:v>
                </c:pt>
                <c:pt idx="123">
                  <c:v>687</c:v>
                </c:pt>
                <c:pt idx="124">
                  <c:v>583</c:v>
                </c:pt>
                <c:pt idx="125">
                  <c:v>536</c:v>
                </c:pt>
                <c:pt idx="126">
                  <c:v>546</c:v>
                </c:pt>
                <c:pt idx="127">
                  <c:v>599</c:v>
                </c:pt>
                <c:pt idx="128">
                  <c:v>594</c:v>
                </c:pt>
                <c:pt idx="129">
                  <c:v>543</c:v>
                </c:pt>
                <c:pt idx="130">
                  <c:v>545</c:v>
                </c:pt>
                <c:pt idx="131">
                  <c:v>539</c:v>
                </c:pt>
                <c:pt idx="132">
                  <c:v>630</c:v>
                </c:pt>
                <c:pt idx="133">
                  <c:v>517</c:v>
                </c:pt>
                <c:pt idx="134">
                  <c:v>600</c:v>
                </c:pt>
                <c:pt idx="135">
                  <c:v>554</c:v>
                </c:pt>
                <c:pt idx="136">
                  <c:v>561</c:v>
                </c:pt>
                <c:pt idx="137">
                  <c:v>608</c:v>
                </c:pt>
                <c:pt idx="138">
                  <c:v>623</c:v>
                </c:pt>
                <c:pt idx="139">
                  <c:v>585</c:v>
                </c:pt>
                <c:pt idx="140">
                  <c:v>650</c:v>
                </c:pt>
                <c:pt idx="141">
                  <c:v>610</c:v>
                </c:pt>
                <c:pt idx="142">
                  <c:v>711</c:v>
                </c:pt>
                <c:pt idx="143">
                  <c:v>694</c:v>
                </c:pt>
                <c:pt idx="144">
                  <c:v>723</c:v>
                </c:pt>
                <c:pt idx="145">
                  <c:v>704</c:v>
                </c:pt>
                <c:pt idx="146">
                  <c:v>695</c:v>
                </c:pt>
                <c:pt idx="147">
                  <c:v>753</c:v>
                </c:pt>
                <c:pt idx="148">
                  <c:v>708</c:v>
                </c:pt>
                <c:pt idx="149">
                  <c:v>757</c:v>
                </c:pt>
                <c:pt idx="150">
                  <c:v>740</c:v>
                </c:pt>
                <c:pt idx="151">
                  <c:v>754</c:v>
                </c:pt>
                <c:pt idx="152">
                  <c:v>847</c:v>
                </c:pt>
                <c:pt idx="153">
                  <c:v>915</c:v>
                </c:pt>
                <c:pt idx="154">
                  <c:v>833</c:v>
                </c:pt>
                <c:pt idx="155">
                  <c:v>976</c:v>
                </c:pt>
                <c:pt idx="156">
                  <c:v>896</c:v>
                </c:pt>
                <c:pt idx="157">
                  <c:v>951</c:v>
                </c:pt>
                <c:pt idx="158">
                  <c:v>994</c:v>
                </c:pt>
                <c:pt idx="159">
                  <c:v>848</c:v>
                </c:pt>
                <c:pt idx="160">
                  <c:v>915</c:v>
                </c:pt>
                <c:pt idx="161">
                  <c:v>831</c:v>
                </c:pt>
                <c:pt idx="162">
                  <c:v>898</c:v>
                </c:pt>
                <c:pt idx="163">
                  <c:v>885</c:v>
                </c:pt>
                <c:pt idx="164">
                  <c:v>863</c:v>
                </c:pt>
                <c:pt idx="165">
                  <c:v>936</c:v>
                </c:pt>
                <c:pt idx="166">
                  <c:v>1105</c:v>
                </c:pt>
                <c:pt idx="167">
                  <c:v>1034</c:v>
                </c:pt>
                <c:pt idx="168">
                  <c:v>897</c:v>
                </c:pt>
                <c:pt idx="169">
                  <c:v>928</c:v>
                </c:pt>
                <c:pt idx="170">
                  <c:v>950</c:v>
                </c:pt>
                <c:pt idx="171">
                  <c:v>1063</c:v>
                </c:pt>
                <c:pt idx="172">
                  <c:v>984</c:v>
                </c:pt>
                <c:pt idx="173">
                  <c:v>909</c:v>
                </c:pt>
                <c:pt idx="174">
                  <c:v>1098</c:v>
                </c:pt>
                <c:pt idx="175">
                  <c:v>963</c:v>
                </c:pt>
                <c:pt idx="176">
                  <c:v>1038</c:v>
                </c:pt>
                <c:pt idx="177">
                  <c:v>1009</c:v>
                </c:pt>
                <c:pt idx="178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468032"/>
        <c:axId val="103466496"/>
      </c:lineChart>
      <c:valAx>
        <c:axId val="103466496"/>
        <c:scaling>
          <c:orientation val="minMax"/>
          <c:max val="25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48">
            <a:solidFill>
              <a:sysClr val="windowText" lastClr="000000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pPr>
            <a:endParaRPr lang="en-US"/>
          </a:p>
        </c:txPr>
        <c:crossAx val="103468032"/>
        <c:crosses val="autoZero"/>
        <c:crossBetween val="between"/>
        <c:majorUnit val="500"/>
      </c:valAx>
      <c:catAx>
        <c:axId val="103468032"/>
        <c:scaling>
          <c:orientation val="minMax"/>
          <c:min val="1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3048">
            <a:solidFill>
              <a:sysClr val="windowText" lastClr="000000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pPr>
            <a:endParaRPr lang="en-US"/>
          </a:p>
        </c:txPr>
        <c:crossAx val="103466496"/>
        <c:crosses val="autoZero"/>
        <c:auto val="1"/>
        <c:lblAlgn val="ctr"/>
        <c:lblOffset val="100"/>
        <c:tickLblSkip val="24"/>
        <c:tickMarkSkip val="12"/>
        <c:noMultiLvlLbl val="0"/>
      </c:cat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000" dirty="0"/>
              <a:t>Sales Price, Thous. $</a:t>
            </a: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  <c:spPr>
        <a:noFill/>
        <a:ln w="1824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4165991427034528E-2"/>
          <c:y val="0.12813605936943456"/>
          <c:w val="0.88462948777330563"/>
          <c:h val="0.71854187011792248"/>
        </c:manualLayout>
      </c:layout>
      <c:barChart>
        <c:barDir val="col"/>
        <c:grouping val="clustered"/>
        <c:varyColors val="0"/>
        <c:ser>
          <c:idx val="2"/>
          <c:order val="2"/>
          <c:tx>
            <c:v>recession</c:v>
          </c:tx>
          <c:spPr>
            <a:solidFill>
              <a:srgbClr val="FFFFFF">
                <a:lumMod val="85000"/>
              </a:srgbClr>
            </a:solidFill>
          </c:spPr>
          <c:invertIfNegative val="0"/>
          <c:cat>
            <c:numRef>
              <c:f>'Median Home Price'!$F$242:$F$419</c:f>
              <c:numCache>
                <c:formatCode>General</c:formatCode>
                <c:ptCount val="178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2000</c:v>
                </c:pt>
                <c:pt idx="5">
                  <c:v>2000</c:v>
                </c:pt>
                <c:pt idx="6">
                  <c:v>2000</c:v>
                </c:pt>
                <c:pt idx="7">
                  <c:v>2000</c:v>
                </c:pt>
                <c:pt idx="8">
                  <c:v>2000</c:v>
                </c:pt>
                <c:pt idx="9">
                  <c:v>2000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>
                  <c:v>2001</c:v>
                </c:pt>
                <c:pt idx="15">
                  <c:v>2001</c:v>
                </c:pt>
                <c:pt idx="16">
                  <c:v>2001</c:v>
                </c:pt>
                <c:pt idx="17">
                  <c:v>2001</c:v>
                </c:pt>
                <c:pt idx="18">
                  <c:v>2001</c:v>
                </c:pt>
                <c:pt idx="19">
                  <c:v>2001</c:v>
                </c:pt>
                <c:pt idx="20">
                  <c:v>2001</c:v>
                </c:pt>
                <c:pt idx="21">
                  <c:v>2001</c:v>
                </c:pt>
                <c:pt idx="22">
                  <c:v>2001</c:v>
                </c:pt>
                <c:pt idx="23">
                  <c:v>2001</c:v>
                </c:pt>
                <c:pt idx="24">
                  <c:v>2002</c:v>
                </c:pt>
                <c:pt idx="25">
                  <c:v>2002</c:v>
                </c:pt>
                <c:pt idx="26">
                  <c:v>2002</c:v>
                </c:pt>
                <c:pt idx="27">
                  <c:v>2002</c:v>
                </c:pt>
                <c:pt idx="28">
                  <c:v>2002</c:v>
                </c:pt>
                <c:pt idx="29">
                  <c:v>2002</c:v>
                </c:pt>
                <c:pt idx="30">
                  <c:v>2002</c:v>
                </c:pt>
                <c:pt idx="31">
                  <c:v>2002</c:v>
                </c:pt>
                <c:pt idx="32">
                  <c:v>2002</c:v>
                </c:pt>
                <c:pt idx="33">
                  <c:v>2002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2003</c:v>
                </c:pt>
                <c:pt idx="39">
                  <c:v>2003</c:v>
                </c:pt>
                <c:pt idx="40">
                  <c:v>2003</c:v>
                </c:pt>
                <c:pt idx="41">
                  <c:v>2003</c:v>
                </c:pt>
                <c:pt idx="42">
                  <c:v>2003</c:v>
                </c:pt>
                <c:pt idx="43">
                  <c:v>2003</c:v>
                </c:pt>
                <c:pt idx="44">
                  <c:v>2003</c:v>
                </c:pt>
                <c:pt idx="45">
                  <c:v>2003</c:v>
                </c:pt>
                <c:pt idx="46">
                  <c:v>2003</c:v>
                </c:pt>
                <c:pt idx="47">
                  <c:v>2003</c:v>
                </c:pt>
                <c:pt idx="48">
                  <c:v>2004</c:v>
                </c:pt>
                <c:pt idx="49">
                  <c:v>2004</c:v>
                </c:pt>
                <c:pt idx="50">
                  <c:v>2004</c:v>
                </c:pt>
                <c:pt idx="51">
                  <c:v>2004</c:v>
                </c:pt>
                <c:pt idx="52">
                  <c:v>2004</c:v>
                </c:pt>
                <c:pt idx="53">
                  <c:v>2004</c:v>
                </c:pt>
                <c:pt idx="54">
                  <c:v>2004</c:v>
                </c:pt>
                <c:pt idx="55">
                  <c:v>2004</c:v>
                </c:pt>
                <c:pt idx="56">
                  <c:v>2004</c:v>
                </c:pt>
                <c:pt idx="57">
                  <c:v>2004</c:v>
                </c:pt>
                <c:pt idx="58">
                  <c:v>2004</c:v>
                </c:pt>
                <c:pt idx="59">
                  <c:v>2004</c:v>
                </c:pt>
                <c:pt idx="60">
                  <c:v>2005</c:v>
                </c:pt>
                <c:pt idx="61">
                  <c:v>2005</c:v>
                </c:pt>
                <c:pt idx="62">
                  <c:v>2005</c:v>
                </c:pt>
                <c:pt idx="63">
                  <c:v>2005</c:v>
                </c:pt>
                <c:pt idx="64">
                  <c:v>2005</c:v>
                </c:pt>
                <c:pt idx="65">
                  <c:v>2005</c:v>
                </c:pt>
                <c:pt idx="66">
                  <c:v>2005</c:v>
                </c:pt>
                <c:pt idx="67">
                  <c:v>2005</c:v>
                </c:pt>
                <c:pt idx="68">
                  <c:v>2005</c:v>
                </c:pt>
                <c:pt idx="69">
                  <c:v>2005</c:v>
                </c:pt>
                <c:pt idx="70">
                  <c:v>2005</c:v>
                </c:pt>
                <c:pt idx="71">
                  <c:v>2005</c:v>
                </c:pt>
                <c:pt idx="72">
                  <c:v>2006</c:v>
                </c:pt>
                <c:pt idx="73">
                  <c:v>2006</c:v>
                </c:pt>
                <c:pt idx="74">
                  <c:v>2006</c:v>
                </c:pt>
                <c:pt idx="75">
                  <c:v>2006</c:v>
                </c:pt>
                <c:pt idx="76">
                  <c:v>2006</c:v>
                </c:pt>
                <c:pt idx="77">
                  <c:v>2006</c:v>
                </c:pt>
                <c:pt idx="78">
                  <c:v>2006</c:v>
                </c:pt>
                <c:pt idx="79">
                  <c:v>2006</c:v>
                </c:pt>
                <c:pt idx="80">
                  <c:v>2006</c:v>
                </c:pt>
                <c:pt idx="81">
                  <c:v>2006</c:v>
                </c:pt>
                <c:pt idx="82">
                  <c:v>2006</c:v>
                </c:pt>
                <c:pt idx="83">
                  <c:v>2006</c:v>
                </c:pt>
                <c:pt idx="84">
                  <c:v>2007</c:v>
                </c:pt>
                <c:pt idx="85">
                  <c:v>2007</c:v>
                </c:pt>
                <c:pt idx="86">
                  <c:v>2007</c:v>
                </c:pt>
                <c:pt idx="87">
                  <c:v>2007</c:v>
                </c:pt>
                <c:pt idx="88">
                  <c:v>2007</c:v>
                </c:pt>
                <c:pt idx="89">
                  <c:v>2007</c:v>
                </c:pt>
                <c:pt idx="90">
                  <c:v>2007</c:v>
                </c:pt>
                <c:pt idx="91">
                  <c:v>2007</c:v>
                </c:pt>
                <c:pt idx="92">
                  <c:v>2007</c:v>
                </c:pt>
                <c:pt idx="93">
                  <c:v>2007</c:v>
                </c:pt>
                <c:pt idx="94">
                  <c:v>2007</c:v>
                </c:pt>
                <c:pt idx="95">
                  <c:v>2007</c:v>
                </c:pt>
                <c:pt idx="96">
                  <c:v>2008</c:v>
                </c:pt>
                <c:pt idx="97">
                  <c:v>2008</c:v>
                </c:pt>
                <c:pt idx="98">
                  <c:v>2008</c:v>
                </c:pt>
                <c:pt idx="99">
                  <c:v>2008</c:v>
                </c:pt>
                <c:pt idx="100">
                  <c:v>2008</c:v>
                </c:pt>
                <c:pt idx="101">
                  <c:v>2008</c:v>
                </c:pt>
                <c:pt idx="102">
                  <c:v>2008</c:v>
                </c:pt>
                <c:pt idx="103">
                  <c:v>2008</c:v>
                </c:pt>
                <c:pt idx="104">
                  <c:v>2008</c:v>
                </c:pt>
                <c:pt idx="105">
                  <c:v>2008</c:v>
                </c:pt>
                <c:pt idx="106">
                  <c:v>2008</c:v>
                </c:pt>
                <c:pt idx="107">
                  <c:v>2008</c:v>
                </c:pt>
                <c:pt idx="108">
                  <c:v>2009</c:v>
                </c:pt>
                <c:pt idx="109">
                  <c:v>2009</c:v>
                </c:pt>
                <c:pt idx="110">
                  <c:v>2009</c:v>
                </c:pt>
                <c:pt idx="111">
                  <c:v>2009</c:v>
                </c:pt>
                <c:pt idx="112">
                  <c:v>2009</c:v>
                </c:pt>
                <c:pt idx="113">
                  <c:v>2009</c:v>
                </c:pt>
                <c:pt idx="114">
                  <c:v>2009</c:v>
                </c:pt>
                <c:pt idx="115">
                  <c:v>2009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</c:numCache>
            </c:numRef>
          </c:cat>
          <c:val>
            <c:numRef>
              <c:f>'Median Home Price'!$N$242:$N$419</c:f>
              <c:numCache>
                <c:formatCode>General</c:formatCode>
                <c:ptCount val="178"/>
                <c:pt idx="14">
                  <c:v>300</c:v>
                </c:pt>
                <c:pt idx="15">
                  <c:v>300</c:v>
                </c:pt>
                <c:pt idx="16">
                  <c:v>300</c:v>
                </c:pt>
                <c:pt idx="17">
                  <c:v>300</c:v>
                </c:pt>
                <c:pt idx="18">
                  <c:v>300</c:v>
                </c:pt>
                <c:pt idx="19">
                  <c:v>300</c:v>
                </c:pt>
                <c:pt idx="20">
                  <c:v>300</c:v>
                </c:pt>
                <c:pt idx="21">
                  <c:v>300</c:v>
                </c:pt>
                <c:pt idx="22">
                  <c:v>300</c:v>
                </c:pt>
                <c:pt idx="95">
                  <c:v>300</c:v>
                </c:pt>
                <c:pt idx="96">
                  <c:v>300</c:v>
                </c:pt>
                <c:pt idx="97">
                  <c:v>300</c:v>
                </c:pt>
                <c:pt idx="98">
                  <c:v>300</c:v>
                </c:pt>
                <c:pt idx="99">
                  <c:v>300</c:v>
                </c:pt>
                <c:pt idx="100">
                  <c:v>300</c:v>
                </c:pt>
                <c:pt idx="101">
                  <c:v>300</c:v>
                </c:pt>
                <c:pt idx="102">
                  <c:v>300</c:v>
                </c:pt>
                <c:pt idx="103">
                  <c:v>300</c:v>
                </c:pt>
                <c:pt idx="104">
                  <c:v>300</c:v>
                </c:pt>
                <c:pt idx="105">
                  <c:v>300</c:v>
                </c:pt>
                <c:pt idx="106">
                  <c:v>300</c:v>
                </c:pt>
                <c:pt idx="107">
                  <c:v>300</c:v>
                </c:pt>
                <c:pt idx="108">
                  <c:v>300</c:v>
                </c:pt>
                <c:pt idx="109">
                  <c:v>300</c:v>
                </c:pt>
                <c:pt idx="110">
                  <c:v>300</c:v>
                </c:pt>
                <c:pt idx="111">
                  <c:v>300</c:v>
                </c:pt>
                <c:pt idx="112">
                  <c:v>300</c:v>
                </c:pt>
                <c:pt idx="113">
                  <c:v>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03518976"/>
        <c:axId val="103520512"/>
      </c:barChart>
      <c:lineChart>
        <c:grouping val="standard"/>
        <c:varyColors val="0"/>
        <c:ser>
          <c:idx val="0"/>
          <c:order val="0"/>
          <c:tx>
            <c:strRef>
              <c:f>'Median Home Price'!$L$1</c:f>
              <c:strCache>
                <c:ptCount val="1"/>
                <c:pt idx="0">
                  <c:v>Existing Homes</c:v>
                </c:pt>
              </c:strCache>
            </c:strRef>
          </c:tx>
          <c:spPr>
            <a:ln w="9112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'Median Home Price'!$K$242:$K$414</c:f>
              <c:numCache>
                <c:formatCode>General</c:formatCode>
                <c:ptCount val="173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2000</c:v>
                </c:pt>
                <c:pt idx="5">
                  <c:v>2000</c:v>
                </c:pt>
                <c:pt idx="6">
                  <c:v>2000</c:v>
                </c:pt>
                <c:pt idx="7">
                  <c:v>2000</c:v>
                </c:pt>
                <c:pt idx="8">
                  <c:v>2000</c:v>
                </c:pt>
                <c:pt idx="9">
                  <c:v>2000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>
                  <c:v>2001</c:v>
                </c:pt>
                <c:pt idx="15">
                  <c:v>2001</c:v>
                </c:pt>
                <c:pt idx="16">
                  <c:v>2001</c:v>
                </c:pt>
                <c:pt idx="17">
                  <c:v>2001</c:v>
                </c:pt>
                <c:pt idx="18">
                  <c:v>2001</c:v>
                </c:pt>
                <c:pt idx="19">
                  <c:v>2001</c:v>
                </c:pt>
                <c:pt idx="20">
                  <c:v>2001</c:v>
                </c:pt>
                <c:pt idx="21">
                  <c:v>2001</c:v>
                </c:pt>
                <c:pt idx="22">
                  <c:v>2001</c:v>
                </c:pt>
                <c:pt idx="23">
                  <c:v>2001</c:v>
                </c:pt>
                <c:pt idx="24">
                  <c:v>2002</c:v>
                </c:pt>
                <c:pt idx="25">
                  <c:v>2002</c:v>
                </c:pt>
                <c:pt idx="26">
                  <c:v>2002</c:v>
                </c:pt>
                <c:pt idx="27">
                  <c:v>2002</c:v>
                </c:pt>
                <c:pt idx="28">
                  <c:v>2002</c:v>
                </c:pt>
                <c:pt idx="29">
                  <c:v>2002</c:v>
                </c:pt>
                <c:pt idx="30">
                  <c:v>2002</c:v>
                </c:pt>
                <c:pt idx="31">
                  <c:v>2002</c:v>
                </c:pt>
                <c:pt idx="32">
                  <c:v>2002</c:v>
                </c:pt>
                <c:pt idx="33">
                  <c:v>2002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2003</c:v>
                </c:pt>
                <c:pt idx="39">
                  <c:v>2003</c:v>
                </c:pt>
                <c:pt idx="40">
                  <c:v>2003</c:v>
                </c:pt>
                <c:pt idx="41">
                  <c:v>2003</c:v>
                </c:pt>
                <c:pt idx="42">
                  <c:v>2003</c:v>
                </c:pt>
                <c:pt idx="43">
                  <c:v>2003</c:v>
                </c:pt>
                <c:pt idx="44">
                  <c:v>2003</c:v>
                </c:pt>
                <c:pt idx="45">
                  <c:v>2003</c:v>
                </c:pt>
                <c:pt idx="46">
                  <c:v>2003</c:v>
                </c:pt>
                <c:pt idx="47">
                  <c:v>2003</c:v>
                </c:pt>
                <c:pt idx="48">
                  <c:v>2004</c:v>
                </c:pt>
                <c:pt idx="49">
                  <c:v>2004</c:v>
                </c:pt>
                <c:pt idx="50">
                  <c:v>2004</c:v>
                </c:pt>
                <c:pt idx="51">
                  <c:v>2004</c:v>
                </c:pt>
                <c:pt idx="52">
                  <c:v>2004</c:v>
                </c:pt>
                <c:pt idx="53">
                  <c:v>2004</c:v>
                </c:pt>
                <c:pt idx="54">
                  <c:v>2004</c:v>
                </c:pt>
                <c:pt idx="55">
                  <c:v>2004</c:v>
                </c:pt>
                <c:pt idx="56">
                  <c:v>2004</c:v>
                </c:pt>
                <c:pt idx="57">
                  <c:v>2004</c:v>
                </c:pt>
                <c:pt idx="58">
                  <c:v>2004</c:v>
                </c:pt>
                <c:pt idx="59">
                  <c:v>2004</c:v>
                </c:pt>
                <c:pt idx="60">
                  <c:v>2005</c:v>
                </c:pt>
                <c:pt idx="61">
                  <c:v>2005</c:v>
                </c:pt>
                <c:pt idx="62">
                  <c:v>2005</c:v>
                </c:pt>
                <c:pt idx="63">
                  <c:v>2005</c:v>
                </c:pt>
                <c:pt idx="64">
                  <c:v>2005</c:v>
                </c:pt>
                <c:pt idx="65">
                  <c:v>2005</c:v>
                </c:pt>
                <c:pt idx="66">
                  <c:v>2005</c:v>
                </c:pt>
                <c:pt idx="67">
                  <c:v>2005</c:v>
                </c:pt>
                <c:pt idx="68">
                  <c:v>2005</c:v>
                </c:pt>
                <c:pt idx="69">
                  <c:v>2005</c:v>
                </c:pt>
                <c:pt idx="70">
                  <c:v>2005</c:v>
                </c:pt>
                <c:pt idx="71">
                  <c:v>2005</c:v>
                </c:pt>
                <c:pt idx="72">
                  <c:v>2006</c:v>
                </c:pt>
                <c:pt idx="73">
                  <c:v>2006</c:v>
                </c:pt>
                <c:pt idx="74">
                  <c:v>2006</c:v>
                </c:pt>
                <c:pt idx="75">
                  <c:v>2006</c:v>
                </c:pt>
                <c:pt idx="76">
                  <c:v>2006</c:v>
                </c:pt>
                <c:pt idx="77">
                  <c:v>2006</c:v>
                </c:pt>
                <c:pt idx="78">
                  <c:v>2006</c:v>
                </c:pt>
                <c:pt idx="79">
                  <c:v>2006</c:v>
                </c:pt>
                <c:pt idx="80">
                  <c:v>2006</c:v>
                </c:pt>
                <c:pt idx="81">
                  <c:v>2006</c:v>
                </c:pt>
                <c:pt idx="82">
                  <c:v>2006</c:v>
                </c:pt>
                <c:pt idx="83">
                  <c:v>2006</c:v>
                </c:pt>
                <c:pt idx="84">
                  <c:v>2007</c:v>
                </c:pt>
                <c:pt idx="85">
                  <c:v>2007</c:v>
                </c:pt>
                <c:pt idx="86">
                  <c:v>2007</c:v>
                </c:pt>
                <c:pt idx="87">
                  <c:v>2007</c:v>
                </c:pt>
                <c:pt idx="88">
                  <c:v>2007</c:v>
                </c:pt>
                <c:pt idx="89">
                  <c:v>2007</c:v>
                </c:pt>
                <c:pt idx="90">
                  <c:v>2007</c:v>
                </c:pt>
                <c:pt idx="91">
                  <c:v>2007</c:v>
                </c:pt>
                <c:pt idx="92">
                  <c:v>2007</c:v>
                </c:pt>
                <c:pt idx="93">
                  <c:v>2007</c:v>
                </c:pt>
                <c:pt idx="94">
                  <c:v>2007</c:v>
                </c:pt>
                <c:pt idx="95">
                  <c:v>2007</c:v>
                </c:pt>
                <c:pt idx="96">
                  <c:v>2008</c:v>
                </c:pt>
                <c:pt idx="97">
                  <c:v>2008</c:v>
                </c:pt>
                <c:pt idx="98">
                  <c:v>2008</c:v>
                </c:pt>
                <c:pt idx="99">
                  <c:v>2008</c:v>
                </c:pt>
                <c:pt idx="100">
                  <c:v>2008</c:v>
                </c:pt>
                <c:pt idx="101">
                  <c:v>2008</c:v>
                </c:pt>
                <c:pt idx="102">
                  <c:v>2008</c:v>
                </c:pt>
                <c:pt idx="103">
                  <c:v>2008</c:v>
                </c:pt>
                <c:pt idx="104">
                  <c:v>2008</c:v>
                </c:pt>
                <c:pt idx="105">
                  <c:v>2008</c:v>
                </c:pt>
                <c:pt idx="106">
                  <c:v>2008</c:v>
                </c:pt>
                <c:pt idx="107">
                  <c:v>2008</c:v>
                </c:pt>
                <c:pt idx="108">
                  <c:v>2009</c:v>
                </c:pt>
                <c:pt idx="109">
                  <c:v>2009</c:v>
                </c:pt>
                <c:pt idx="110">
                  <c:v>2009</c:v>
                </c:pt>
                <c:pt idx="111">
                  <c:v>2009</c:v>
                </c:pt>
                <c:pt idx="112">
                  <c:v>2009</c:v>
                </c:pt>
                <c:pt idx="113">
                  <c:v>2009</c:v>
                </c:pt>
                <c:pt idx="114">
                  <c:v>2009</c:v>
                </c:pt>
                <c:pt idx="115">
                  <c:v>2009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2010</c:v>
                </c:pt>
                <c:pt idx="125">
                  <c:v>2010</c:v>
                </c:pt>
                <c:pt idx="126">
                  <c:v>2010</c:v>
                </c:pt>
                <c:pt idx="127">
                  <c:v>2010</c:v>
                </c:pt>
                <c:pt idx="128">
                  <c:v>2010</c:v>
                </c:pt>
                <c:pt idx="129">
                  <c:v>2010</c:v>
                </c:pt>
                <c:pt idx="130">
                  <c:v>2010</c:v>
                </c:pt>
                <c:pt idx="131">
                  <c:v>2010</c:v>
                </c:pt>
                <c:pt idx="132">
                  <c:v>2011</c:v>
                </c:pt>
                <c:pt idx="133">
                  <c:v>2011</c:v>
                </c:pt>
                <c:pt idx="134">
                  <c:v>2011</c:v>
                </c:pt>
                <c:pt idx="135">
                  <c:v>2011</c:v>
                </c:pt>
                <c:pt idx="136">
                  <c:v>2011</c:v>
                </c:pt>
                <c:pt idx="137">
                  <c:v>2011</c:v>
                </c:pt>
                <c:pt idx="138">
                  <c:v>2011</c:v>
                </c:pt>
                <c:pt idx="139">
                  <c:v>2011</c:v>
                </c:pt>
                <c:pt idx="140">
                  <c:v>2011</c:v>
                </c:pt>
                <c:pt idx="141">
                  <c:v>2011</c:v>
                </c:pt>
                <c:pt idx="142">
                  <c:v>2011</c:v>
                </c:pt>
                <c:pt idx="143">
                  <c:v>2011</c:v>
                </c:pt>
                <c:pt idx="144">
                  <c:v>2012</c:v>
                </c:pt>
                <c:pt idx="145">
                  <c:v>2012</c:v>
                </c:pt>
                <c:pt idx="146">
                  <c:v>2012</c:v>
                </c:pt>
                <c:pt idx="147">
                  <c:v>2012</c:v>
                </c:pt>
                <c:pt idx="148">
                  <c:v>2012</c:v>
                </c:pt>
                <c:pt idx="149">
                  <c:v>2012</c:v>
                </c:pt>
                <c:pt idx="150">
                  <c:v>2012</c:v>
                </c:pt>
                <c:pt idx="151">
                  <c:v>2012</c:v>
                </c:pt>
                <c:pt idx="152">
                  <c:v>2012</c:v>
                </c:pt>
                <c:pt idx="153">
                  <c:v>2012</c:v>
                </c:pt>
                <c:pt idx="154">
                  <c:v>2012</c:v>
                </c:pt>
                <c:pt idx="155">
                  <c:v>2012</c:v>
                </c:pt>
                <c:pt idx="156">
                  <c:v>2013</c:v>
                </c:pt>
                <c:pt idx="157">
                  <c:v>2013</c:v>
                </c:pt>
                <c:pt idx="158">
                  <c:v>2013</c:v>
                </c:pt>
                <c:pt idx="159">
                  <c:v>2013</c:v>
                </c:pt>
                <c:pt idx="160">
                  <c:v>2013</c:v>
                </c:pt>
                <c:pt idx="161">
                  <c:v>2013</c:v>
                </c:pt>
                <c:pt idx="162">
                  <c:v>2013</c:v>
                </c:pt>
                <c:pt idx="163">
                  <c:v>2013</c:v>
                </c:pt>
                <c:pt idx="164">
                  <c:v>2013</c:v>
                </c:pt>
                <c:pt idx="165">
                  <c:v>2013</c:v>
                </c:pt>
                <c:pt idx="166">
                  <c:v>2013</c:v>
                </c:pt>
                <c:pt idx="167">
                  <c:v>2013</c:v>
                </c:pt>
                <c:pt idx="168">
                  <c:v>2014</c:v>
                </c:pt>
                <c:pt idx="169">
                  <c:v>2014</c:v>
                </c:pt>
                <c:pt idx="170">
                  <c:v>2014</c:v>
                </c:pt>
                <c:pt idx="171">
                  <c:v>2014</c:v>
                </c:pt>
                <c:pt idx="172">
                  <c:v>2014</c:v>
                </c:pt>
              </c:numCache>
            </c:numRef>
          </c:cat>
          <c:val>
            <c:numRef>
              <c:f>'Median Home Price'!$L$242:$L$419</c:f>
              <c:numCache>
                <c:formatCode>General</c:formatCode>
                <c:ptCount val="178"/>
                <c:pt idx="0">
                  <c:v>136.69999999999999</c:v>
                </c:pt>
                <c:pt idx="1">
                  <c:v>137.4</c:v>
                </c:pt>
                <c:pt idx="2">
                  <c:v>138.69999999999999</c:v>
                </c:pt>
                <c:pt idx="3">
                  <c:v>139.80000000000001</c:v>
                </c:pt>
                <c:pt idx="4">
                  <c:v>142.1</c:v>
                </c:pt>
                <c:pt idx="5">
                  <c:v>144.80000000000001</c:v>
                </c:pt>
                <c:pt idx="6">
                  <c:v>147</c:v>
                </c:pt>
                <c:pt idx="7">
                  <c:v>146.19999999999999</c:v>
                </c:pt>
                <c:pt idx="8">
                  <c:v>146.69999999999999</c:v>
                </c:pt>
                <c:pt idx="9">
                  <c:v>142.30000000000001</c:v>
                </c:pt>
                <c:pt idx="10">
                  <c:v>143.69999999999999</c:v>
                </c:pt>
                <c:pt idx="11">
                  <c:v>144.5</c:v>
                </c:pt>
                <c:pt idx="12">
                  <c:v>141.69999999999999</c:v>
                </c:pt>
                <c:pt idx="13">
                  <c:v>143.1</c:v>
                </c:pt>
                <c:pt idx="14">
                  <c:v>147.19999999999999</c:v>
                </c:pt>
                <c:pt idx="15">
                  <c:v>146.9</c:v>
                </c:pt>
                <c:pt idx="16">
                  <c:v>150.4</c:v>
                </c:pt>
                <c:pt idx="17">
                  <c:v>157.4</c:v>
                </c:pt>
                <c:pt idx="18">
                  <c:v>156.19999999999999</c:v>
                </c:pt>
                <c:pt idx="19">
                  <c:v>157.30000000000001</c:v>
                </c:pt>
                <c:pt idx="20">
                  <c:v>153.30000000000001</c:v>
                </c:pt>
                <c:pt idx="21">
                  <c:v>150.1</c:v>
                </c:pt>
                <c:pt idx="22">
                  <c:v>152.19999999999999</c:v>
                </c:pt>
                <c:pt idx="23">
                  <c:v>159.30000000000001</c:v>
                </c:pt>
                <c:pt idx="24">
                  <c:v>155.80000000000001</c:v>
                </c:pt>
                <c:pt idx="25">
                  <c:v>155.5</c:v>
                </c:pt>
                <c:pt idx="26">
                  <c:v>158.19999999999999</c:v>
                </c:pt>
                <c:pt idx="27">
                  <c:v>158.69999999999999</c:v>
                </c:pt>
                <c:pt idx="28">
                  <c:v>161.80000000000001</c:v>
                </c:pt>
                <c:pt idx="29">
                  <c:v>171</c:v>
                </c:pt>
                <c:pt idx="30">
                  <c:v>168.5</c:v>
                </c:pt>
                <c:pt idx="31">
                  <c:v>167.2</c:v>
                </c:pt>
                <c:pt idx="32">
                  <c:v>165.3</c:v>
                </c:pt>
                <c:pt idx="33">
                  <c:v>166.1</c:v>
                </c:pt>
                <c:pt idx="34">
                  <c:v>168.3</c:v>
                </c:pt>
                <c:pt idx="35">
                  <c:v>170.8</c:v>
                </c:pt>
                <c:pt idx="36">
                  <c:v>166.6</c:v>
                </c:pt>
                <c:pt idx="37">
                  <c:v>165.6</c:v>
                </c:pt>
                <c:pt idx="38">
                  <c:v>169.4</c:v>
                </c:pt>
                <c:pt idx="39">
                  <c:v>172</c:v>
                </c:pt>
                <c:pt idx="40">
                  <c:v>175.2</c:v>
                </c:pt>
                <c:pt idx="41">
                  <c:v>183.9</c:v>
                </c:pt>
                <c:pt idx="42">
                  <c:v>184.2</c:v>
                </c:pt>
                <c:pt idx="43">
                  <c:v>183.7</c:v>
                </c:pt>
                <c:pt idx="44">
                  <c:v>181.4</c:v>
                </c:pt>
                <c:pt idx="45">
                  <c:v>179.9</c:v>
                </c:pt>
                <c:pt idx="46">
                  <c:v>179</c:v>
                </c:pt>
                <c:pt idx="47">
                  <c:v>184.8</c:v>
                </c:pt>
                <c:pt idx="48">
                  <c:v>179.1</c:v>
                </c:pt>
                <c:pt idx="49">
                  <c:v>180.9</c:v>
                </c:pt>
                <c:pt idx="50">
                  <c:v>183.2</c:v>
                </c:pt>
                <c:pt idx="51">
                  <c:v>186.5</c:v>
                </c:pt>
                <c:pt idx="52">
                  <c:v>193.3</c:v>
                </c:pt>
                <c:pt idx="53">
                  <c:v>202.1</c:v>
                </c:pt>
                <c:pt idx="54">
                  <c:v>201.1</c:v>
                </c:pt>
                <c:pt idx="55">
                  <c:v>197.8</c:v>
                </c:pt>
                <c:pt idx="56">
                  <c:v>198.1</c:v>
                </c:pt>
                <c:pt idx="57">
                  <c:v>196.1</c:v>
                </c:pt>
                <c:pt idx="58">
                  <c:v>199.3</c:v>
                </c:pt>
                <c:pt idx="59">
                  <c:v>201.3</c:v>
                </c:pt>
                <c:pt idx="60">
                  <c:v>197.4</c:v>
                </c:pt>
                <c:pt idx="61">
                  <c:v>198.3</c:v>
                </c:pt>
                <c:pt idx="62">
                  <c:v>203</c:v>
                </c:pt>
                <c:pt idx="63">
                  <c:v>214.7</c:v>
                </c:pt>
                <c:pt idx="64">
                  <c:v>217</c:v>
                </c:pt>
                <c:pt idx="65">
                  <c:v>229.5</c:v>
                </c:pt>
                <c:pt idx="66">
                  <c:v>227.8</c:v>
                </c:pt>
                <c:pt idx="67">
                  <c:v>229.4</c:v>
                </c:pt>
                <c:pt idx="68">
                  <c:v>225.4</c:v>
                </c:pt>
                <c:pt idx="69">
                  <c:v>228.7</c:v>
                </c:pt>
                <c:pt idx="70">
                  <c:v>225.1</c:v>
                </c:pt>
                <c:pt idx="71">
                  <c:v>222.3</c:v>
                </c:pt>
                <c:pt idx="72">
                  <c:v>217.3</c:v>
                </c:pt>
                <c:pt idx="73">
                  <c:v>215.6</c:v>
                </c:pt>
                <c:pt idx="74">
                  <c:v>217.8</c:v>
                </c:pt>
                <c:pt idx="75">
                  <c:v>222.5</c:v>
                </c:pt>
                <c:pt idx="76">
                  <c:v>228.5</c:v>
                </c:pt>
                <c:pt idx="77">
                  <c:v>229.4</c:v>
                </c:pt>
                <c:pt idx="78">
                  <c:v>230.3</c:v>
                </c:pt>
                <c:pt idx="79">
                  <c:v>224.1</c:v>
                </c:pt>
                <c:pt idx="80">
                  <c:v>220.8</c:v>
                </c:pt>
                <c:pt idx="81">
                  <c:v>218.8</c:v>
                </c:pt>
                <c:pt idx="82">
                  <c:v>217.6</c:v>
                </c:pt>
                <c:pt idx="83">
                  <c:v>221.8</c:v>
                </c:pt>
                <c:pt idx="84">
                  <c:v>211</c:v>
                </c:pt>
                <c:pt idx="85">
                  <c:v>213.7</c:v>
                </c:pt>
                <c:pt idx="86">
                  <c:v>217.6</c:v>
                </c:pt>
                <c:pt idx="87">
                  <c:v>219.6</c:v>
                </c:pt>
                <c:pt idx="88">
                  <c:v>222.7</c:v>
                </c:pt>
                <c:pt idx="89" formatCode="0.0">
                  <c:v>229</c:v>
                </c:pt>
                <c:pt idx="90" formatCode="0.0">
                  <c:v>228.4</c:v>
                </c:pt>
                <c:pt idx="91" formatCode="0.0">
                  <c:v>224.6</c:v>
                </c:pt>
                <c:pt idx="92" formatCode="0.0">
                  <c:v>210.5</c:v>
                </c:pt>
                <c:pt idx="93" formatCode="0.0">
                  <c:v>206.7</c:v>
                </c:pt>
                <c:pt idx="94" formatCode="0.0">
                  <c:v>208.8</c:v>
                </c:pt>
                <c:pt idx="95" formatCode="0.0">
                  <c:v>206.9</c:v>
                </c:pt>
                <c:pt idx="96" formatCode="0.0">
                  <c:v>199.8</c:v>
                </c:pt>
                <c:pt idx="97" formatCode="0.0">
                  <c:v>195.7</c:v>
                </c:pt>
                <c:pt idx="98" formatCode="0.0">
                  <c:v>200.1</c:v>
                </c:pt>
                <c:pt idx="99" formatCode="0.0">
                  <c:v>201</c:v>
                </c:pt>
                <c:pt idx="100" formatCode="0.0">
                  <c:v>207.7</c:v>
                </c:pt>
                <c:pt idx="101" formatCode="0.0">
                  <c:v>215.1</c:v>
                </c:pt>
                <c:pt idx="102">
                  <c:v>210.3</c:v>
                </c:pt>
                <c:pt idx="103" formatCode="0.0">
                  <c:v>202.9</c:v>
                </c:pt>
                <c:pt idx="104">
                  <c:v>191</c:v>
                </c:pt>
                <c:pt idx="105">
                  <c:v>186.5</c:v>
                </c:pt>
                <c:pt idx="106">
                  <c:v>180.1</c:v>
                </c:pt>
                <c:pt idx="107">
                  <c:v>175.7</c:v>
                </c:pt>
                <c:pt idx="108">
                  <c:v>164.6</c:v>
                </c:pt>
                <c:pt idx="109">
                  <c:v>168.2</c:v>
                </c:pt>
                <c:pt idx="110">
                  <c:v>169.9</c:v>
                </c:pt>
                <c:pt idx="111">
                  <c:v>166.6</c:v>
                </c:pt>
                <c:pt idx="112">
                  <c:v>174.7</c:v>
                </c:pt>
                <c:pt idx="113">
                  <c:v>181.8</c:v>
                </c:pt>
                <c:pt idx="114">
                  <c:v>181.3</c:v>
                </c:pt>
                <c:pt idx="115">
                  <c:v>177.3</c:v>
                </c:pt>
                <c:pt idx="116">
                  <c:v>176.1</c:v>
                </c:pt>
                <c:pt idx="117">
                  <c:v>172.2</c:v>
                </c:pt>
                <c:pt idx="118">
                  <c:v>170</c:v>
                </c:pt>
                <c:pt idx="119">
                  <c:v>170.7</c:v>
                </c:pt>
                <c:pt idx="120">
                  <c:v>164.9</c:v>
                </c:pt>
                <c:pt idx="121">
                  <c:v>164.6</c:v>
                </c:pt>
                <c:pt idx="122">
                  <c:v>169.6</c:v>
                </c:pt>
                <c:pt idx="123">
                  <c:v>172.3</c:v>
                </c:pt>
                <c:pt idx="124">
                  <c:v>174.6</c:v>
                </c:pt>
                <c:pt idx="125">
                  <c:v>182.9</c:v>
                </c:pt>
                <c:pt idx="126">
                  <c:v>182.1</c:v>
                </c:pt>
                <c:pt idx="127">
                  <c:v>177.3</c:v>
                </c:pt>
                <c:pt idx="128">
                  <c:v>171.4</c:v>
                </c:pt>
                <c:pt idx="129">
                  <c:v>170.6</c:v>
                </c:pt>
                <c:pt idx="130">
                  <c:v>170.2</c:v>
                </c:pt>
                <c:pt idx="131">
                  <c:v>168.8</c:v>
                </c:pt>
                <c:pt idx="132">
                  <c:v>157.9</c:v>
                </c:pt>
                <c:pt idx="133">
                  <c:v>156.1</c:v>
                </c:pt>
                <c:pt idx="134">
                  <c:v>159.80000000000001</c:v>
                </c:pt>
                <c:pt idx="135">
                  <c:v>161.1</c:v>
                </c:pt>
                <c:pt idx="136">
                  <c:v>169.3</c:v>
                </c:pt>
                <c:pt idx="137">
                  <c:v>175.6</c:v>
                </c:pt>
                <c:pt idx="138">
                  <c:v>171.2</c:v>
                </c:pt>
                <c:pt idx="139">
                  <c:v>171.2</c:v>
                </c:pt>
                <c:pt idx="140">
                  <c:v>165.3</c:v>
                </c:pt>
                <c:pt idx="141">
                  <c:v>160.80000000000001</c:v>
                </c:pt>
                <c:pt idx="142">
                  <c:v>164</c:v>
                </c:pt>
                <c:pt idx="143">
                  <c:v>162.19999999999999</c:v>
                </c:pt>
                <c:pt idx="144">
                  <c:v>154.6</c:v>
                </c:pt>
                <c:pt idx="145">
                  <c:v>155.6</c:v>
                </c:pt>
                <c:pt idx="146">
                  <c:v>164.8</c:v>
                </c:pt>
                <c:pt idx="147">
                  <c:v>173.7</c:v>
                </c:pt>
                <c:pt idx="148">
                  <c:v>180.3</c:v>
                </c:pt>
                <c:pt idx="149">
                  <c:v>188.8</c:v>
                </c:pt>
                <c:pt idx="150">
                  <c:v>187.8</c:v>
                </c:pt>
                <c:pt idx="151">
                  <c:v>184.9</c:v>
                </c:pt>
                <c:pt idx="152">
                  <c:v>178.3</c:v>
                </c:pt>
                <c:pt idx="153">
                  <c:v>176.9</c:v>
                </c:pt>
                <c:pt idx="154">
                  <c:v>179.4</c:v>
                </c:pt>
                <c:pt idx="155">
                  <c:v>180.2</c:v>
                </c:pt>
                <c:pt idx="156">
                  <c:v>170.6</c:v>
                </c:pt>
                <c:pt idx="157">
                  <c:v>173.2</c:v>
                </c:pt>
                <c:pt idx="158">
                  <c:v>183.9</c:v>
                </c:pt>
                <c:pt idx="159">
                  <c:v>191.8</c:v>
                </c:pt>
                <c:pt idx="160">
                  <c:v>203.1</c:v>
                </c:pt>
                <c:pt idx="161">
                  <c:v>214</c:v>
                </c:pt>
                <c:pt idx="162">
                  <c:v>212.4</c:v>
                </c:pt>
                <c:pt idx="163">
                  <c:v>209.7</c:v>
                </c:pt>
                <c:pt idx="164">
                  <c:v>198.5</c:v>
                </c:pt>
                <c:pt idx="165">
                  <c:v>197.5</c:v>
                </c:pt>
                <c:pt idx="166">
                  <c:v>195.5</c:v>
                </c:pt>
                <c:pt idx="167">
                  <c:v>197.7</c:v>
                </c:pt>
                <c:pt idx="168">
                  <c:v>187.9</c:v>
                </c:pt>
                <c:pt idx="169">
                  <c:v>188.3</c:v>
                </c:pt>
                <c:pt idx="170">
                  <c:v>196.7</c:v>
                </c:pt>
                <c:pt idx="171">
                  <c:v>201.5</c:v>
                </c:pt>
                <c:pt idx="172">
                  <c:v>212</c:v>
                </c:pt>
                <c:pt idx="173">
                  <c:v>222</c:v>
                </c:pt>
                <c:pt idx="174">
                  <c:v>221.6</c:v>
                </c:pt>
                <c:pt idx="175">
                  <c:v>218.4</c:v>
                </c:pt>
                <c:pt idx="176">
                  <c:v>209.1</c:v>
                </c:pt>
                <c:pt idx="177">
                  <c:v>208.3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'Median Home Price'!$M$1</c:f>
              <c:strCache>
                <c:ptCount val="1"/>
                <c:pt idx="0">
                  <c:v>New Homes</c:v>
                </c:pt>
              </c:strCache>
            </c:strRef>
          </c:tx>
          <c:spPr>
            <a:ln w="27356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'Median Home Price'!$K$242:$K$414</c:f>
              <c:numCache>
                <c:formatCode>General</c:formatCode>
                <c:ptCount val="173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2000</c:v>
                </c:pt>
                <c:pt idx="5">
                  <c:v>2000</c:v>
                </c:pt>
                <c:pt idx="6">
                  <c:v>2000</c:v>
                </c:pt>
                <c:pt idx="7">
                  <c:v>2000</c:v>
                </c:pt>
                <c:pt idx="8">
                  <c:v>2000</c:v>
                </c:pt>
                <c:pt idx="9">
                  <c:v>2000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>
                  <c:v>2001</c:v>
                </c:pt>
                <c:pt idx="15">
                  <c:v>2001</c:v>
                </c:pt>
                <c:pt idx="16">
                  <c:v>2001</c:v>
                </c:pt>
                <c:pt idx="17">
                  <c:v>2001</c:v>
                </c:pt>
                <c:pt idx="18">
                  <c:v>2001</c:v>
                </c:pt>
                <c:pt idx="19">
                  <c:v>2001</c:v>
                </c:pt>
                <c:pt idx="20">
                  <c:v>2001</c:v>
                </c:pt>
                <c:pt idx="21">
                  <c:v>2001</c:v>
                </c:pt>
                <c:pt idx="22">
                  <c:v>2001</c:v>
                </c:pt>
                <c:pt idx="23">
                  <c:v>2001</c:v>
                </c:pt>
                <c:pt idx="24">
                  <c:v>2002</c:v>
                </c:pt>
                <c:pt idx="25">
                  <c:v>2002</c:v>
                </c:pt>
                <c:pt idx="26">
                  <c:v>2002</c:v>
                </c:pt>
                <c:pt idx="27">
                  <c:v>2002</c:v>
                </c:pt>
                <c:pt idx="28">
                  <c:v>2002</c:v>
                </c:pt>
                <c:pt idx="29">
                  <c:v>2002</c:v>
                </c:pt>
                <c:pt idx="30">
                  <c:v>2002</c:v>
                </c:pt>
                <c:pt idx="31">
                  <c:v>2002</c:v>
                </c:pt>
                <c:pt idx="32">
                  <c:v>2002</c:v>
                </c:pt>
                <c:pt idx="33">
                  <c:v>2002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2003</c:v>
                </c:pt>
                <c:pt idx="39">
                  <c:v>2003</c:v>
                </c:pt>
                <c:pt idx="40">
                  <c:v>2003</c:v>
                </c:pt>
                <c:pt idx="41">
                  <c:v>2003</c:v>
                </c:pt>
                <c:pt idx="42">
                  <c:v>2003</c:v>
                </c:pt>
                <c:pt idx="43">
                  <c:v>2003</c:v>
                </c:pt>
                <c:pt idx="44">
                  <c:v>2003</c:v>
                </c:pt>
                <c:pt idx="45">
                  <c:v>2003</c:v>
                </c:pt>
                <c:pt idx="46">
                  <c:v>2003</c:v>
                </c:pt>
                <c:pt idx="47">
                  <c:v>2003</c:v>
                </c:pt>
                <c:pt idx="48">
                  <c:v>2004</c:v>
                </c:pt>
                <c:pt idx="49">
                  <c:v>2004</c:v>
                </c:pt>
                <c:pt idx="50">
                  <c:v>2004</c:v>
                </c:pt>
                <c:pt idx="51">
                  <c:v>2004</c:v>
                </c:pt>
                <c:pt idx="52">
                  <c:v>2004</c:v>
                </c:pt>
                <c:pt idx="53">
                  <c:v>2004</c:v>
                </c:pt>
                <c:pt idx="54">
                  <c:v>2004</c:v>
                </c:pt>
                <c:pt idx="55">
                  <c:v>2004</c:v>
                </c:pt>
                <c:pt idx="56">
                  <c:v>2004</c:v>
                </c:pt>
                <c:pt idx="57">
                  <c:v>2004</c:v>
                </c:pt>
                <c:pt idx="58">
                  <c:v>2004</c:v>
                </c:pt>
                <c:pt idx="59">
                  <c:v>2004</c:v>
                </c:pt>
                <c:pt idx="60">
                  <c:v>2005</c:v>
                </c:pt>
                <c:pt idx="61">
                  <c:v>2005</c:v>
                </c:pt>
                <c:pt idx="62">
                  <c:v>2005</c:v>
                </c:pt>
                <c:pt idx="63">
                  <c:v>2005</c:v>
                </c:pt>
                <c:pt idx="64">
                  <c:v>2005</c:v>
                </c:pt>
                <c:pt idx="65">
                  <c:v>2005</c:v>
                </c:pt>
                <c:pt idx="66">
                  <c:v>2005</c:v>
                </c:pt>
                <c:pt idx="67">
                  <c:v>2005</c:v>
                </c:pt>
                <c:pt idx="68">
                  <c:v>2005</c:v>
                </c:pt>
                <c:pt idx="69">
                  <c:v>2005</c:v>
                </c:pt>
                <c:pt idx="70">
                  <c:v>2005</c:v>
                </c:pt>
                <c:pt idx="71">
                  <c:v>2005</c:v>
                </c:pt>
                <c:pt idx="72">
                  <c:v>2006</c:v>
                </c:pt>
                <c:pt idx="73">
                  <c:v>2006</c:v>
                </c:pt>
                <c:pt idx="74">
                  <c:v>2006</c:v>
                </c:pt>
                <c:pt idx="75">
                  <c:v>2006</c:v>
                </c:pt>
                <c:pt idx="76">
                  <c:v>2006</c:v>
                </c:pt>
                <c:pt idx="77">
                  <c:v>2006</c:v>
                </c:pt>
                <c:pt idx="78">
                  <c:v>2006</c:v>
                </c:pt>
                <c:pt idx="79">
                  <c:v>2006</c:v>
                </c:pt>
                <c:pt idx="80">
                  <c:v>2006</c:v>
                </c:pt>
                <c:pt idx="81">
                  <c:v>2006</c:v>
                </c:pt>
                <c:pt idx="82">
                  <c:v>2006</c:v>
                </c:pt>
                <c:pt idx="83">
                  <c:v>2006</c:v>
                </c:pt>
                <c:pt idx="84">
                  <c:v>2007</c:v>
                </c:pt>
                <c:pt idx="85">
                  <c:v>2007</c:v>
                </c:pt>
                <c:pt idx="86">
                  <c:v>2007</c:v>
                </c:pt>
                <c:pt idx="87">
                  <c:v>2007</c:v>
                </c:pt>
                <c:pt idx="88">
                  <c:v>2007</c:v>
                </c:pt>
                <c:pt idx="89">
                  <c:v>2007</c:v>
                </c:pt>
                <c:pt idx="90">
                  <c:v>2007</c:v>
                </c:pt>
                <c:pt idx="91">
                  <c:v>2007</c:v>
                </c:pt>
                <c:pt idx="92">
                  <c:v>2007</c:v>
                </c:pt>
                <c:pt idx="93">
                  <c:v>2007</c:v>
                </c:pt>
                <c:pt idx="94">
                  <c:v>2007</c:v>
                </c:pt>
                <c:pt idx="95">
                  <c:v>2007</c:v>
                </c:pt>
                <c:pt idx="96">
                  <c:v>2008</c:v>
                </c:pt>
                <c:pt idx="97">
                  <c:v>2008</c:v>
                </c:pt>
                <c:pt idx="98">
                  <c:v>2008</c:v>
                </c:pt>
                <c:pt idx="99">
                  <c:v>2008</c:v>
                </c:pt>
                <c:pt idx="100">
                  <c:v>2008</c:v>
                </c:pt>
                <c:pt idx="101">
                  <c:v>2008</c:v>
                </c:pt>
                <c:pt idx="102">
                  <c:v>2008</c:v>
                </c:pt>
                <c:pt idx="103">
                  <c:v>2008</c:v>
                </c:pt>
                <c:pt idx="104">
                  <c:v>2008</c:v>
                </c:pt>
                <c:pt idx="105">
                  <c:v>2008</c:v>
                </c:pt>
                <c:pt idx="106">
                  <c:v>2008</c:v>
                </c:pt>
                <c:pt idx="107">
                  <c:v>2008</c:v>
                </c:pt>
                <c:pt idx="108">
                  <c:v>2009</c:v>
                </c:pt>
                <c:pt idx="109">
                  <c:v>2009</c:v>
                </c:pt>
                <c:pt idx="110">
                  <c:v>2009</c:v>
                </c:pt>
                <c:pt idx="111">
                  <c:v>2009</c:v>
                </c:pt>
                <c:pt idx="112">
                  <c:v>2009</c:v>
                </c:pt>
                <c:pt idx="113">
                  <c:v>2009</c:v>
                </c:pt>
                <c:pt idx="114">
                  <c:v>2009</c:v>
                </c:pt>
                <c:pt idx="115">
                  <c:v>2009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2010</c:v>
                </c:pt>
                <c:pt idx="125">
                  <c:v>2010</c:v>
                </c:pt>
                <c:pt idx="126">
                  <c:v>2010</c:v>
                </c:pt>
                <c:pt idx="127">
                  <c:v>2010</c:v>
                </c:pt>
                <c:pt idx="128">
                  <c:v>2010</c:v>
                </c:pt>
                <c:pt idx="129">
                  <c:v>2010</c:v>
                </c:pt>
                <c:pt idx="130">
                  <c:v>2010</c:v>
                </c:pt>
                <c:pt idx="131">
                  <c:v>2010</c:v>
                </c:pt>
                <c:pt idx="132">
                  <c:v>2011</c:v>
                </c:pt>
                <c:pt idx="133">
                  <c:v>2011</c:v>
                </c:pt>
                <c:pt idx="134">
                  <c:v>2011</c:v>
                </c:pt>
                <c:pt idx="135">
                  <c:v>2011</c:v>
                </c:pt>
                <c:pt idx="136">
                  <c:v>2011</c:v>
                </c:pt>
                <c:pt idx="137">
                  <c:v>2011</c:v>
                </c:pt>
                <c:pt idx="138">
                  <c:v>2011</c:v>
                </c:pt>
                <c:pt idx="139">
                  <c:v>2011</c:v>
                </c:pt>
                <c:pt idx="140">
                  <c:v>2011</c:v>
                </c:pt>
                <c:pt idx="141">
                  <c:v>2011</c:v>
                </c:pt>
                <c:pt idx="142">
                  <c:v>2011</c:v>
                </c:pt>
                <c:pt idx="143">
                  <c:v>2011</c:v>
                </c:pt>
                <c:pt idx="144">
                  <c:v>2012</c:v>
                </c:pt>
                <c:pt idx="145">
                  <c:v>2012</c:v>
                </c:pt>
                <c:pt idx="146">
                  <c:v>2012</c:v>
                </c:pt>
                <c:pt idx="147">
                  <c:v>2012</c:v>
                </c:pt>
                <c:pt idx="148">
                  <c:v>2012</c:v>
                </c:pt>
                <c:pt idx="149">
                  <c:v>2012</c:v>
                </c:pt>
                <c:pt idx="150">
                  <c:v>2012</c:v>
                </c:pt>
                <c:pt idx="151">
                  <c:v>2012</c:v>
                </c:pt>
                <c:pt idx="152">
                  <c:v>2012</c:v>
                </c:pt>
                <c:pt idx="153">
                  <c:v>2012</c:v>
                </c:pt>
                <c:pt idx="154">
                  <c:v>2012</c:v>
                </c:pt>
                <c:pt idx="155">
                  <c:v>2012</c:v>
                </c:pt>
                <c:pt idx="156">
                  <c:v>2013</c:v>
                </c:pt>
                <c:pt idx="157">
                  <c:v>2013</c:v>
                </c:pt>
                <c:pt idx="158">
                  <c:v>2013</c:v>
                </c:pt>
                <c:pt idx="159">
                  <c:v>2013</c:v>
                </c:pt>
                <c:pt idx="160">
                  <c:v>2013</c:v>
                </c:pt>
                <c:pt idx="161">
                  <c:v>2013</c:v>
                </c:pt>
                <c:pt idx="162">
                  <c:v>2013</c:v>
                </c:pt>
                <c:pt idx="163">
                  <c:v>2013</c:v>
                </c:pt>
                <c:pt idx="164">
                  <c:v>2013</c:v>
                </c:pt>
                <c:pt idx="165">
                  <c:v>2013</c:v>
                </c:pt>
                <c:pt idx="166">
                  <c:v>2013</c:v>
                </c:pt>
                <c:pt idx="167">
                  <c:v>2013</c:v>
                </c:pt>
                <c:pt idx="168">
                  <c:v>2014</c:v>
                </c:pt>
                <c:pt idx="169">
                  <c:v>2014</c:v>
                </c:pt>
                <c:pt idx="170">
                  <c:v>2014</c:v>
                </c:pt>
                <c:pt idx="171">
                  <c:v>2014</c:v>
                </c:pt>
                <c:pt idx="172">
                  <c:v>2014</c:v>
                </c:pt>
              </c:numCache>
            </c:numRef>
          </c:cat>
          <c:val>
            <c:numRef>
              <c:f>'Median Home Price'!$M$242:$M$419</c:f>
              <c:numCache>
                <c:formatCode>General</c:formatCode>
                <c:ptCount val="178"/>
                <c:pt idx="0">
                  <c:v>163.5</c:v>
                </c:pt>
                <c:pt idx="1">
                  <c:v>162.4</c:v>
                </c:pt>
                <c:pt idx="2">
                  <c:v>165.1</c:v>
                </c:pt>
                <c:pt idx="3">
                  <c:v>162.6</c:v>
                </c:pt>
                <c:pt idx="4">
                  <c:v>164.7</c:v>
                </c:pt>
                <c:pt idx="5">
                  <c:v>160.1</c:v>
                </c:pt>
                <c:pt idx="6">
                  <c:v>169</c:v>
                </c:pt>
                <c:pt idx="7">
                  <c:v>166.6</c:v>
                </c:pt>
                <c:pt idx="8">
                  <c:v>171.5</c:v>
                </c:pt>
                <c:pt idx="9">
                  <c:v>176.3</c:v>
                </c:pt>
                <c:pt idx="10">
                  <c:v>174.7</c:v>
                </c:pt>
                <c:pt idx="11">
                  <c:v>162</c:v>
                </c:pt>
                <c:pt idx="12">
                  <c:v>171.3</c:v>
                </c:pt>
                <c:pt idx="13">
                  <c:v>169.1</c:v>
                </c:pt>
                <c:pt idx="14">
                  <c:v>166.3</c:v>
                </c:pt>
                <c:pt idx="15">
                  <c:v>175.2</c:v>
                </c:pt>
                <c:pt idx="16">
                  <c:v>175.3</c:v>
                </c:pt>
                <c:pt idx="17">
                  <c:v>179.4</c:v>
                </c:pt>
                <c:pt idx="18">
                  <c:v>175</c:v>
                </c:pt>
                <c:pt idx="19">
                  <c:v>173.7</c:v>
                </c:pt>
                <c:pt idx="20">
                  <c:v>166.4</c:v>
                </c:pt>
                <c:pt idx="21">
                  <c:v>171.3</c:v>
                </c:pt>
                <c:pt idx="22">
                  <c:v>168.1</c:v>
                </c:pt>
                <c:pt idx="23">
                  <c:v>180.2</c:v>
                </c:pt>
                <c:pt idx="24">
                  <c:v>187.1</c:v>
                </c:pt>
                <c:pt idx="25">
                  <c:v>191.1</c:v>
                </c:pt>
                <c:pt idx="26">
                  <c:v>183.4</c:v>
                </c:pt>
                <c:pt idx="27">
                  <c:v>187.1</c:v>
                </c:pt>
                <c:pt idx="28">
                  <c:v>181</c:v>
                </c:pt>
                <c:pt idx="29">
                  <c:v>190.6</c:v>
                </c:pt>
                <c:pt idx="30">
                  <c:v>175.6</c:v>
                </c:pt>
                <c:pt idx="31">
                  <c:v>178.9</c:v>
                </c:pt>
                <c:pt idx="32">
                  <c:v>177.5</c:v>
                </c:pt>
                <c:pt idx="33">
                  <c:v>189.2</c:v>
                </c:pt>
                <c:pt idx="34">
                  <c:v>181.2</c:v>
                </c:pt>
                <c:pt idx="35">
                  <c:v>197.6</c:v>
                </c:pt>
                <c:pt idx="36">
                  <c:v>181.7</c:v>
                </c:pt>
                <c:pt idx="37">
                  <c:v>187</c:v>
                </c:pt>
                <c:pt idx="38">
                  <c:v>185.1</c:v>
                </c:pt>
                <c:pt idx="39">
                  <c:v>189.5</c:v>
                </c:pt>
                <c:pt idx="40">
                  <c:v>195.5</c:v>
                </c:pt>
                <c:pt idx="41">
                  <c:v>187.9</c:v>
                </c:pt>
                <c:pt idx="42">
                  <c:v>190.2</c:v>
                </c:pt>
                <c:pt idx="43">
                  <c:v>190.5</c:v>
                </c:pt>
                <c:pt idx="44">
                  <c:v>192</c:v>
                </c:pt>
                <c:pt idx="45">
                  <c:v>194.1</c:v>
                </c:pt>
                <c:pt idx="46">
                  <c:v>207.1</c:v>
                </c:pt>
                <c:pt idx="47">
                  <c:v>196</c:v>
                </c:pt>
                <c:pt idx="48">
                  <c:v>209.5</c:v>
                </c:pt>
                <c:pt idx="49">
                  <c:v>219.6</c:v>
                </c:pt>
                <c:pt idx="50">
                  <c:v>209.6</c:v>
                </c:pt>
                <c:pt idx="51">
                  <c:v>222.3</c:v>
                </c:pt>
                <c:pt idx="52">
                  <c:v>211.7</c:v>
                </c:pt>
                <c:pt idx="53">
                  <c:v>215.7</c:v>
                </c:pt>
                <c:pt idx="54">
                  <c:v>212.4</c:v>
                </c:pt>
                <c:pt idx="55">
                  <c:v>218.1</c:v>
                </c:pt>
                <c:pt idx="56">
                  <c:v>211.6</c:v>
                </c:pt>
                <c:pt idx="57">
                  <c:v>229.2</c:v>
                </c:pt>
                <c:pt idx="58">
                  <c:v>224.5</c:v>
                </c:pt>
                <c:pt idx="59">
                  <c:v>229.6</c:v>
                </c:pt>
                <c:pt idx="60">
                  <c:v>223.1</c:v>
                </c:pt>
                <c:pt idx="61">
                  <c:v>237.3</c:v>
                </c:pt>
                <c:pt idx="62">
                  <c:v>229.3</c:v>
                </c:pt>
                <c:pt idx="63">
                  <c:v>236.3</c:v>
                </c:pt>
                <c:pt idx="64">
                  <c:v>228.3</c:v>
                </c:pt>
                <c:pt idx="65">
                  <c:v>226.1</c:v>
                </c:pt>
                <c:pt idx="66">
                  <c:v>229.2</c:v>
                </c:pt>
                <c:pt idx="67">
                  <c:v>240.1</c:v>
                </c:pt>
                <c:pt idx="68">
                  <c:v>240.4</c:v>
                </c:pt>
                <c:pt idx="69">
                  <c:v>243.9</c:v>
                </c:pt>
                <c:pt idx="70">
                  <c:v>237.9</c:v>
                </c:pt>
                <c:pt idx="71">
                  <c:v>238.6</c:v>
                </c:pt>
                <c:pt idx="72">
                  <c:v>244.9</c:v>
                </c:pt>
                <c:pt idx="73">
                  <c:v>250.8</c:v>
                </c:pt>
                <c:pt idx="74">
                  <c:v>238.8</c:v>
                </c:pt>
                <c:pt idx="75">
                  <c:v>257</c:v>
                </c:pt>
                <c:pt idx="76">
                  <c:v>238.2</c:v>
                </c:pt>
                <c:pt idx="77">
                  <c:v>243.2</c:v>
                </c:pt>
                <c:pt idx="78">
                  <c:v>238.1</c:v>
                </c:pt>
                <c:pt idx="79">
                  <c:v>243.9</c:v>
                </c:pt>
                <c:pt idx="80">
                  <c:v>226.7</c:v>
                </c:pt>
                <c:pt idx="81">
                  <c:v>250.4</c:v>
                </c:pt>
                <c:pt idx="82">
                  <c:v>240.1</c:v>
                </c:pt>
                <c:pt idx="83">
                  <c:v>244.7</c:v>
                </c:pt>
                <c:pt idx="84">
                  <c:v>254.4</c:v>
                </c:pt>
                <c:pt idx="85">
                  <c:v>250.8</c:v>
                </c:pt>
                <c:pt idx="86">
                  <c:v>262.60000000000002</c:v>
                </c:pt>
                <c:pt idx="87">
                  <c:v>242.5</c:v>
                </c:pt>
                <c:pt idx="88">
                  <c:v>245</c:v>
                </c:pt>
                <c:pt idx="89" formatCode="0.0">
                  <c:v>235.5</c:v>
                </c:pt>
                <c:pt idx="90" formatCode="0.0">
                  <c:v>246.2</c:v>
                </c:pt>
                <c:pt idx="91" formatCode="0.0">
                  <c:v>236.5</c:v>
                </c:pt>
                <c:pt idx="92" formatCode="0.0">
                  <c:v>240.3</c:v>
                </c:pt>
                <c:pt idx="93" formatCode="0.0">
                  <c:v>234.3</c:v>
                </c:pt>
                <c:pt idx="94" formatCode="0.0">
                  <c:v>249.1</c:v>
                </c:pt>
                <c:pt idx="95" formatCode="0.0">
                  <c:v>227.7</c:v>
                </c:pt>
                <c:pt idx="96" formatCode="0.0">
                  <c:v>232.4</c:v>
                </c:pt>
                <c:pt idx="97" formatCode="0.0">
                  <c:v>245.3</c:v>
                </c:pt>
                <c:pt idx="98">
                  <c:v>229.3</c:v>
                </c:pt>
                <c:pt idx="99">
                  <c:v>246.4</c:v>
                </c:pt>
                <c:pt idx="100">
                  <c:v>229.3</c:v>
                </c:pt>
                <c:pt idx="101">
                  <c:v>234.3</c:v>
                </c:pt>
                <c:pt idx="102">
                  <c:v>237.3</c:v>
                </c:pt>
                <c:pt idx="103">
                  <c:v>221</c:v>
                </c:pt>
                <c:pt idx="104">
                  <c:v>225.2</c:v>
                </c:pt>
                <c:pt idx="105">
                  <c:v>213.2</c:v>
                </c:pt>
                <c:pt idx="106">
                  <c:v>221.6</c:v>
                </c:pt>
                <c:pt idx="107">
                  <c:v>229.6</c:v>
                </c:pt>
                <c:pt idx="108">
                  <c:v>208.6</c:v>
                </c:pt>
                <c:pt idx="109">
                  <c:v>209.7</c:v>
                </c:pt>
                <c:pt idx="110">
                  <c:v>205.1</c:v>
                </c:pt>
                <c:pt idx="111">
                  <c:v>219.2</c:v>
                </c:pt>
                <c:pt idx="112">
                  <c:v>222.3</c:v>
                </c:pt>
                <c:pt idx="113">
                  <c:v>214.7</c:v>
                </c:pt>
                <c:pt idx="114">
                  <c:v>214.2</c:v>
                </c:pt>
                <c:pt idx="115">
                  <c:v>207.1</c:v>
                </c:pt>
                <c:pt idx="116">
                  <c:v>216.6</c:v>
                </c:pt>
                <c:pt idx="117">
                  <c:v>215.1</c:v>
                </c:pt>
                <c:pt idx="118">
                  <c:v>218.8</c:v>
                </c:pt>
                <c:pt idx="119">
                  <c:v>222.6</c:v>
                </c:pt>
                <c:pt idx="120">
                  <c:v>218.2</c:v>
                </c:pt>
                <c:pt idx="121">
                  <c:v>221.9</c:v>
                </c:pt>
                <c:pt idx="122">
                  <c:v>224.8</c:v>
                </c:pt>
                <c:pt idx="123">
                  <c:v>208.3</c:v>
                </c:pt>
                <c:pt idx="124">
                  <c:v>230.5</c:v>
                </c:pt>
                <c:pt idx="125">
                  <c:v>219.5</c:v>
                </c:pt>
                <c:pt idx="126">
                  <c:v>212.1</c:v>
                </c:pt>
                <c:pt idx="127">
                  <c:v>226.6</c:v>
                </c:pt>
                <c:pt idx="128">
                  <c:v>228</c:v>
                </c:pt>
                <c:pt idx="129">
                  <c:v>204.2</c:v>
                </c:pt>
                <c:pt idx="130">
                  <c:v>219.6</c:v>
                </c:pt>
                <c:pt idx="131">
                  <c:v>241.2</c:v>
                </c:pt>
                <c:pt idx="132">
                  <c:v>240.1</c:v>
                </c:pt>
                <c:pt idx="133">
                  <c:v>220.1</c:v>
                </c:pt>
                <c:pt idx="134">
                  <c:v>220.5</c:v>
                </c:pt>
                <c:pt idx="135">
                  <c:v>224.7</c:v>
                </c:pt>
                <c:pt idx="136">
                  <c:v>222</c:v>
                </c:pt>
                <c:pt idx="137">
                  <c:v>240.2</c:v>
                </c:pt>
                <c:pt idx="138">
                  <c:v>229.9</c:v>
                </c:pt>
                <c:pt idx="139">
                  <c:v>219.6</c:v>
                </c:pt>
                <c:pt idx="140">
                  <c:v>217</c:v>
                </c:pt>
                <c:pt idx="141">
                  <c:v>224.8</c:v>
                </c:pt>
                <c:pt idx="142">
                  <c:v>214.3</c:v>
                </c:pt>
                <c:pt idx="143">
                  <c:v>218.6</c:v>
                </c:pt>
                <c:pt idx="144">
                  <c:v>221.7</c:v>
                </c:pt>
                <c:pt idx="145">
                  <c:v>239.9</c:v>
                </c:pt>
                <c:pt idx="146">
                  <c:v>239.8</c:v>
                </c:pt>
                <c:pt idx="147">
                  <c:v>236.4</c:v>
                </c:pt>
                <c:pt idx="148">
                  <c:v>239.2</c:v>
                </c:pt>
                <c:pt idx="149">
                  <c:v>232.6</c:v>
                </c:pt>
                <c:pt idx="150">
                  <c:v>237.4</c:v>
                </c:pt>
                <c:pt idx="151">
                  <c:v>253.2</c:v>
                </c:pt>
                <c:pt idx="152">
                  <c:v>254.6</c:v>
                </c:pt>
                <c:pt idx="153">
                  <c:v>247.2</c:v>
                </c:pt>
                <c:pt idx="154">
                  <c:v>245</c:v>
                </c:pt>
                <c:pt idx="155">
                  <c:v>258.3</c:v>
                </c:pt>
                <c:pt idx="156">
                  <c:v>251.5</c:v>
                </c:pt>
                <c:pt idx="157">
                  <c:v>265.10000000000002</c:v>
                </c:pt>
                <c:pt idx="158">
                  <c:v>257.5</c:v>
                </c:pt>
                <c:pt idx="159">
                  <c:v>279.3</c:v>
                </c:pt>
                <c:pt idx="160">
                  <c:v>263.7</c:v>
                </c:pt>
                <c:pt idx="161">
                  <c:v>259.8</c:v>
                </c:pt>
                <c:pt idx="162">
                  <c:v>262.2</c:v>
                </c:pt>
                <c:pt idx="163">
                  <c:v>255.3</c:v>
                </c:pt>
                <c:pt idx="164">
                  <c:v>269.8</c:v>
                </c:pt>
                <c:pt idx="165">
                  <c:v>264.3</c:v>
                </c:pt>
                <c:pt idx="166">
                  <c:v>277.10000000000002</c:v>
                </c:pt>
                <c:pt idx="167">
                  <c:v>275.5</c:v>
                </c:pt>
                <c:pt idx="168">
                  <c:v>269.8</c:v>
                </c:pt>
                <c:pt idx="169">
                  <c:v>268.39999999999998</c:v>
                </c:pt>
                <c:pt idx="170">
                  <c:v>282.3</c:v>
                </c:pt>
                <c:pt idx="171">
                  <c:v>274.5</c:v>
                </c:pt>
                <c:pt idx="172">
                  <c:v>285.60000000000002</c:v>
                </c:pt>
                <c:pt idx="173">
                  <c:v>287</c:v>
                </c:pt>
                <c:pt idx="174">
                  <c:v>280.39999999999998</c:v>
                </c:pt>
                <c:pt idx="175">
                  <c:v>287.7</c:v>
                </c:pt>
                <c:pt idx="176">
                  <c:v>261.7</c:v>
                </c:pt>
                <c:pt idx="177">
                  <c:v>305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518976"/>
        <c:axId val="103520512"/>
      </c:lineChart>
      <c:catAx>
        <c:axId val="10351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8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algn="ctr">
              <a:defRPr lang="en-US" sz="10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20512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103520512"/>
        <c:scaling>
          <c:orientation val="minMax"/>
          <c:max val="300"/>
          <c:min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28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algn="ctr">
              <a:defRPr lang="en-US" sz="10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18976"/>
        <c:crosses val="autoZero"/>
        <c:crossBetween val="between"/>
        <c:majorUnit val="50"/>
      </c:valAx>
      <c:spPr>
        <a:solidFill>
          <a:srgbClr val="FFFFFF"/>
        </a:solidFill>
        <a:ln w="9112">
          <a:solidFill>
            <a:srgbClr val="FFFFFF"/>
          </a:solidFill>
          <a:prstDash val="solid"/>
        </a:ln>
      </c:spPr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21939098539626772"/>
          <c:y val="0.65031520891480621"/>
          <c:w val="0.3299922654596269"/>
          <c:h val="0.19570730788698557"/>
        </c:manualLayout>
      </c:layout>
      <c:overlay val="0"/>
      <c:spPr>
        <a:noFill/>
        <a:ln w="18243">
          <a:noFill/>
        </a:ln>
      </c:spPr>
      <c:txPr>
        <a:bodyPr/>
        <a:lstStyle/>
        <a:p>
          <a:pPr>
            <a:defRPr sz="859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34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81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981" dirty="0"/>
              <a:t>Thous. of Units, SAAR</a:t>
            </a:r>
          </a:p>
        </c:rich>
      </c:tx>
      <c:layout>
        <c:manualLayout>
          <c:xMode val="edge"/>
          <c:yMode val="edge"/>
          <c:x val="0"/>
          <c:y val="7.5187861791248924E-3"/>
        </c:manualLayout>
      </c:layout>
      <c:overlay val="0"/>
      <c:spPr>
        <a:noFill/>
        <a:ln w="2341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869259691464402"/>
          <c:y val="0.12214907195499412"/>
          <c:w val="0.75701038299870305"/>
          <c:h val="0.71708425406071263"/>
        </c:manualLayout>
      </c:layout>
      <c:barChart>
        <c:barDir val="col"/>
        <c:grouping val="clustered"/>
        <c:varyColors val="0"/>
        <c:ser>
          <c:idx val="2"/>
          <c:order val="2"/>
          <c:tx>
            <c:v>recession</c:v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numRef>
              <c:f>'Existing and New'!$J$242:$J$418</c:f>
              <c:numCache>
                <c:formatCode>General</c:formatCode>
                <c:ptCount val="177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2000</c:v>
                </c:pt>
                <c:pt idx="5">
                  <c:v>2000</c:v>
                </c:pt>
                <c:pt idx="6">
                  <c:v>2000</c:v>
                </c:pt>
                <c:pt idx="7">
                  <c:v>2000</c:v>
                </c:pt>
                <c:pt idx="8">
                  <c:v>2000</c:v>
                </c:pt>
                <c:pt idx="9">
                  <c:v>2000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>
                  <c:v>2001</c:v>
                </c:pt>
                <c:pt idx="15">
                  <c:v>2001</c:v>
                </c:pt>
                <c:pt idx="16">
                  <c:v>2001</c:v>
                </c:pt>
                <c:pt idx="17">
                  <c:v>2001</c:v>
                </c:pt>
                <c:pt idx="18">
                  <c:v>2001</c:v>
                </c:pt>
                <c:pt idx="19">
                  <c:v>2001</c:v>
                </c:pt>
                <c:pt idx="20">
                  <c:v>2001</c:v>
                </c:pt>
                <c:pt idx="21">
                  <c:v>2001</c:v>
                </c:pt>
                <c:pt idx="22">
                  <c:v>2001</c:v>
                </c:pt>
                <c:pt idx="23">
                  <c:v>2001</c:v>
                </c:pt>
                <c:pt idx="24">
                  <c:v>2002</c:v>
                </c:pt>
                <c:pt idx="25">
                  <c:v>2002</c:v>
                </c:pt>
                <c:pt idx="26">
                  <c:v>2002</c:v>
                </c:pt>
                <c:pt idx="27">
                  <c:v>2002</c:v>
                </c:pt>
                <c:pt idx="28">
                  <c:v>2002</c:v>
                </c:pt>
                <c:pt idx="29">
                  <c:v>2002</c:v>
                </c:pt>
                <c:pt idx="30">
                  <c:v>2002</c:v>
                </c:pt>
                <c:pt idx="31">
                  <c:v>2002</c:v>
                </c:pt>
                <c:pt idx="32">
                  <c:v>2002</c:v>
                </c:pt>
                <c:pt idx="33">
                  <c:v>2002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2003</c:v>
                </c:pt>
                <c:pt idx="39">
                  <c:v>2003</c:v>
                </c:pt>
                <c:pt idx="40">
                  <c:v>2003</c:v>
                </c:pt>
                <c:pt idx="41">
                  <c:v>2003</c:v>
                </c:pt>
                <c:pt idx="42">
                  <c:v>2003</c:v>
                </c:pt>
                <c:pt idx="43">
                  <c:v>2003</c:v>
                </c:pt>
                <c:pt idx="44">
                  <c:v>2003</c:v>
                </c:pt>
                <c:pt idx="45">
                  <c:v>2003</c:v>
                </c:pt>
                <c:pt idx="46">
                  <c:v>2003</c:v>
                </c:pt>
                <c:pt idx="47">
                  <c:v>2003</c:v>
                </c:pt>
                <c:pt idx="48">
                  <c:v>2004</c:v>
                </c:pt>
                <c:pt idx="49">
                  <c:v>2004</c:v>
                </c:pt>
                <c:pt idx="50">
                  <c:v>2004</c:v>
                </c:pt>
                <c:pt idx="51">
                  <c:v>2004</c:v>
                </c:pt>
                <c:pt idx="52">
                  <c:v>2004</c:v>
                </c:pt>
                <c:pt idx="53">
                  <c:v>2004</c:v>
                </c:pt>
                <c:pt idx="54">
                  <c:v>2004</c:v>
                </c:pt>
                <c:pt idx="55">
                  <c:v>2004</c:v>
                </c:pt>
                <c:pt idx="56">
                  <c:v>2004</c:v>
                </c:pt>
                <c:pt idx="57">
                  <c:v>2004</c:v>
                </c:pt>
                <c:pt idx="58">
                  <c:v>2004</c:v>
                </c:pt>
                <c:pt idx="59">
                  <c:v>2004</c:v>
                </c:pt>
                <c:pt idx="60">
                  <c:v>2005</c:v>
                </c:pt>
                <c:pt idx="61">
                  <c:v>2005</c:v>
                </c:pt>
                <c:pt idx="62">
                  <c:v>2005</c:v>
                </c:pt>
                <c:pt idx="63">
                  <c:v>2005</c:v>
                </c:pt>
                <c:pt idx="64">
                  <c:v>2005</c:v>
                </c:pt>
                <c:pt idx="65">
                  <c:v>2005</c:v>
                </c:pt>
                <c:pt idx="66">
                  <c:v>2005</c:v>
                </c:pt>
                <c:pt idx="67">
                  <c:v>2005</c:v>
                </c:pt>
                <c:pt idx="68">
                  <c:v>2005</c:v>
                </c:pt>
                <c:pt idx="69">
                  <c:v>2005</c:v>
                </c:pt>
                <c:pt idx="70">
                  <c:v>2005</c:v>
                </c:pt>
                <c:pt idx="71">
                  <c:v>2005</c:v>
                </c:pt>
                <c:pt idx="72">
                  <c:v>2006</c:v>
                </c:pt>
                <c:pt idx="73">
                  <c:v>2006</c:v>
                </c:pt>
                <c:pt idx="74">
                  <c:v>2006</c:v>
                </c:pt>
                <c:pt idx="75">
                  <c:v>2006</c:v>
                </c:pt>
                <c:pt idx="76">
                  <c:v>2006</c:v>
                </c:pt>
                <c:pt idx="77">
                  <c:v>2006</c:v>
                </c:pt>
                <c:pt idx="78">
                  <c:v>2006</c:v>
                </c:pt>
                <c:pt idx="79">
                  <c:v>2006</c:v>
                </c:pt>
                <c:pt idx="80">
                  <c:v>2006</c:v>
                </c:pt>
                <c:pt idx="81">
                  <c:v>2006</c:v>
                </c:pt>
                <c:pt idx="82">
                  <c:v>2006</c:v>
                </c:pt>
                <c:pt idx="83">
                  <c:v>2006</c:v>
                </c:pt>
                <c:pt idx="84">
                  <c:v>2007</c:v>
                </c:pt>
                <c:pt idx="85">
                  <c:v>2007</c:v>
                </c:pt>
                <c:pt idx="86">
                  <c:v>2007</c:v>
                </c:pt>
                <c:pt idx="87">
                  <c:v>2007</c:v>
                </c:pt>
                <c:pt idx="88">
                  <c:v>2007</c:v>
                </c:pt>
                <c:pt idx="89">
                  <c:v>2007</c:v>
                </c:pt>
                <c:pt idx="90">
                  <c:v>2007</c:v>
                </c:pt>
                <c:pt idx="91">
                  <c:v>2007</c:v>
                </c:pt>
                <c:pt idx="92">
                  <c:v>2007</c:v>
                </c:pt>
                <c:pt idx="93">
                  <c:v>2007</c:v>
                </c:pt>
                <c:pt idx="94">
                  <c:v>2007</c:v>
                </c:pt>
                <c:pt idx="95">
                  <c:v>2007</c:v>
                </c:pt>
                <c:pt idx="96">
                  <c:v>2008</c:v>
                </c:pt>
                <c:pt idx="97">
                  <c:v>2008</c:v>
                </c:pt>
                <c:pt idx="98">
                  <c:v>2008</c:v>
                </c:pt>
                <c:pt idx="99">
                  <c:v>2008</c:v>
                </c:pt>
                <c:pt idx="100">
                  <c:v>2008</c:v>
                </c:pt>
                <c:pt idx="101">
                  <c:v>2008</c:v>
                </c:pt>
                <c:pt idx="102">
                  <c:v>2008</c:v>
                </c:pt>
                <c:pt idx="103">
                  <c:v>2008</c:v>
                </c:pt>
                <c:pt idx="104">
                  <c:v>2008</c:v>
                </c:pt>
                <c:pt idx="105">
                  <c:v>2008</c:v>
                </c:pt>
                <c:pt idx="106">
                  <c:v>2008</c:v>
                </c:pt>
                <c:pt idx="107">
                  <c:v>2008</c:v>
                </c:pt>
                <c:pt idx="108">
                  <c:v>2009</c:v>
                </c:pt>
                <c:pt idx="109">
                  <c:v>2009</c:v>
                </c:pt>
                <c:pt idx="110">
                  <c:v>2009</c:v>
                </c:pt>
                <c:pt idx="111">
                  <c:v>2009</c:v>
                </c:pt>
                <c:pt idx="112">
                  <c:v>2009</c:v>
                </c:pt>
                <c:pt idx="113">
                  <c:v>2009</c:v>
                </c:pt>
                <c:pt idx="114">
                  <c:v>2009</c:v>
                </c:pt>
                <c:pt idx="115">
                  <c:v>2009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2010</c:v>
                </c:pt>
                <c:pt idx="125">
                  <c:v>2010</c:v>
                </c:pt>
                <c:pt idx="126">
                  <c:v>2010</c:v>
                </c:pt>
                <c:pt idx="127">
                  <c:v>2010</c:v>
                </c:pt>
                <c:pt idx="128">
                  <c:v>2010</c:v>
                </c:pt>
                <c:pt idx="129">
                  <c:v>2010</c:v>
                </c:pt>
                <c:pt idx="130">
                  <c:v>2010</c:v>
                </c:pt>
                <c:pt idx="131">
                  <c:v>2010</c:v>
                </c:pt>
                <c:pt idx="132">
                  <c:v>2011</c:v>
                </c:pt>
                <c:pt idx="133">
                  <c:v>2011</c:v>
                </c:pt>
                <c:pt idx="134">
                  <c:v>2011</c:v>
                </c:pt>
                <c:pt idx="135">
                  <c:v>2011</c:v>
                </c:pt>
                <c:pt idx="136">
                  <c:v>2011</c:v>
                </c:pt>
                <c:pt idx="137">
                  <c:v>2011</c:v>
                </c:pt>
                <c:pt idx="138">
                  <c:v>2011</c:v>
                </c:pt>
                <c:pt idx="139">
                  <c:v>2011</c:v>
                </c:pt>
                <c:pt idx="140">
                  <c:v>2011</c:v>
                </c:pt>
                <c:pt idx="141">
                  <c:v>2011</c:v>
                </c:pt>
                <c:pt idx="142">
                  <c:v>2011</c:v>
                </c:pt>
                <c:pt idx="143">
                  <c:v>2011</c:v>
                </c:pt>
                <c:pt idx="144">
                  <c:v>2012</c:v>
                </c:pt>
                <c:pt idx="145">
                  <c:v>2012</c:v>
                </c:pt>
                <c:pt idx="146">
                  <c:v>2012</c:v>
                </c:pt>
                <c:pt idx="147">
                  <c:v>2012</c:v>
                </c:pt>
                <c:pt idx="148">
                  <c:v>2012</c:v>
                </c:pt>
                <c:pt idx="149">
                  <c:v>2012</c:v>
                </c:pt>
                <c:pt idx="150">
                  <c:v>2012</c:v>
                </c:pt>
                <c:pt idx="151">
                  <c:v>2012</c:v>
                </c:pt>
                <c:pt idx="152">
                  <c:v>2012</c:v>
                </c:pt>
                <c:pt idx="153">
                  <c:v>2012</c:v>
                </c:pt>
                <c:pt idx="154">
                  <c:v>2012</c:v>
                </c:pt>
                <c:pt idx="155">
                  <c:v>2012</c:v>
                </c:pt>
                <c:pt idx="156">
                  <c:v>2013</c:v>
                </c:pt>
                <c:pt idx="157">
                  <c:v>2013</c:v>
                </c:pt>
                <c:pt idx="158">
                  <c:v>2013</c:v>
                </c:pt>
                <c:pt idx="159">
                  <c:v>2013</c:v>
                </c:pt>
                <c:pt idx="160">
                  <c:v>2013</c:v>
                </c:pt>
                <c:pt idx="161">
                  <c:v>2013</c:v>
                </c:pt>
                <c:pt idx="162">
                  <c:v>2013</c:v>
                </c:pt>
                <c:pt idx="163">
                  <c:v>2013</c:v>
                </c:pt>
                <c:pt idx="164">
                  <c:v>2013</c:v>
                </c:pt>
                <c:pt idx="165">
                  <c:v>2013</c:v>
                </c:pt>
                <c:pt idx="166">
                  <c:v>2013</c:v>
                </c:pt>
                <c:pt idx="167">
                  <c:v>2013</c:v>
                </c:pt>
                <c:pt idx="168">
                  <c:v>2014</c:v>
                </c:pt>
                <c:pt idx="169">
                  <c:v>2014</c:v>
                </c:pt>
                <c:pt idx="170">
                  <c:v>2014</c:v>
                </c:pt>
                <c:pt idx="171">
                  <c:v>2014</c:v>
                </c:pt>
                <c:pt idx="172">
                  <c:v>2014</c:v>
                </c:pt>
                <c:pt idx="173">
                  <c:v>2014</c:v>
                </c:pt>
                <c:pt idx="174">
                  <c:v>2014</c:v>
                </c:pt>
                <c:pt idx="175">
                  <c:v>2014</c:v>
                </c:pt>
                <c:pt idx="176">
                  <c:v>2014</c:v>
                </c:pt>
              </c:numCache>
            </c:numRef>
          </c:cat>
          <c:val>
            <c:numRef>
              <c:f>'Existing and New'!$M$242:$M$419</c:f>
              <c:numCache>
                <c:formatCode>General</c:formatCode>
                <c:ptCount val="178"/>
                <c:pt idx="14">
                  <c:v>7500</c:v>
                </c:pt>
                <c:pt idx="15">
                  <c:v>7500</c:v>
                </c:pt>
                <c:pt idx="16">
                  <c:v>7500</c:v>
                </c:pt>
                <c:pt idx="17">
                  <c:v>7500</c:v>
                </c:pt>
                <c:pt idx="18">
                  <c:v>7500</c:v>
                </c:pt>
                <c:pt idx="19">
                  <c:v>7500</c:v>
                </c:pt>
                <c:pt idx="20">
                  <c:v>7500</c:v>
                </c:pt>
                <c:pt idx="21">
                  <c:v>7500</c:v>
                </c:pt>
                <c:pt idx="22">
                  <c:v>7500</c:v>
                </c:pt>
                <c:pt idx="95">
                  <c:v>7500</c:v>
                </c:pt>
                <c:pt idx="96">
                  <c:v>7500</c:v>
                </c:pt>
                <c:pt idx="97">
                  <c:v>7500</c:v>
                </c:pt>
                <c:pt idx="98">
                  <c:v>7500</c:v>
                </c:pt>
                <c:pt idx="99">
                  <c:v>7500</c:v>
                </c:pt>
                <c:pt idx="100">
                  <c:v>7500</c:v>
                </c:pt>
                <c:pt idx="101">
                  <c:v>7500</c:v>
                </c:pt>
                <c:pt idx="102">
                  <c:v>7500</c:v>
                </c:pt>
                <c:pt idx="103">
                  <c:v>7500</c:v>
                </c:pt>
                <c:pt idx="104">
                  <c:v>7500</c:v>
                </c:pt>
                <c:pt idx="105">
                  <c:v>7500</c:v>
                </c:pt>
                <c:pt idx="106">
                  <c:v>7500</c:v>
                </c:pt>
                <c:pt idx="107">
                  <c:v>7500</c:v>
                </c:pt>
                <c:pt idx="108">
                  <c:v>7500</c:v>
                </c:pt>
                <c:pt idx="109">
                  <c:v>7500</c:v>
                </c:pt>
                <c:pt idx="110">
                  <c:v>7500</c:v>
                </c:pt>
                <c:pt idx="111">
                  <c:v>7500</c:v>
                </c:pt>
                <c:pt idx="112">
                  <c:v>7500</c:v>
                </c:pt>
                <c:pt idx="113">
                  <c:v>7500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03589760"/>
        <c:axId val="103591296"/>
      </c:barChart>
      <c:lineChart>
        <c:grouping val="standard"/>
        <c:varyColors val="0"/>
        <c:ser>
          <c:idx val="1"/>
          <c:order val="0"/>
          <c:tx>
            <c:strRef>
              <c:f>'Existing and New'!$K$1</c:f>
              <c:strCache>
                <c:ptCount val="1"/>
                <c:pt idx="0">
                  <c:v>New Home Sales (left axis)</c:v>
                </c:pt>
              </c:strCache>
            </c:strRef>
          </c:tx>
          <c:spPr>
            <a:ln w="35101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'Existing and New'!$J$242:$J$414</c:f>
              <c:numCache>
                <c:formatCode>General</c:formatCode>
                <c:ptCount val="173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2000</c:v>
                </c:pt>
                <c:pt idx="5">
                  <c:v>2000</c:v>
                </c:pt>
                <c:pt idx="6">
                  <c:v>2000</c:v>
                </c:pt>
                <c:pt idx="7">
                  <c:v>2000</c:v>
                </c:pt>
                <c:pt idx="8">
                  <c:v>2000</c:v>
                </c:pt>
                <c:pt idx="9">
                  <c:v>2000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>
                  <c:v>2001</c:v>
                </c:pt>
                <c:pt idx="15">
                  <c:v>2001</c:v>
                </c:pt>
                <c:pt idx="16">
                  <c:v>2001</c:v>
                </c:pt>
                <c:pt idx="17">
                  <c:v>2001</c:v>
                </c:pt>
                <c:pt idx="18">
                  <c:v>2001</c:v>
                </c:pt>
                <c:pt idx="19">
                  <c:v>2001</c:v>
                </c:pt>
                <c:pt idx="20">
                  <c:v>2001</c:v>
                </c:pt>
                <c:pt idx="21">
                  <c:v>2001</c:v>
                </c:pt>
                <c:pt idx="22">
                  <c:v>2001</c:v>
                </c:pt>
                <c:pt idx="23">
                  <c:v>2001</c:v>
                </c:pt>
                <c:pt idx="24">
                  <c:v>2002</c:v>
                </c:pt>
                <c:pt idx="25">
                  <c:v>2002</c:v>
                </c:pt>
                <c:pt idx="26">
                  <c:v>2002</c:v>
                </c:pt>
                <c:pt idx="27">
                  <c:v>2002</c:v>
                </c:pt>
                <c:pt idx="28">
                  <c:v>2002</c:v>
                </c:pt>
                <c:pt idx="29">
                  <c:v>2002</c:v>
                </c:pt>
                <c:pt idx="30">
                  <c:v>2002</c:v>
                </c:pt>
                <c:pt idx="31">
                  <c:v>2002</c:v>
                </c:pt>
                <c:pt idx="32">
                  <c:v>2002</c:v>
                </c:pt>
                <c:pt idx="33">
                  <c:v>2002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2003</c:v>
                </c:pt>
                <c:pt idx="39">
                  <c:v>2003</c:v>
                </c:pt>
                <c:pt idx="40">
                  <c:v>2003</c:v>
                </c:pt>
                <c:pt idx="41">
                  <c:v>2003</c:v>
                </c:pt>
                <c:pt idx="42">
                  <c:v>2003</c:v>
                </c:pt>
                <c:pt idx="43">
                  <c:v>2003</c:v>
                </c:pt>
                <c:pt idx="44">
                  <c:v>2003</c:v>
                </c:pt>
                <c:pt idx="45">
                  <c:v>2003</c:v>
                </c:pt>
                <c:pt idx="46">
                  <c:v>2003</c:v>
                </c:pt>
                <c:pt idx="47">
                  <c:v>2003</c:v>
                </c:pt>
                <c:pt idx="48">
                  <c:v>2004</c:v>
                </c:pt>
                <c:pt idx="49">
                  <c:v>2004</c:v>
                </c:pt>
                <c:pt idx="50">
                  <c:v>2004</c:v>
                </c:pt>
                <c:pt idx="51">
                  <c:v>2004</c:v>
                </c:pt>
                <c:pt idx="52">
                  <c:v>2004</c:v>
                </c:pt>
                <c:pt idx="53">
                  <c:v>2004</c:v>
                </c:pt>
                <c:pt idx="54">
                  <c:v>2004</c:v>
                </c:pt>
                <c:pt idx="55">
                  <c:v>2004</c:v>
                </c:pt>
                <c:pt idx="56">
                  <c:v>2004</c:v>
                </c:pt>
                <c:pt idx="57">
                  <c:v>2004</c:v>
                </c:pt>
                <c:pt idx="58">
                  <c:v>2004</c:v>
                </c:pt>
                <c:pt idx="59">
                  <c:v>2004</c:v>
                </c:pt>
                <c:pt idx="60">
                  <c:v>2005</c:v>
                </c:pt>
                <c:pt idx="61">
                  <c:v>2005</c:v>
                </c:pt>
                <c:pt idx="62">
                  <c:v>2005</c:v>
                </c:pt>
                <c:pt idx="63">
                  <c:v>2005</c:v>
                </c:pt>
                <c:pt idx="64">
                  <c:v>2005</c:v>
                </c:pt>
                <c:pt idx="65">
                  <c:v>2005</c:v>
                </c:pt>
                <c:pt idx="66">
                  <c:v>2005</c:v>
                </c:pt>
                <c:pt idx="67">
                  <c:v>2005</c:v>
                </c:pt>
                <c:pt idx="68">
                  <c:v>2005</c:v>
                </c:pt>
                <c:pt idx="69">
                  <c:v>2005</c:v>
                </c:pt>
                <c:pt idx="70">
                  <c:v>2005</c:v>
                </c:pt>
                <c:pt idx="71">
                  <c:v>2005</c:v>
                </c:pt>
                <c:pt idx="72">
                  <c:v>2006</c:v>
                </c:pt>
                <c:pt idx="73">
                  <c:v>2006</c:v>
                </c:pt>
                <c:pt idx="74">
                  <c:v>2006</c:v>
                </c:pt>
                <c:pt idx="75">
                  <c:v>2006</c:v>
                </c:pt>
                <c:pt idx="76">
                  <c:v>2006</c:v>
                </c:pt>
                <c:pt idx="77">
                  <c:v>2006</c:v>
                </c:pt>
                <c:pt idx="78">
                  <c:v>2006</c:v>
                </c:pt>
                <c:pt idx="79">
                  <c:v>2006</c:v>
                </c:pt>
                <c:pt idx="80">
                  <c:v>2006</c:v>
                </c:pt>
                <c:pt idx="81">
                  <c:v>2006</c:v>
                </c:pt>
                <c:pt idx="82">
                  <c:v>2006</c:v>
                </c:pt>
                <c:pt idx="83">
                  <c:v>2006</c:v>
                </c:pt>
                <c:pt idx="84">
                  <c:v>2007</c:v>
                </c:pt>
                <c:pt idx="85">
                  <c:v>2007</c:v>
                </c:pt>
                <c:pt idx="86">
                  <c:v>2007</c:v>
                </c:pt>
                <c:pt idx="87">
                  <c:v>2007</c:v>
                </c:pt>
                <c:pt idx="88">
                  <c:v>2007</c:v>
                </c:pt>
                <c:pt idx="89">
                  <c:v>2007</c:v>
                </c:pt>
                <c:pt idx="90">
                  <c:v>2007</c:v>
                </c:pt>
                <c:pt idx="91">
                  <c:v>2007</c:v>
                </c:pt>
                <c:pt idx="92">
                  <c:v>2007</c:v>
                </c:pt>
                <c:pt idx="93">
                  <c:v>2007</c:v>
                </c:pt>
                <c:pt idx="94">
                  <c:v>2007</c:v>
                </c:pt>
                <c:pt idx="95">
                  <c:v>2007</c:v>
                </c:pt>
                <c:pt idx="96">
                  <c:v>2008</c:v>
                </c:pt>
                <c:pt idx="97">
                  <c:v>2008</c:v>
                </c:pt>
                <c:pt idx="98">
                  <c:v>2008</c:v>
                </c:pt>
                <c:pt idx="99">
                  <c:v>2008</c:v>
                </c:pt>
                <c:pt idx="100">
                  <c:v>2008</c:v>
                </c:pt>
                <c:pt idx="101">
                  <c:v>2008</c:v>
                </c:pt>
                <c:pt idx="102">
                  <c:v>2008</c:v>
                </c:pt>
                <c:pt idx="103">
                  <c:v>2008</c:v>
                </c:pt>
                <c:pt idx="104">
                  <c:v>2008</c:v>
                </c:pt>
                <c:pt idx="105">
                  <c:v>2008</c:v>
                </c:pt>
                <c:pt idx="106">
                  <c:v>2008</c:v>
                </c:pt>
                <c:pt idx="107">
                  <c:v>2008</c:v>
                </c:pt>
                <c:pt idx="108">
                  <c:v>2009</c:v>
                </c:pt>
                <c:pt idx="109">
                  <c:v>2009</c:v>
                </c:pt>
                <c:pt idx="110">
                  <c:v>2009</c:v>
                </c:pt>
                <c:pt idx="111">
                  <c:v>2009</c:v>
                </c:pt>
                <c:pt idx="112">
                  <c:v>2009</c:v>
                </c:pt>
                <c:pt idx="113">
                  <c:v>2009</c:v>
                </c:pt>
                <c:pt idx="114">
                  <c:v>2009</c:v>
                </c:pt>
                <c:pt idx="115">
                  <c:v>2009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2010</c:v>
                </c:pt>
                <c:pt idx="125">
                  <c:v>2010</c:v>
                </c:pt>
                <c:pt idx="126">
                  <c:v>2010</c:v>
                </c:pt>
                <c:pt idx="127">
                  <c:v>2010</c:v>
                </c:pt>
                <c:pt idx="128">
                  <c:v>2010</c:v>
                </c:pt>
                <c:pt idx="129">
                  <c:v>2010</c:v>
                </c:pt>
                <c:pt idx="130">
                  <c:v>2010</c:v>
                </c:pt>
                <c:pt idx="131">
                  <c:v>2010</c:v>
                </c:pt>
                <c:pt idx="132">
                  <c:v>2011</c:v>
                </c:pt>
                <c:pt idx="133">
                  <c:v>2011</c:v>
                </c:pt>
                <c:pt idx="134">
                  <c:v>2011</c:v>
                </c:pt>
                <c:pt idx="135">
                  <c:v>2011</c:v>
                </c:pt>
                <c:pt idx="136">
                  <c:v>2011</c:v>
                </c:pt>
                <c:pt idx="137">
                  <c:v>2011</c:v>
                </c:pt>
                <c:pt idx="138">
                  <c:v>2011</c:v>
                </c:pt>
                <c:pt idx="139">
                  <c:v>2011</c:v>
                </c:pt>
                <c:pt idx="140">
                  <c:v>2011</c:v>
                </c:pt>
                <c:pt idx="141">
                  <c:v>2011</c:v>
                </c:pt>
                <c:pt idx="142">
                  <c:v>2011</c:v>
                </c:pt>
                <c:pt idx="143">
                  <c:v>2011</c:v>
                </c:pt>
                <c:pt idx="144">
                  <c:v>2012</c:v>
                </c:pt>
                <c:pt idx="145">
                  <c:v>2012</c:v>
                </c:pt>
                <c:pt idx="146">
                  <c:v>2012</c:v>
                </c:pt>
                <c:pt idx="147">
                  <c:v>2012</c:v>
                </c:pt>
                <c:pt idx="148">
                  <c:v>2012</c:v>
                </c:pt>
                <c:pt idx="149">
                  <c:v>2012</c:v>
                </c:pt>
                <c:pt idx="150">
                  <c:v>2012</c:v>
                </c:pt>
                <c:pt idx="151">
                  <c:v>2012</c:v>
                </c:pt>
                <c:pt idx="152">
                  <c:v>2012</c:v>
                </c:pt>
                <c:pt idx="153">
                  <c:v>2012</c:v>
                </c:pt>
                <c:pt idx="154">
                  <c:v>2012</c:v>
                </c:pt>
                <c:pt idx="155">
                  <c:v>2012</c:v>
                </c:pt>
                <c:pt idx="156">
                  <c:v>2013</c:v>
                </c:pt>
                <c:pt idx="157">
                  <c:v>2013</c:v>
                </c:pt>
                <c:pt idx="158">
                  <c:v>2013</c:v>
                </c:pt>
                <c:pt idx="159">
                  <c:v>2013</c:v>
                </c:pt>
                <c:pt idx="160">
                  <c:v>2013</c:v>
                </c:pt>
                <c:pt idx="161">
                  <c:v>2013</c:v>
                </c:pt>
                <c:pt idx="162">
                  <c:v>2013</c:v>
                </c:pt>
                <c:pt idx="163">
                  <c:v>2013</c:v>
                </c:pt>
                <c:pt idx="164">
                  <c:v>2013</c:v>
                </c:pt>
                <c:pt idx="165">
                  <c:v>2013</c:v>
                </c:pt>
                <c:pt idx="166">
                  <c:v>2013</c:v>
                </c:pt>
                <c:pt idx="167">
                  <c:v>2013</c:v>
                </c:pt>
                <c:pt idx="168">
                  <c:v>2014</c:v>
                </c:pt>
                <c:pt idx="169">
                  <c:v>2014</c:v>
                </c:pt>
                <c:pt idx="170">
                  <c:v>2014</c:v>
                </c:pt>
                <c:pt idx="171">
                  <c:v>2014</c:v>
                </c:pt>
                <c:pt idx="172">
                  <c:v>2014</c:v>
                </c:pt>
              </c:numCache>
            </c:numRef>
          </c:cat>
          <c:val>
            <c:numRef>
              <c:f>'Existing and New'!$K$242:$K$419</c:f>
              <c:numCache>
                <c:formatCode>0</c:formatCode>
                <c:ptCount val="178"/>
                <c:pt idx="0">
                  <c:v>873</c:v>
                </c:pt>
                <c:pt idx="1">
                  <c:v>856</c:v>
                </c:pt>
                <c:pt idx="2">
                  <c:v>900</c:v>
                </c:pt>
                <c:pt idx="3">
                  <c:v>841</c:v>
                </c:pt>
                <c:pt idx="4">
                  <c:v>857</c:v>
                </c:pt>
                <c:pt idx="5">
                  <c:v>793</c:v>
                </c:pt>
                <c:pt idx="6">
                  <c:v>887</c:v>
                </c:pt>
                <c:pt idx="7">
                  <c:v>848</c:v>
                </c:pt>
                <c:pt idx="8">
                  <c:v>912</c:v>
                </c:pt>
                <c:pt idx="9">
                  <c:v>933</c:v>
                </c:pt>
                <c:pt idx="10">
                  <c:v>880</c:v>
                </c:pt>
                <c:pt idx="11">
                  <c:v>983</c:v>
                </c:pt>
                <c:pt idx="12">
                  <c:v>936</c:v>
                </c:pt>
                <c:pt idx="13">
                  <c:v>963</c:v>
                </c:pt>
                <c:pt idx="14">
                  <c:v>939</c:v>
                </c:pt>
                <c:pt idx="15">
                  <c:v>909</c:v>
                </c:pt>
                <c:pt idx="16">
                  <c:v>885</c:v>
                </c:pt>
                <c:pt idx="17">
                  <c:v>882</c:v>
                </c:pt>
                <c:pt idx="18">
                  <c:v>880</c:v>
                </c:pt>
                <c:pt idx="19">
                  <c:v>866</c:v>
                </c:pt>
                <c:pt idx="20">
                  <c:v>853</c:v>
                </c:pt>
                <c:pt idx="21">
                  <c:v>871</c:v>
                </c:pt>
                <c:pt idx="22">
                  <c:v>924</c:v>
                </c:pt>
                <c:pt idx="23">
                  <c:v>979</c:v>
                </c:pt>
                <c:pt idx="24">
                  <c:v>880</c:v>
                </c:pt>
                <c:pt idx="25">
                  <c:v>948</c:v>
                </c:pt>
                <c:pt idx="26">
                  <c:v>923</c:v>
                </c:pt>
                <c:pt idx="27">
                  <c:v>936</c:v>
                </c:pt>
                <c:pt idx="28">
                  <c:v>978</c:v>
                </c:pt>
                <c:pt idx="29">
                  <c:v>957</c:v>
                </c:pt>
                <c:pt idx="30">
                  <c:v>956</c:v>
                </c:pt>
                <c:pt idx="31">
                  <c:v>1014</c:v>
                </c:pt>
                <c:pt idx="32">
                  <c:v>1044</c:v>
                </c:pt>
                <c:pt idx="33">
                  <c:v>1006</c:v>
                </c:pt>
                <c:pt idx="34">
                  <c:v>1024</c:v>
                </c:pt>
                <c:pt idx="35">
                  <c:v>1048</c:v>
                </c:pt>
                <c:pt idx="36">
                  <c:v>999</c:v>
                </c:pt>
                <c:pt idx="37">
                  <c:v>936</c:v>
                </c:pt>
                <c:pt idx="38">
                  <c:v>999</c:v>
                </c:pt>
                <c:pt idx="39">
                  <c:v>1012</c:v>
                </c:pt>
                <c:pt idx="40">
                  <c:v>1078</c:v>
                </c:pt>
                <c:pt idx="41">
                  <c:v>1193</c:v>
                </c:pt>
                <c:pt idx="42">
                  <c:v>1168</c:v>
                </c:pt>
                <c:pt idx="43">
                  <c:v>1206</c:v>
                </c:pt>
                <c:pt idx="44">
                  <c:v>1131</c:v>
                </c:pt>
                <c:pt idx="45">
                  <c:v>1144</c:v>
                </c:pt>
                <c:pt idx="46">
                  <c:v>1093</c:v>
                </c:pt>
                <c:pt idx="47">
                  <c:v>1129</c:v>
                </c:pt>
                <c:pt idx="48">
                  <c:v>1165</c:v>
                </c:pt>
                <c:pt idx="49">
                  <c:v>1159</c:v>
                </c:pt>
                <c:pt idx="50">
                  <c:v>1276</c:v>
                </c:pt>
                <c:pt idx="51">
                  <c:v>1186</c:v>
                </c:pt>
                <c:pt idx="52">
                  <c:v>1241</c:v>
                </c:pt>
                <c:pt idx="53">
                  <c:v>1180</c:v>
                </c:pt>
                <c:pt idx="54">
                  <c:v>1088</c:v>
                </c:pt>
                <c:pt idx="55">
                  <c:v>1175</c:v>
                </c:pt>
                <c:pt idx="56">
                  <c:v>1214</c:v>
                </c:pt>
                <c:pt idx="57">
                  <c:v>1305</c:v>
                </c:pt>
                <c:pt idx="58">
                  <c:v>1179</c:v>
                </c:pt>
                <c:pt idx="59">
                  <c:v>1242</c:v>
                </c:pt>
                <c:pt idx="60">
                  <c:v>1203</c:v>
                </c:pt>
                <c:pt idx="61">
                  <c:v>1319</c:v>
                </c:pt>
                <c:pt idx="62">
                  <c:v>1328</c:v>
                </c:pt>
                <c:pt idx="63">
                  <c:v>1260</c:v>
                </c:pt>
                <c:pt idx="64">
                  <c:v>1286</c:v>
                </c:pt>
                <c:pt idx="65">
                  <c:v>1274</c:v>
                </c:pt>
                <c:pt idx="66">
                  <c:v>1389</c:v>
                </c:pt>
                <c:pt idx="67">
                  <c:v>1255</c:v>
                </c:pt>
                <c:pt idx="68">
                  <c:v>1244</c:v>
                </c:pt>
                <c:pt idx="69">
                  <c:v>1336</c:v>
                </c:pt>
                <c:pt idx="70">
                  <c:v>1214</c:v>
                </c:pt>
                <c:pt idx="71">
                  <c:v>1239</c:v>
                </c:pt>
                <c:pt idx="72" formatCode="General">
                  <c:v>1174</c:v>
                </c:pt>
                <c:pt idx="73" formatCode="General">
                  <c:v>1061</c:v>
                </c:pt>
                <c:pt idx="74" formatCode="General">
                  <c:v>1116</c:v>
                </c:pt>
                <c:pt idx="75" formatCode="General">
                  <c:v>1123</c:v>
                </c:pt>
                <c:pt idx="76" formatCode="General">
                  <c:v>1086</c:v>
                </c:pt>
                <c:pt idx="77" formatCode="General">
                  <c:v>1074</c:v>
                </c:pt>
                <c:pt idx="78" formatCode="General">
                  <c:v>965</c:v>
                </c:pt>
                <c:pt idx="79" formatCode="General">
                  <c:v>1035</c:v>
                </c:pt>
                <c:pt idx="80" formatCode="General">
                  <c:v>1016</c:v>
                </c:pt>
                <c:pt idx="81" formatCode="General">
                  <c:v>941</c:v>
                </c:pt>
                <c:pt idx="82" formatCode="General">
                  <c:v>1003</c:v>
                </c:pt>
                <c:pt idx="83" formatCode="General">
                  <c:v>998</c:v>
                </c:pt>
                <c:pt idx="84">
                  <c:v>891</c:v>
                </c:pt>
                <c:pt idx="85">
                  <c:v>828</c:v>
                </c:pt>
                <c:pt idx="86">
                  <c:v>833</c:v>
                </c:pt>
                <c:pt idx="87">
                  <c:v>887</c:v>
                </c:pt>
                <c:pt idx="88">
                  <c:v>842</c:v>
                </c:pt>
                <c:pt idx="89">
                  <c:v>793</c:v>
                </c:pt>
                <c:pt idx="90">
                  <c:v>778</c:v>
                </c:pt>
                <c:pt idx="91">
                  <c:v>699</c:v>
                </c:pt>
                <c:pt idx="92">
                  <c:v>686</c:v>
                </c:pt>
                <c:pt idx="93">
                  <c:v>727</c:v>
                </c:pt>
                <c:pt idx="94">
                  <c:v>641</c:v>
                </c:pt>
                <c:pt idx="95">
                  <c:v>619</c:v>
                </c:pt>
                <c:pt idx="96">
                  <c:v>627</c:v>
                </c:pt>
                <c:pt idx="97">
                  <c:v>593</c:v>
                </c:pt>
                <c:pt idx="98">
                  <c:v>535</c:v>
                </c:pt>
                <c:pt idx="99">
                  <c:v>536</c:v>
                </c:pt>
                <c:pt idx="100">
                  <c:v>504</c:v>
                </c:pt>
                <c:pt idx="101">
                  <c:v>487</c:v>
                </c:pt>
                <c:pt idx="102">
                  <c:v>477</c:v>
                </c:pt>
                <c:pt idx="103" formatCode="General">
                  <c:v>435</c:v>
                </c:pt>
                <c:pt idx="104" formatCode="General">
                  <c:v>433</c:v>
                </c:pt>
                <c:pt idx="105" formatCode="General">
                  <c:v>393</c:v>
                </c:pt>
                <c:pt idx="106" formatCode="General">
                  <c:v>389</c:v>
                </c:pt>
                <c:pt idx="107" formatCode="General">
                  <c:v>377</c:v>
                </c:pt>
                <c:pt idx="108" formatCode="General">
                  <c:v>336</c:v>
                </c:pt>
                <c:pt idx="109" formatCode="General">
                  <c:v>372</c:v>
                </c:pt>
                <c:pt idx="110" formatCode="General">
                  <c:v>339</c:v>
                </c:pt>
                <c:pt idx="111" formatCode="General">
                  <c:v>337</c:v>
                </c:pt>
                <c:pt idx="112" formatCode="General">
                  <c:v>376</c:v>
                </c:pt>
                <c:pt idx="113" formatCode="General">
                  <c:v>393</c:v>
                </c:pt>
                <c:pt idx="114" formatCode="General">
                  <c:v>411</c:v>
                </c:pt>
                <c:pt idx="115" formatCode="General">
                  <c:v>418</c:v>
                </c:pt>
                <c:pt idx="116" formatCode="General">
                  <c:v>386</c:v>
                </c:pt>
                <c:pt idx="117" formatCode="General">
                  <c:v>396</c:v>
                </c:pt>
                <c:pt idx="118" formatCode="General">
                  <c:v>375</c:v>
                </c:pt>
                <c:pt idx="119" formatCode="General">
                  <c:v>352</c:v>
                </c:pt>
                <c:pt idx="120" formatCode="General">
                  <c:v>345</c:v>
                </c:pt>
                <c:pt idx="121" formatCode="General">
                  <c:v>336</c:v>
                </c:pt>
                <c:pt idx="122" formatCode="General">
                  <c:v>381</c:v>
                </c:pt>
                <c:pt idx="123" formatCode="General">
                  <c:v>422</c:v>
                </c:pt>
                <c:pt idx="124" formatCode="General">
                  <c:v>280</c:v>
                </c:pt>
                <c:pt idx="125" formatCode="General">
                  <c:v>305</c:v>
                </c:pt>
                <c:pt idx="126" formatCode="General">
                  <c:v>283</c:v>
                </c:pt>
                <c:pt idx="127" formatCode="General">
                  <c:v>282</c:v>
                </c:pt>
                <c:pt idx="128" formatCode="General">
                  <c:v>317</c:v>
                </c:pt>
                <c:pt idx="129" formatCode="General">
                  <c:v>291</c:v>
                </c:pt>
                <c:pt idx="130" formatCode="General">
                  <c:v>287</c:v>
                </c:pt>
                <c:pt idx="131" formatCode="General">
                  <c:v>326</c:v>
                </c:pt>
                <c:pt idx="132" formatCode="General">
                  <c:v>307</c:v>
                </c:pt>
                <c:pt idx="133" formatCode="General">
                  <c:v>270</c:v>
                </c:pt>
                <c:pt idx="134" formatCode="General">
                  <c:v>300</c:v>
                </c:pt>
                <c:pt idx="135" formatCode="General">
                  <c:v>310</c:v>
                </c:pt>
                <c:pt idx="136" formatCode="General">
                  <c:v>305</c:v>
                </c:pt>
                <c:pt idx="137" formatCode="General">
                  <c:v>301</c:v>
                </c:pt>
                <c:pt idx="138" formatCode="General">
                  <c:v>296</c:v>
                </c:pt>
                <c:pt idx="139" formatCode="General">
                  <c:v>299</c:v>
                </c:pt>
                <c:pt idx="140" formatCode="General">
                  <c:v>304</c:v>
                </c:pt>
                <c:pt idx="141" formatCode="General">
                  <c:v>316</c:v>
                </c:pt>
                <c:pt idx="142" formatCode="General">
                  <c:v>328</c:v>
                </c:pt>
                <c:pt idx="143" formatCode="General">
                  <c:v>341</c:v>
                </c:pt>
                <c:pt idx="144" formatCode="General">
                  <c:v>335</c:v>
                </c:pt>
                <c:pt idx="145" formatCode="General">
                  <c:v>366</c:v>
                </c:pt>
                <c:pt idx="146" formatCode="General">
                  <c:v>354</c:v>
                </c:pt>
                <c:pt idx="147" formatCode="General">
                  <c:v>354</c:v>
                </c:pt>
                <c:pt idx="148" formatCode="General">
                  <c:v>370</c:v>
                </c:pt>
                <c:pt idx="149" formatCode="General">
                  <c:v>360</c:v>
                </c:pt>
                <c:pt idx="150" formatCode="General">
                  <c:v>369</c:v>
                </c:pt>
                <c:pt idx="151" formatCode="General">
                  <c:v>375</c:v>
                </c:pt>
                <c:pt idx="152" formatCode="General">
                  <c:v>385</c:v>
                </c:pt>
                <c:pt idx="153" formatCode="General">
                  <c:v>358</c:v>
                </c:pt>
                <c:pt idx="154" formatCode="General">
                  <c:v>392</c:v>
                </c:pt>
                <c:pt idx="155" formatCode="General">
                  <c:v>399</c:v>
                </c:pt>
                <c:pt idx="156" formatCode="General">
                  <c:v>453</c:v>
                </c:pt>
                <c:pt idx="157" formatCode="General">
                  <c:v>448</c:v>
                </c:pt>
                <c:pt idx="158" formatCode="General">
                  <c:v>440</c:v>
                </c:pt>
                <c:pt idx="159" formatCode="General">
                  <c:v>452</c:v>
                </c:pt>
                <c:pt idx="160" formatCode="General">
                  <c:v>431</c:v>
                </c:pt>
                <c:pt idx="161" formatCode="General">
                  <c:v>459</c:v>
                </c:pt>
                <c:pt idx="162" formatCode="General">
                  <c:v>367</c:v>
                </c:pt>
                <c:pt idx="163" formatCode="General">
                  <c:v>379</c:v>
                </c:pt>
                <c:pt idx="164" formatCode="General">
                  <c:v>399</c:v>
                </c:pt>
                <c:pt idx="165" formatCode="General">
                  <c:v>450</c:v>
                </c:pt>
                <c:pt idx="166" formatCode="General">
                  <c:v>445</c:v>
                </c:pt>
                <c:pt idx="167" formatCode="General">
                  <c:v>442</c:v>
                </c:pt>
                <c:pt idx="168" formatCode="General">
                  <c:v>457</c:v>
                </c:pt>
                <c:pt idx="169" formatCode="General">
                  <c:v>432</c:v>
                </c:pt>
                <c:pt idx="170" formatCode="General">
                  <c:v>403</c:v>
                </c:pt>
                <c:pt idx="171" formatCode="General">
                  <c:v>413</c:v>
                </c:pt>
                <c:pt idx="172" formatCode="General">
                  <c:v>458</c:v>
                </c:pt>
                <c:pt idx="173" formatCode="General">
                  <c:v>409</c:v>
                </c:pt>
                <c:pt idx="174" formatCode="General">
                  <c:v>399</c:v>
                </c:pt>
                <c:pt idx="175" formatCode="General">
                  <c:v>453</c:v>
                </c:pt>
                <c:pt idx="176" formatCode="General">
                  <c:v>455</c:v>
                </c:pt>
                <c:pt idx="177" formatCode="General">
                  <c:v>458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582336"/>
        <c:axId val="103588224"/>
      </c:lineChart>
      <c:lineChart>
        <c:grouping val="standard"/>
        <c:varyColors val="0"/>
        <c:ser>
          <c:idx val="0"/>
          <c:order val="1"/>
          <c:tx>
            <c:strRef>
              <c:f>'Existing and New'!$L$1</c:f>
              <c:strCache>
                <c:ptCount val="1"/>
                <c:pt idx="0">
                  <c:v>Existing Home Sales (right axis)</c:v>
                </c:pt>
              </c:strCache>
            </c:strRef>
          </c:tx>
          <c:spPr>
            <a:ln w="11705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'Existing and New'!$J$218:$J$389</c:f>
              <c:numCache>
                <c:formatCode>General</c:formatCode>
                <c:ptCount val="172"/>
                <c:pt idx="0">
                  <c:v>1998</c:v>
                </c:pt>
                <c:pt idx="1">
                  <c:v>1998</c:v>
                </c:pt>
                <c:pt idx="2">
                  <c:v>1998</c:v>
                </c:pt>
                <c:pt idx="3">
                  <c:v>1998</c:v>
                </c:pt>
                <c:pt idx="4">
                  <c:v>1998</c:v>
                </c:pt>
                <c:pt idx="5">
                  <c:v>1998</c:v>
                </c:pt>
                <c:pt idx="6">
                  <c:v>1998</c:v>
                </c:pt>
                <c:pt idx="7">
                  <c:v>1998</c:v>
                </c:pt>
                <c:pt idx="8">
                  <c:v>1998</c:v>
                </c:pt>
                <c:pt idx="9">
                  <c:v>1998</c:v>
                </c:pt>
                <c:pt idx="10">
                  <c:v>1998</c:v>
                </c:pt>
                <c:pt idx="11">
                  <c:v>1998</c:v>
                </c:pt>
                <c:pt idx="12">
                  <c:v>1999</c:v>
                </c:pt>
                <c:pt idx="13">
                  <c:v>1999</c:v>
                </c:pt>
                <c:pt idx="14">
                  <c:v>1999</c:v>
                </c:pt>
                <c:pt idx="15">
                  <c:v>1999</c:v>
                </c:pt>
                <c:pt idx="16">
                  <c:v>1999</c:v>
                </c:pt>
                <c:pt idx="17">
                  <c:v>1999</c:v>
                </c:pt>
                <c:pt idx="18">
                  <c:v>1999</c:v>
                </c:pt>
                <c:pt idx="19">
                  <c:v>1999</c:v>
                </c:pt>
                <c:pt idx="20">
                  <c:v>1999</c:v>
                </c:pt>
                <c:pt idx="21">
                  <c:v>1999</c:v>
                </c:pt>
                <c:pt idx="22">
                  <c:v>1999</c:v>
                </c:pt>
                <c:pt idx="23">
                  <c:v>1999</c:v>
                </c:pt>
                <c:pt idx="24">
                  <c:v>2000</c:v>
                </c:pt>
                <c:pt idx="25">
                  <c:v>2000</c:v>
                </c:pt>
                <c:pt idx="26">
                  <c:v>2000</c:v>
                </c:pt>
                <c:pt idx="27">
                  <c:v>2000</c:v>
                </c:pt>
                <c:pt idx="28">
                  <c:v>2000</c:v>
                </c:pt>
                <c:pt idx="29">
                  <c:v>2000</c:v>
                </c:pt>
                <c:pt idx="30">
                  <c:v>2000</c:v>
                </c:pt>
                <c:pt idx="31">
                  <c:v>2000</c:v>
                </c:pt>
                <c:pt idx="32">
                  <c:v>2000</c:v>
                </c:pt>
                <c:pt idx="33">
                  <c:v>2000</c:v>
                </c:pt>
                <c:pt idx="34">
                  <c:v>2000</c:v>
                </c:pt>
                <c:pt idx="35">
                  <c:v>2000</c:v>
                </c:pt>
                <c:pt idx="36">
                  <c:v>2001</c:v>
                </c:pt>
                <c:pt idx="37">
                  <c:v>2001</c:v>
                </c:pt>
                <c:pt idx="38">
                  <c:v>2001</c:v>
                </c:pt>
                <c:pt idx="39">
                  <c:v>2001</c:v>
                </c:pt>
                <c:pt idx="40">
                  <c:v>2001</c:v>
                </c:pt>
                <c:pt idx="41">
                  <c:v>2001</c:v>
                </c:pt>
                <c:pt idx="42">
                  <c:v>2001</c:v>
                </c:pt>
                <c:pt idx="43">
                  <c:v>2001</c:v>
                </c:pt>
                <c:pt idx="44">
                  <c:v>2001</c:v>
                </c:pt>
                <c:pt idx="45">
                  <c:v>2001</c:v>
                </c:pt>
                <c:pt idx="46">
                  <c:v>2001</c:v>
                </c:pt>
                <c:pt idx="47">
                  <c:v>2001</c:v>
                </c:pt>
                <c:pt idx="48">
                  <c:v>2002</c:v>
                </c:pt>
                <c:pt idx="49">
                  <c:v>2002</c:v>
                </c:pt>
                <c:pt idx="50">
                  <c:v>2002</c:v>
                </c:pt>
                <c:pt idx="51">
                  <c:v>2002</c:v>
                </c:pt>
                <c:pt idx="52">
                  <c:v>2002</c:v>
                </c:pt>
                <c:pt idx="53">
                  <c:v>2002</c:v>
                </c:pt>
                <c:pt idx="54">
                  <c:v>2002</c:v>
                </c:pt>
                <c:pt idx="55">
                  <c:v>2002</c:v>
                </c:pt>
                <c:pt idx="56">
                  <c:v>2002</c:v>
                </c:pt>
                <c:pt idx="57">
                  <c:v>2002</c:v>
                </c:pt>
                <c:pt idx="58">
                  <c:v>2002</c:v>
                </c:pt>
                <c:pt idx="59">
                  <c:v>2002</c:v>
                </c:pt>
                <c:pt idx="60">
                  <c:v>2003</c:v>
                </c:pt>
                <c:pt idx="61">
                  <c:v>2003</c:v>
                </c:pt>
                <c:pt idx="62">
                  <c:v>2003</c:v>
                </c:pt>
                <c:pt idx="63">
                  <c:v>2003</c:v>
                </c:pt>
                <c:pt idx="64">
                  <c:v>2003</c:v>
                </c:pt>
                <c:pt idx="65">
                  <c:v>2003</c:v>
                </c:pt>
                <c:pt idx="66">
                  <c:v>2003</c:v>
                </c:pt>
                <c:pt idx="67">
                  <c:v>2003</c:v>
                </c:pt>
                <c:pt idx="68">
                  <c:v>2003</c:v>
                </c:pt>
                <c:pt idx="69">
                  <c:v>2003</c:v>
                </c:pt>
                <c:pt idx="70">
                  <c:v>2003</c:v>
                </c:pt>
                <c:pt idx="71">
                  <c:v>2003</c:v>
                </c:pt>
                <c:pt idx="72">
                  <c:v>2004</c:v>
                </c:pt>
                <c:pt idx="73">
                  <c:v>2004</c:v>
                </c:pt>
                <c:pt idx="74">
                  <c:v>2004</c:v>
                </c:pt>
                <c:pt idx="75">
                  <c:v>2004</c:v>
                </c:pt>
                <c:pt idx="76">
                  <c:v>2004</c:v>
                </c:pt>
                <c:pt idx="77">
                  <c:v>2004</c:v>
                </c:pt>
                <c:pt idx="78">
                  <c:v>2004</c:v>
                </c:pt>
                <c:pt idx="79">
                  <c:v>2004</c:v>
                </c:pt>
                <c:pt idx="80">
                  <c:v>2004</c:v>
                </c:pt>
                <c:pt idx="81">
                  <c:v>2004</c:v>
                </c:pt>
                <c:pt idx="82">
                  <c:v>2004</c:v>
                </c:pt>
                <c:pt idx="83">
                  <c:v>2004</c:v>
                </c:pt>
                <c:pt idx="84">
                  <c:v>2005</c:v>
                </c:pt>
                <c:pt idx="85">
                  <c:v>2005</c:v>
                </c:pt>
                <c:pt idx="86">
                  <c:v>2005</c:v>
                </c:pt>
                <c:pt idx="87">
                  <c:v>2005</c:v>
                </c:pt>
                <c:pt idx="88">
                  <c:v>2005</c:v>
                </c:pt>
                <c:pt idx="89">
                  <c:v>2005</c:v>
                </c:pt>
                <c:pt idx="90">
                  <c:v>2005</c:v>
                </c:pt>
                <c:pt idx="91">
                  <c:v>2005</c:v>
                </c:pt>
                <c:pt idx="92">
                  <c:v>2005</c:v>
                </c:pt>
                <c:pt idx="93">
                  <c:v>2005</c:v>
                </c:pt>
                <c:pt idx="94">
                  <c:v>2005</c:v>
                </c:pt>
                <c:pt idx="95">
                  <c:v>2005</c:v>
                </c:pt>
                <c:pt idx="96">
                  <c:v>2006</c:v>
                </c:pt>
                <c:pt idx="97">
                  <c:v>2006</c:v>
                </c:pt>
                <c:pt idx="98">
                  <c:v>2006</c:v>
                </c:pt>
                <c:pt idx="99">
                  <c:v>2006</c:v>
                </c:pt>
                <c:pt idx="100">
                  <c:v>2006</c:v>
                </c:pt>
                <c:pt idx="101">
                  <c:v>2006</c:v>
                </c:pt>
                <c:pt idx="102">
                  <c:v>2006</c:v>
                </c:pt>
                <c:pt idx="103">
                  <c:v>2006</c:v>
                </c:pt>
                <c:pt idx="104">
                  <c:v>2006</c:v>
                </c:pt>
                <c:pt idx="105">
                  <c:v>2006</c:v>
                </c:pt>
                <c:pt idx="106">
                  <c:v>2006</c:v>
                </c:pt>
                <c:pt idx="107">
                  <c:v>2006</c:v>
                </c:pt>
                <c:pt idx="108">
                  <c:v>2007</c:v>
                </c:pt>
                <c:pt idx="109">
                  <c:v>2007</c:v>
                </c:pt>
                <c:pt idx="110">
                  <c:v>2007</c:v>
                </c:pt>
                <c:pt idx="111">
                  <c:v>2007</c:v>
                </c:pt>
                <c:pt idx="112">
                  <c:v>2007</c:v>
                </c:pt>
                <c:pt idx="113">
                  <c:v>2007</c:v>
                </c:pt>
                <c:pt idx="114">
                  <c:v>2007</c:v>
                </c:pt>
                <c:pt idx="115">
                  <c:v>2007</c:v>
                </c:pt>
                <c:pt idx="116">
                  <c:v>2007</c:v>
                </c:pt>
                <c:pt idx="117">
                  <c:v>2007</c:v>
                </c:pt>
                <c:pt idx="118">
                  <c:v>2007</c:v>
                </c:pt>
                <c:pt idx="119">
                  <c:v>2007</c:v>
                </c:pt>
                <c:pt idx="120">
                  <c:v>2008</c:v>
                </c:pt>
                <c:pt idx="121">
                  <c:v>2008</c:v>
                </c:pt>
                <c:pt idx="122">
                  <c:v>2008</c:v>
                </c:pt>
                <c:pt idx="123">
                  <c:v>2008</c:v>
                </c:pt>
                <c:pt idx="124">
                  <c:v>2008</c:v>
                </c:pt>
                <c:pt idx="125">
                  <c:v>2008</c:v>
                </c:pt>
                <c:pt idx="126">
                  <c:v>2008</c:v>
                </c:pt>
                <c:pt idx="127">
                  <c:v>2008</c:v>
                </c:pt>
                <c:pt idx="128">
                  <c:v>2008</c:v>
                </c:pt>
                <c:pt idx="129">
                  <c:v>2008</c:v>
                </c:pt>
                <c:pt idx="130">
                  <c:v>2008</c:v>
                </c:pt>
                <c:pt idx="131">
                  <c:v>2008</c:v>
                </c:pt>
                <c:pt idx="132">
                  <c:v>2009</c:v>
                </c:pt>
                <c:pt idx="133">
                  <c:v>2009</c:v>
                </c:pt>
                <c:pt idx="134">
                  <c:v>2009</c:v>
                </c:pt>
                <c:pt idx="135">
                  <c:v>2009</c:v>
                </c:pt>
                <c:pt idx="136">
                  <c:v>2009</c:v>
                </c:pt>
                <c:pt idx="137">
                  <c:v>2009</c:v>
                </c:pt>
                <c:pt idx="138">
                  <c:v>2009</c:v>
                </c:pt>
                <c:pt idx="139">
                  <c:v>2009</c:v>
                </c:pt>
                <c:pt idx="140">
                  <c:v>2009</c:v>
                </c:pt>
                <c:pt idx="141">
                  <c:v>2009</c:v>
                </c:pt>
                <c:pt idx="142">
                  <c:v>2009</c:v>
                </c:pt>
                <c:pt idx="143">
                  <c:v>2009</c:v>
                </c:pt>
                <c:pt idx="144">
                  <c:v>2010</c:v>
                </c:pt>
                <c:pt idx="145">
                  <c:v>2010</c:v>
                </c:pt>
                <c:pt idx="146">
                  <c:v>2010</c:v>
                </c:pt>
                <c:pt idx="147">
                  <c:v>2010</c:v>
                </c:pt>
                <c:pt idx="148">
                  <c:v>2010</c:v>
                </c:pt>
                <c:pt idx="149">
                  <c:v>2010</c:v>
                </c:pt>
                <c:pt idx="150">
                  <c:v>2010</c:v>
                </c:pt>
                <c:pt idx="151">
                  <c:v>2010</c:v>
                </c:pt>
                <c:pt idx="152">
                  <c:v>2010</c:v>
                </c:pt>
                <c:pt idx="153">
                  <c:v>2010</c:v>
                </c:pt>
                <c:pt idx="154">
                  <c:v>2010</c:v>
                </c:pt>
                <c:pt idx="155">
                  <c:v>2010</c:v>
                </c:pt>
                <c:pt idx="156">
                  <c:v>2011</c:v>
                </c:pt>
                <c:pt idx="157">
                  <c:v>2011</c:v>
                </c:pt>
                <c:pt idx="158">
                  <c:v>2011</c:v>
                </c:pt>
                <c:pt idx="159">
                  <c:v>2011</c:v>
                </c:pt>
                <c:pt idx="160">
                  <c:v>2011</c:v>
                </c:pt>
                <c:pt idx="161">
                  <c:v>2011</c:v>
                </c:pt>
                <c:pt idx="162">
                  <c:v>2011</c:v>
                </c:pt>
                <c:pt idx="163">
                  <c:v>2011</c:v>
                </c:pt>
                <c:pt idx="164">
                  <c:v>2011</c:v>
                </c:pt>
                <c:pt idx="165">
                  <c:v>2011</c:v>
                </c:pt>
                <c:pt idx="166">
                  <c:v>2011</c:v>
                </c:pt>
                <c:pt idx="167">
                  <c:v>2011</c:v>
                </c:pt>
                <c:pt idx="168">
                  <c:v>2012</c:v>
                </c:pt>
                <c:pt idx="169">
                  <c:v>2012</c:v>
                </c:pt>
                <c:pt idx="170">
                  <c:v>2012</c:v>
                </c:pt>
                <c:pt idx="171">
                  <c:v>2012</c:v>
                </c:pt>
              </c:numCache>
            </c:numRef>
          </c:cat>
          <c:val>
            <c:numRef>
              <c:f>'Existing and New'!$L$242:$L$419</c:f>
              <c:numCache>
                <c:formatCode>0</c:formatCode>
                <c:ptCount val="178"/>
                <c:pt idx="0">
                  <c:v>5230</c:v>
                </c:pt>
                <c:pt idx="1">
                  <c:v>5120</c:v>
                </c:pt>
                <c:pt idx="2">
                  <c:v>5190</c:v>
                </c:pt>
                <c:pt idx="3">
                  <c:v>5200</c:v>
                </c:pt>
                <c:pt idx="4">
                  <c:v>5110</c:v>
                </c:pt>
                <c:pt idx="5">
                  <c:v>5130</c:v>
                </c:pt>
                <c:pt idx="6">
                  <c:v>5110</c:v>
                </c:pt>
                <c:pt idx="7">
                  <c:v>5170</c:v>
                </c:pt>
                <c:pt idx="8">
                  <c:v>5290</c:v>
                </c:pt>
                <c:pt idx="9">
                  <c:v>5250</c:v>
                </c:pt>
                <c:pt idx="10">
                  <c:v>5350</c:v>
                </c:pt>
                <c:pt idx="11">
                  <c:v>5100</c:v>
                </c:pt>
                <c:pt idx="12">
                  <c:v>5100</c:v>
                </c:pt>
                <c:pt idx="13">
                  <c:v>5230</c:v>
                </c:pt>
                <c:pt idx="14">
                  <c:v>5450</c:v>
                </c:pt>
                <c:pt idx="15">
                  <c:v>5320</c:v>
                </c:pt>
                <c:pt idx="16">
                  <c:v>5270</c:v>
                </c:pt>
                <c:pt idx="17">
                  <c:v>5430</c:v>
                </c:pt>
                <c:pt idx="18">
                  <c:v>5430</c:v>
                </c:pt>
                <c:pt idx="19">
                  <c:v>5480</c:v>
                </c:pt>
                <c:pt idx="20">
                  <c:v>5230</c:v>
                </c:pt>
                <c:pt idx="21">
                  <c:v>5250</c:v>
                </c:pt>
                <c:pt idx="22">
                  <c:v>5240</c:v>
                </c:pt>
                <c:pt idx="23">
                  <c:v>5490</c:v>
                </c:pt>
                <c:pt idx="24">
                  <c:v>5860</c:v>
                </c:pt>
                <c:pt idx="25">
                  <c:v>5900</c:v>
                </c:pt>
                <c:pt idx="26">
                  <c:v>5630</c:v>
                </c:pt>
                <c:pt idx="27">
                  <c:v>5670</c:v>
                </c:pt>
                <c:pt idx="28">
                  <c:v>5640</c:v>
                </c:pt>
                <c:pt idx="29">
                  <c:v>5510</c:v>
                </c:pt>
                <c:pt idx="30">
                  <c:v>5410</c:v>
                </c:pt>
                <c:pt idx="31">
                  <c:v>5360</c:v>
                </c:pt>
                <c:pt idx="32">
                  <c:v>5520</c:v>
                </c:pt>
                <c:pt idx="33">
                  <c:v>5680</c:v>
                </c:pt>
                <c:pt idx="34">
                  <c:v>5730</c:v>
                </c:pt>
                <c:pt idx="35">
                  <c:v>5970</c:v>
                </c:pt>
                <c:pt idx="36">
                  <c:v>6030</c:v>
                </c:pt>
                <c:pt idx="37">
                  <c:v>6020</c:v>
                </c:pt>
                <c:pt idx="38">
                  <c:v>5860</c:v>
                </c:pt>
                <c:pt idx="39">
                  <c:v>5840</c:v>
                </c:pt>
                <c:pt idx="40">
                  <c:v>5940</c:v>
                </c:pt>
                <c:pt idx="41">
                  <c:v>5940</c:v>
                </c:pt>
                <c:pt idx="42">
                  <c:v>6270</c:v>
                </c:pt>
                <c:pt idx="43">
                  <c:v>6520</c:v>
                </c:pt>
                <c:pt idx="44">
                  <c:v>6580</c:v>
                </c:pt>
                <c:pt idx="45">
                  <c:v>6390</c:v>
                </c:pt>
                <c:pt idx="46">
                  <c:v>6230</c:v>
                </c:pt>
                <c:pt idx="47">
                  <c:v>6490</c:v>
                </c:pt>
                <c:pt idx="48">
                  <c:v>6230</c:v>
                </c:pt>
                <c:pt idx="49">
                  <c:v>6410</c:v>
                </c:pt>
                <c:pt idx="50">
                  <c:v>6660</c:v>
                </c:pt>
                <c:pt idx="51">
                  <c:v>6730</c:v>
                </c:pt>
                <c:pt idx="52">
                  <c:v>6850</c:v>
                </c:pt>
                <c:pt idx="53">
                  <c:v>6920</c:v>
                </c:pt>
                <c:pt idx="54">
                  <c:v>6840</c:v>
                </c:pt>
                <c:pt idx="55">
                  <c:v>6700</c:v>
                </c:pt>
                <c:pt idx="56">
                  <c:v>6680</c:v>
                </c:pt>
                <c:pt idx="57">
                  <c:v>6850</c:v>
                </c:pt>
                <c:pt idx="58">
                  <c:v>6960</c:v>
                </c:pt>
                <c:pt idx="59">
                  <c:v>6890</c:v>
                </c:pt>
                <c:pt idx="60">
                  <c:v>7100</c:v>
                </c:pt>
                <c:pt idx="61">
                  <c:v>6880</c:v>
                </c:pt>
                <c:pt idx="62">
                  <c:v>6960</c:v>
                </c:pt>
                <c:pt idx="63">
                  <c:v>7120</c:v>
                </c:pt>
                <c:pt idx="64">
                  <c:v>7080</c:v>
                </c:pt>
                <c:pt idx="65">
                  <c:v>7180</c:v>
                </c:pt>
                <c:pt idx="66">
                  <c:v>7140</c:v>
                </c:pt>
                <c:pt idx="67">
                  <c:v>7230</c:v>
                </c:pt>
                <c:pt idx="68">
                  <c:v>7250</c:v>
                </c:pt>
                <c:pt idx="69">
                  <c:v>7100</c:v>
                </c:pt>
                <c:pt idx="70">
                  <c:v>7030</c:v>
                </c:pt>
                <c:pt idx="71">
                  <c:v>6840</c:v>
                </c:pt>
                <c:pt idx="72">
                  <c:v>6720</c:v>
                </c:pt>
                <c:pt idx="73">
                  <c:v>6840</c:v>
                </c:pt>
                <c:pt idx="74">
                  <c:v>6830</c:v>
                </c:pt>
                <c:pt idx="75">
                  <c:v>6700</c:v>
                </c:pt>
                <c:pt idx="76">
                  <c:v>6580</c:v>
                </c:pt>
                <c:pt idx="77">
                  <c:v>6480</c:v>
                </c:pt>
                <c:pt idx="78">
                  <c:v>6320</c:v>
                </c:pt>
                <c:pt idx="79">
                  <c:v>6340</c:v>
                </c:pt>
                <c:pt idx="80">
                  <c:v>6280</c:v>
                </c:pt>
                <c:pt idx="81">
                  <c:v>6360</c:v>
                </c:pt>
                <c:pt idx="82">
                  <c:v>6340</c:v>
                </c:pt>
                <c:pt idx="83">
                  <c:v>6400</c:v>
                </c:pt>
                <c:pt idx="84">
                  <c:v>5740</c:v>
                </c:pt>
                <c:pt idx="85">
                  <c:v>5790</c:v>
                </c:pt>
                <c:pt idx="86">
                  <c:v>5460</c:v>
                </c:pt>
                <c:pt idx="87">
                  <c:v>5290</c:v>
                </c:pt>
                <c:pt idx="88">
                  <c:v>5270</c:v>
                </c:pt>
                <c:pt idx="89">
                  <c:v>5120</c:v>
                </c:pt>
                <c:pt idx="90">
                  <c:v>5070</c:v>
                </c:pt>
                <c:pt idx="91">
                  <c:v>4870</c:v>
                </c:pt>
                <c:pt idx="92">
                  <c:v>4580</c:v>
                </c:pt>
                <c:pt idx="93">
                  <c:v>4430</c:v>
                </c:pt>
                <c:pt idx="94">
                  <c:v>4460</c:v>
                </c:pt>
                <c:pt idx="95">
                  <c:v>4410</c:v>
                </c:pt>
                <c:pt idx="96">
                  <c:v>4170</c:v>
                </c:pt>
                <c:pt idx="97" formatCode="General">
                  <c:v>4120</c:v>
                </c:pt>
                <c:pt idx="98">
                  <c:v>4160</c:v>
                </c:pt>
                <c:pt idx="99">
                  <c:v>4110</c:v>
                </c:pt>
                <c:pt idx="100">
                  <c:v>4140</c:v>
                </c:pt>
                <c:pt idx="101" formatCode="General">
                  <c:v>4090</c:v>
                </c:pt>
                <c:pt idx="102" formatCode="General">
                  <c:v>4150</c:v>
                </c:pt>
                <c:pt idx="103" formatCode="General">
                  <c:v>4190</c:v>
                </c:pt>
                <c:pt idx="104">
                  <c:v>4270</c:v>
                </c:pt>
                <c:pt idx="105" formatCode="General">
                  <c:v>4090</c:v>
                </c:pt>
                <c:pt idx="106" formatCode="General">
                  <c:v>3770</c:v>
                </c:pt>
                <c:pt idx="107" formatCode="General">
                  <c:v>4010</c:v>
                </c:pt>
                <c:pt idx="108" formatCode="General">
                  <c:v>3840</c:v>
                </c:pt>
                <c:pt idx="109" formatCode="General">
                  <c:v>3950</c:v>
                </c:pt>
                <c:pt idx="110" formatCode="General">
                  <c:v>3940</c:v>
                </c:pt>
                <c:pt idx="111" formatCode="General">
                  <c:v>3970</c:v>
                </c:pt>
                <c:pt idx="112" formatCode="General">
                  <c:v>4010</c:v>
                </c:pt>
                <c:pt idx="113" formatCode="General">
                  <c:v>4120</c:v>
                </c:pt>
                <c:pt idx="114" formatCode="General">
                  <c:v>4320</c:v>
                </c:pt>
                <c:pt idx="115" formatCode="General">
                  <c:v>4400</c:v>
                </c:pt>
                <c:pt idx="116" formatCode="General">
                  <c:v>4580</c:v>
                </c:pt>
                <c:pt idx="117" formatCode="General">
                  <c:v>4980</c:v>
                </c:pt>
                <c:pt idx="118" formatCode="General">
                  <c:v>5380</c:v>
                </c:pt>
                <c:pt idx="119" formatCode="General">
                  <c:v>4530</c:v>
                </c:pt>
                <c:pt idx="120" formatCode="General">
                  <c:v>4310</c:v>
                </c:pt>
                <c:pt idx="121" formatCode="General">
                  <c:v>4290</c:v>
                </c:pt>
                <c:pt idx="122" formatCode="General">
                  <c:v>4620</c:v>
                </c:pt>
                <c:pt idx="123" formatCode="General">
                  <c:v>4910</c:v>
                </c:pt>
                <c:pt idx="124" formatCode="General">
                  <c:v>4850</c:v>
                </c:pt>
                <c:pt idx="125" formatCode="General">
                  <c:v>4440</c:v>
                </c:pt>
                <c:pt idx="126" formatCode="General">
                  <c:v>3300</c:v>
                </c:pt>
                <c:pt idx="127" formatCode="General">
                  <c:v>3620</c:v>
                </c:pt>
                <c:pt idx="128" formatCode="General">
                  <c:v>3770</c:v>
                </c:pt>
                <c:pt idx="129" formatCode="General">
                  <c:v>3740</c:v>
                </c:pt>
                <c:pt idx="130" formatCode="General">
                  <c:v>3940</c:v>
                </c:pt>
                <c:pt idx="131" formatCode="General">
                  <c:v>4450</c:v>
                </c:pt>
                <c:pt idx="132" formatCode="General">
                  <c:v>4640</c:v>
                </c:pt>
                <c:pt idx="133" formatCode="General">
                  <c:v>4220</c:v>
                </c:pt>
                <c:pt idx="134" formatCode="General">
                  <c:v>4360</c:v>
                </c:pt>
                <c:pt idx="135" formatCode="General">
                  <c:v>4270</c:v>
                </c:pt>
                <c:pt idx="136" formatCode="General">
                  <c:v>4120</c:v>
                </c:pt>
                <c:pt idx="137" formatCode="General">
                  <c:v>4140</c:v>
                </c:pt>
                <c:pt idx="138" formatCode="General">
                  <c:v>4000</c:v>
                </c:pt>
                <c:pt idx="139" formatCode="General">
                  <c:v>4410</c:v>
                </c:pt>
                <c:pt idx="140" formatCode="General">
                  <c:v>4280</c:v>
                </c:pt>
                <c:pt idx="141" formatCode="General">
                  <c:v>4320</c:v>
                </c:pt>
                <c:pt idx="142" formatCode="General">
                  <c:v>4400</c:v>
                </c:pt>
                <c:pt idx="143" formatCode="General">
                  <c:v>4380</c:v>
                </c:pt>
                <c:pt idx="144" formatCode="General">
                  <c:v>4510</c:v>
                </c:pt>
                <c:pt idx="145" formatCode="General">
                  <c:v>4520</c:v>
                </c:pt>
                <c:pt idx="146" formatCode="General">
                  <c:v>4460</c:v>
                </c:pt>
                <c:pt idx="147" formatCode="General">
                  <c:v>4530</c:v>
                </c:pt>
                <c:pt idx="148" formatCode="General">
                  <c:v>4590</c:v>
                </c:pt>
                <c:pt idx="149" formatCode="General">
                  <c:v>4410</c:v>
                </c:pt>
                <c:pt idx="150" formatCode="General">
                  <c:v>4600</c:v>
                </c:pt>
                <c:pt idx="151" formatCode="General">
                  <c:v>4840</c:v>
                </c:pt>
                <c:pt idx="152" formatCode="General">
                  <c:v>4780</c:v>
                </c:pt>
                <c:pt idx="153" formatCode="General">
                  <c:v>4830</c:v>
                </c:pt>
                <c:pt idx="154" formatCode="General">
                  <c:v>4960</c:v>
                </c:pt>
                <c:pt idx="155" formatCode="General">
                  <c:v>4900</c:v>
                </c:pt>
                <c:pt idx="156" formatCode="General">
                  <c:v>4870</c:v>
                </c:pt>
                <c:pt idx="157" formatCode="General">
                  <c:v>4950</c:v>
                </c:pt>
                <c:pt idx="158" formatCode="General">
                  <c:v>4960</c:v>
                </c:pt>
                <c:pt idx="159" formatCode="General">
                  <c:v>4990</c:v>
                </c:pt>
                <c:pt idx="160" formatCode="General">
                  <c:v>5150</c:v>
                </c:pt>
                <c:pt idx="161" formatCode="General">
                  <c:v>5160</c:v>
                </c:pt>
                <c:pt idx="162" formatCode="General">
                  <c:v>5380</c:v>
                </c:pt>
                <c:pt idx="163" formatCode="General">
                  <c:v>5330</c:v>
                </c:pt>
                <c:pt idx="164" formatCode="General">
                  <c:v>5260</c:v>
                </c:pt>
                <c:pt idx="165" formatCode="General">
                  <c:v>5130</c:v>
                </c:pt>
                <c:pt idx="166" formatCode="General">
                  <c:v>4830</c:v>
                </c:pt>
                <c:pt idx="167" formatCode="General">
                  <c:v>4870</c:v>
                </c:pt>
                <c:pt idx="168" formatCode="General">
                  <c:v>4620</c:v>
                </c:pt>
                <c:pt idx="169" formatCode="General">
                  <c:v>4600</c:v>
                </c:pt>
                <c:pt idx="170" formatCode="General">
                  <c:v>4590</c:v>
                </c:pt>
                <c:pt idx="171" formatCode="General">
                  <c:v>4660</c:v>
                </c:pt>
                <c:pt idx="172" formatCode="General">
                  <c:v>4910</c:v>
                </c:pt>
                <c:pt idx="173" formatCode="General">
                  <c:v>5030</c:v>
                </c:pt>
                <c:pt idx="174" formatCode="General">
                  <c:v>5140</c:v>
                </c:pt>
                <c:pt idx="175" formatCode="General">
                  <c:v>5050</c:v>
                </c:pt>
                <c:pt idx="176" formatCode="General">
                  <c:v>5180</c:v>
                </c:pt>
                <c:pt idx="177" formatCode="General">
                  <c:v>5260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589760"/>
        <c:axId val="103591296"/>
      </c:lineChart>
      <c:catAx>
        <c:axId val="10358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algn="ctr">
              <a:defRPr lang="en-US" sz="10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88224"/>
        <c:crosses val="autoZero"/>
        <c:auto val="0"/>
        <c:lblAlgn val="ctr"/>
        <c:lblOffset val="100"/>
        <c:tickLblSkip val="24"/>
        <c:tickMarkSkip val="12"/>
        <c:noMultiLvlLbl val="0"/>
      </c:catAx>
      <c:valAx>
        <c:axId val="103588224"/>
        <c:scaling>
          <c:orientation val="minMax"/>
          <c:max val="1400"/>
          <c:min val="200"/>
        </c:scaling>
        <c:delete val="0"/>
        <c:axPos val="l"/>
        <c:numFmt formatCode="0" sourceLinked="1"/>
        <c:majorTickMark val="cross"/>
        <c:minorTickMark val="none"/>
        <c:tickLblPos val="nextTo"/>
        <c:spPr>
          <a:ln w="292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algn="ctr">
              <a:defRPr lang="en-US" sz="10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82336"/>
        <c:crosses val="autoZero"/>
        <c:crossBetween val="between"/>
      </c:valAx>
      <c:catAx>
        <c:axId val="103589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3591296"/>
        <c:crosses val="autoZero"/>
        <c:auto val="0"/>
        <c:lblAlgn val="ctr"/>
        <c:lblOffset val="100"/>
        <c:noMultiLvlLbl val="0"/>
      </c:catAx>
      <c:valAx>
        <c:axId val="103591296"/>
        <c:scaling>
          <c:orientation val="minMax"/>
          <c:max val="7500"/>
          <c:min val="2500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292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4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3589760"/>
        <c:crosses val="max"/>
        <c:crossBetween val="between"/>
        <c:majorUnit val="1000"/>
      </c:valAx>
      <c:spPr>
        <a:solidFill>
          <a:srgbClr val="FFFFFF"/>
        </a:solidFill>
        <a:ln w="23410">
          <a:noFill/>
        </a:ln>
      </c:spPr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986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986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20836224201256651"/>
          <c:y val="0.48783688065192732"/>
          <c:w val="0.34280432178992926"/>
          <c:h val="0.32752789462967491"/>
        </c:manualLayout>
      </c:layout>
      <c:overlay val="0"/>
      <c:spPr>
        <a:noFill/>
        <a:ln w="23410">
          <a:noFill/>
        </a:ln>
      </c:spPr>
      <c:txPr>
        <a:bodyPr/>
        <a:lstStyle/>
        <a:p>
          <a:pPr>
            <a:defRPr sz="922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93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606177606178"/>
          <c:y val="0.12892476379012521"/>
          <c:w val="0.82296206836737751"/>
          <c:h val="0.7130897580488626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'Affordability Index'!$C$1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C0C0C0"/>
            </a:solidFill>
            <a:ln w="27537">
              <a:noFill/>
            </a:ln>
          </c:spPr>
          <c:invertIfNegative val="0"/>
          <c:cat>
            <c:numRef>
              <c:f>'Affordability Index'!$B$242:$B$418</c:f>
              <c:numCache>
                <c:formatCode>General</c:formatCode>
                <c:ptCount val="177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2000</c:v>
                </c:pt>
                <c:pt idx="5">
                  <c:v>2000</c:v>
                </c:pt>
                <c:pt idx="6">
                  <c:v>2000</c:v>
                </c:pt>
                <c:pt idx="7">
                  <c:v>2000</c:v>
                </c:pt>
                <c:pt idx="8">
                  <c:v>2000</c:v>
                </c:pt>
                <c:pt idx="9">
                  <c:v>2000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>
                  <c:v>2001</c:v>
                </c:pt>
                <c:pt idx="15">
                  <c:v>2001</c:v>
                </c:pt>
                <c:pt idx="16">
                  <c:v>2001</c:v>
                </c:pt>
                <c:pt idx="17">
                  <c:v>2001</c:v>
                </c:pt>
                <c:pt idx="18">
                  <c:v>2001</c:v>
                </c:pt>
                <c:pt idx="19">
                  <c:v>2001</c:v>
                </c:pt>
                <c:pt idx="20">
                  <c:v>2001</c:v>
                </c:pt>
                <c:pt idx="21">
                  <c:v>2001</c:v>
                </c:pt>
                <c:pt idx="22">
                  <c:v>2001</c:v>
                </c:pt>
                <c:pt idx="23">
                  <c:v>2001</c:v>
                </c:pt>
                <c:pt idx="24">
                  <c:v>2002</c:v>
                </c:pt>
                <c:pt idx="25">
                  <c:v>2002</c:v>
                </c:pt>
                <c:pt idx="26">
                  <c:v>2002</c:v>
                </c:pt>
                <c:pt idx="27">
                  <c:v>2002</c:v>
                </c:pt>
                <c:pt idx="28">
                  <c:v>2002</c:v>
                </c:pt>
                <c:pt idx="29">
                  <c:v>2002</c:v>
                </c:pt>
                <c:pt idx="30">
                  <c:v>2002</c:v>
                </c:pt>
                <c:pt idx="31">
                  <c:v>2002</c:v>
                </c:pt>
                <c:pt idx="32">
                  <c:v>2002</c:v>
                </c:pt>
                <c:pt idx="33">
                  <c:v>2002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2003</c:v>
                </c:pt>
                <c:pt idx="39">
                  <c:v>2003</c:v>
                </c:pt>
                <c:pt idx="40">
                  <c:v>2003</c:v>
                </c:pt>
                <c:pt idx="41">
                  <c:v>2003</c:v>
                </c:pt>
                <c:pt idx="42">
                  <c:v>2003</c:v>
                </c:pt>
                <c:pt idx="43">
                  <c:v>2003</c:v>
                </c:pt>
                <c:pt idx="44">
                  <c:v>2003</c:v>
                </c:pt>
                <c:pt idx="45">
                  <c:v>2003</c:v>
                </c:pt>
                <c:pt idx="46">
                  <c:v>2003</c:v>
                </c:pt>
                <c:pt idx="47">
                  <c:v>2003</c:v>
                </c:pt>
                <c:pt idx="48">
                  <c:v>2004</c:v>
                </c:pt>
                <c:pt idx="49">
                  <c:v>2004</c:v>
                </c:pt>
                <c:pt idx="50">
                  <c:v>2004</c:v>
                </c:pt>
                <c:pt idx="51">
                  <c:v>2004</c:v>
                </c:pt>
                <c:pt idx="52">
                  <c:v>2004</c:v>
                </c:pt>
                <c:pt idx="53">
                  <c:v>2004</c:v>
                </c:pt>
                <c:pt idx="54">
                  <c:v>2004</c:v>
                </c:pt>
                <c:pt idx="55">
                  <c:v>2004</c:v>
                </c:pt>
                <c:pt idx="56">
                  <c:v>2004</c:v>
                </c:pt>
                <c:pt idx="57">
                  <c:v>2004</c:v>
                </c:pt>
                <c:pt idx="58">
                  <c:v>2004</c:v>
                </c:pt>
                <c:pt idx="59">
                  <c:v>2004</c:v>
                </c:pt>
                <c:pt idx="60">
                  <c:v>2005</c:v>
                </c:pt>
                <c:pt idx="61">
                  <c:v>2005</c:v>
                </c:pt>
                <c:pt idx="62">
                  <c:v>2005</c:v>
                </c:pt>
                <c:pt idx="63">
                  <c:v>2005</c:v>
                </c:pt>
                <c:pt idx="64">
                  <c:v>2005</c:v>
                </c:pt>
                <c:pt idx="65">
                  <c:v>2005</c:v>
                </c:pt>
                <c:pt idx="66">
                  <c:v>2005</c:v>
                </c:pt>
                <c:pt idx="67">
                  <c:v>2005</c:v>
                </c:pt>
                <c:pt idx="68">
                  <c:v>2005</c:v>
                </c:pt>
                <c:pt idx="69">
                  <c:v>2005</c:v>
                </c:pt>
                <c:pt idx="70">
                  <c:v>2005</c:v>
                </c:pt>
                <c:pt idx="71">
                  <c:v>2005</c:v>
                </c:pt>
                <c:pt idx="72">
                  <c:v>2006</c:v>
                </c:pt>
                <c:pt idx="73">
                  <c:v>2006</c:v>
                </c:pt>
                <c:pt idx="74">
                  <c:v>2006</c:v>
                </c:pt>
                <c:pt idx="75">
                  <c:v>2006</c:v>
                </c:pt>
                <c:pt idx="76">
                  <c:v>2006</c:v>
                </c:pt>
                <c:pt idx="77">
                  <c:v>2006</c:v>
                </c:pt>
                <c:pt idx="78">
                  <c:v>2006</c:v>
                </c:pt>
                <c:pt idx="79">
                  <c:v>2006</c:v>
                </c:pt>
                <c:pt idx="80">
                  <c:v>2006</c:v>
                </c:pt>
                <c:pt idx="81">
                  <c:v>2006</c:v>
                </c:pt>
                <c:pt idx="82">
                  <c:v>2006</c:v>
                </c:pt>
                <c:pt idx="83">
                  <c:v>2006</c:v>
                </c:pt>
                <c:pt idx="84">
                  <c:v>2007</c:v>
                </c:pt>
                <c:pt idx="85">
                  <c:v>2007</c:v>
                </c:pt>
                <c:pt idx="86">
                  <c:v>2007</c:v>
                </c:pt>
                <c:pt idx="87">
                  <c:v>2007</c:v>
                </c:pt>
                <c:pt idx="88">
                  <c:v>2007</c:v>
                </c:pt>
                <c:pt idx="89">
                  <c:v>2007</c:v>
                </c:pt>
                <c:pt idx="90">
                  <c:v>2007</c:v>
                </c:pt>
                <c:pt idx="91">
                  <c:v>2007</c:v>
                </c:pt>
                <c:pt idx="92">
                  <c:v>2007</c:v>
                </c:pt>
                <c:pt idx="93">
                  <c:v>2007</c:v>
                </c:pt>
                <c:pt idx="94">
                  <c:v>2007</c:v>
                </c:pt>
                <c:pt idx="95">
                  <c:v>2007</c:v>
                </c:pt>
                <c:pt idx="96">
                  <c:v>2008</c:v>
                </c:pt>
                <c:pt idx="97">
                  <c:v>2008</c:v>
                </c:pt>
                <c:pt idx="98">
                  <c:v>2008</c:v>
                </c:pt>
                <c:pt idx="99">
                  <c:v>2008</c:v>
                </c:pt>
                <c:pt idx="100">
                  <c:v>2008</c:v>
                </c:pt>
                <c:pt idx="101">
                  <c:v>2008</c:v>
                </c:pt>
                <c:pt idx="102">
                  <c:v>2008</c:v>
                </c:pt>
                <c:pt idx="103">
                  <c:v>2008</c:v>
                </c:pt>
                <c:pt idx="104">
                  <c:v>2008</c:v>
                </c:pt>
                <c:pt idx="105">
                  <c:v>2008</c:v>
                </c:pt>
                <c:pt idx="106">
                  <c:v>2008</c:v>
                </c:pt>
                <c:pt idx="107">
                  <c:v>2008</c:v>
                </c:pt>
                <c:pt idx="108">
                  <c:v>2009</c:v>
                </c:pt>
                <c:pt idx="109">
                  <c:v>2009</c:v>
                </c:pt>
                <c:pt idx="110">
                  <c:v>2009</c:v>
                </c:pt>
                <c:pt idx="111">
                  <c:v>2009</c:v>
                </c:pt>
                <c:pt idx="112">
                  <c:v>2009</c:v>
                </c:pt>
                <c:pt idx="113">
                  <c:v>2009</c:v>
                </c:pt>
                <c:pt idx="114">
                  <c:v>2009</c:v>
                </c:pt>
                <c:pt idx="115">
                  <c:v>2009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2010</c:v>
                </c:pt>
                <c:pt idx="125">
                  <c:v>2010</c:v>
                </c:pt>
                <c:pt idx="126">
                  <c:v>2010</c:v>
                </c:pt>
                <c:pt idx="127">
                  <c:v>2010</c:v>
                </c:pt>
                <c:pt idx="128">
                  <c:v>2010</c:v>
                </c:pt>
                <c:pt idx="129">
                  <c:v>2010</c:v>
                </c:pt>
                <c:pt idx="130">
                  <c:v>2010</c:v>
                </c:pt>
                <c:pt idx="131">
                  <c:v>2010</c:v>
                </c:pt>
                <c:pt idx="132">
                  <c:v>2011</c:v>
                </c:pt>
                <c:pt idx="133">
                  <c:v>2011</c:v>
                </c:pt>
                <c:pt idx="134">
                  <c:v>2011</c:v>
                </c:pt>
                <c:pt idx="135">
                  <c:v>2011</c:v>
                </c:pt>
                <c:pt idx="136">
                  <c:v>2011</c:v>
                </c:pt>
                <c:pt idx="137">
                  <c:v>2011</c:v>
                </c:pt>
                <c:pt idx="138">
                  <c:v>2011</c:v>
                </c:pt>
                <c:pt idx="139">
                  <c:v>2011</c:v>
                </c:pt>
                <c:pt idx="140">
                  <c:v>2011</c:v>
                </c:pt>
                <c:pt idx="141">
                  <c:v>2011</c:v>
                </c:pt>
                <c:pt idx="142">
                  <c:v>2011</c:v>
                </c:pt>
                <c:pt idx="143">
                  <c:v>2011</c:v>
                </c:pt>
                <c:pt idx="144">
                  <c:v>2012</c:v>
                </c:pt>
                <c:pt idx="145">
                  <c:v>2012</c:v>
                </c:pt>
                <c:pt idx="146">
                  <c:v>2012</c:v>
                </c:pt>
                <c:pt idx="147">
                  <c:v>2012</c:v>
                </c:pt>
                <c:pt idx="148">
                  <c:v>2012</c:v>
                </c:pt>
                <c:pt idx="149">
                  <c:v>2012</c:v>
                </c:pt>
                <c:pt idx="150">
                  <c:v>2012</c:v>
                </c:pt>
                <c:pt idx="151">
                  <c:v>2012</c:v>
                </c:pt>
                <c:pt idx="152">
                  <c:v>2012</c:v>
                </c:pt>
                <c:pt idx="153">
                  <c:v>2012</c:v>
                </c:pt>
                <c:pt idx="154">
                  <c:v>2012</c:v>
                </c:pt>
                <c:pt idx="155">
                  <c:v>2012</c:v>
                </c:pt>
                <c:pt idx="156">
                  <c:v>2013</c:v>
                </c:pt>
                <c:pt idx="157">
                  <c:v>2013</c:v>
                </c:pt>
                <c:pt idx="158">
                  <c:v>2013</c:v>
                </c:pt>
                <c:pt idx="159">
                  <c:v>2013</c:v>
                </c:pt>
                <c:pt idx="160">
                  <c:v>2013</c:v>
                </c:pt>
                <c:pt idx="161">
                  <c:v>2013</c:v>
                </c:pt>
                <c:pt idx="162">
                  <c:v>2013</c:v>
                </c:pt>
                <c:pt idx="163">
                  <c:v>2013</c:v>
                </c:pt>
                <c:pt idx="164">
                  <c:v>2013</c:v>
                </c:pt>
                <c:pt idx="165">
                  <c:v>2013</c:v>
                </c:pt>
                <c:pt idx="166">
                  <c:v>2013</c:v>
                </c:pt>
                <c:pt idx="167">
                  <c:v>2013</c:v>
                </c:pt>
                <c:pt idx="168">
                  <c:v>2014</c:v>
                </c:pt>
                <c:pt idx="169">
                  <c:v>2014</c:v>
                </c:pt>
                <c:pt idx="170">
                  <c:v>2014</c:v>
                </c:pt>
                <c:pt idx="171">
                  <c:v>2014</c:v>
                </c:pt>
                <c:pt idx="172">
                  <c:v>2014</c:v>
                </c:pt>
                <c:pt idx="173">
                  <c:v>2014</c:v>
                </c:pt>
                <c:pt idx="174">
                  <c:v>2014</c:v>
                </c:pt>
                <c:pt idx="175">
                  <c:v>2014</c:v>
                </c:pt>
                <c:pt idx="176">
                  <c:v>2014</c:v>
                </c:pt>
              </c:numCache>
            </c:numRef>
          </c:cat>
          <c:val>
            <c:numRef>
              <c:f>'Affordability Index'!$C$242:$C$418</c:f>
              <c:numCache>
                <c:formatCode>General</c:formatCode>
                <c:ptCount val="177"/>
                <c:pt idx="12">
                  <c:v>220</c:v>
                </c:pt>
                <c:pt idx="13">
                  <c:v>220</c:v>
                </c:pt>
                <c:pt idx="14">
                  <c:v>220</c:v>
                </c:pt>
                <c:pt idx="15">
                  <c:v>220</c:v>
                </c:pt>
                <c:pt idx="16">
                  <c:v>220</c:v>
                </c:pt>
                <c:pt idx="17">
                  <c:v>220</c:v>
                </c:pt>
                <c:pt idx="18">
                  <c:v>220</c:v>
                </c:pt>
                <c:pt idx="19">
                  <c:v>220</c:v>
                </c:pt>
                <c:pt idx="20">
                  <c:v>220</c:v>
                </c:pt>
                <c:pt idx="21">
                  <c:v>220</c:v>
                </c:pt>
                <c:pt idx="22">
                  <c:v>220</c:v>
                </c:pt>
                <c:pt idx="23">
                  <c:v>220</c:v>
                </c:pt>
                <c:pt idx="95">
                  <c:v>220</c:v>
                </c:pt>
                <c:pt idx="96">
                  <c:v>220</c:v>
                </c:pt>
                <c:pt idx="97">
                  <c:v>220</c:v>
                </c:pt>
                <c:pt idx="98">
                  <c:v>220</c:v>
                </c:pt>
                <c:pt idx="99">
                  <c:v>220</c:v>
                </c:pt>
                <c:pt idx="100">
                  <c:v>220</c:v>
                </c:pt>
                <c:pt idx="101">
                  <c:v>220</c:v>
                </c:pt>
                <c:pt idx="102">
                  <c:v>220</c:v>
                </c:pt>
                <c:pt idx="103">
                  <c:v>220</c:v>
                </c:pt>
                <c:pt idx="104">
                  <c:v>220</c:v>
                </c:pt>
                <c:pt idx="105">
                  <c:v>220</c:v>
                </c:pt>
                <c:pt idx="106">
                  <c:v>220</c:v>
                </c:pt>
                <c:pt idx="107">
                  <c:v>220</c:v>
                </c:pt>
                <c:pt idx="108">
                  <c:v>220</c:v>
                </c:pt>
                <c:pt idx="109">
                  <c:v>220</c:v>
                </c:pt>
                <c:pt idx="110">
                  <c:v>220</c:v>
                </c:pt>
                <c:pt idx="111">
                  <c:v>220</c:v>
                </c:pt>
                <c:pt idx="112">
                  <c:v>220</c:v>
                </c:pt>
                <c:pt idx="113">
                  <c:v>220</c:v>
                </c:pt>
                <c:pt idx="114">
                  <c:v>220</c:v>
                </c:pt>
                <c:pt idx="115">
                  <c:v>220</c:v>
                </c:pt>
                <c:pt idx="116">
                  <c:v>220</c:v>
                </c:pt>
              </c:numCache>
            </c:numRef>
          </c:val>
        </c:ser>
        <c:ser>
          <c:idx val="0"/>
          <c:order val="1"/>
          <c:tx>
            <c:strRef>
              <c:f>'Affordability Index'!$D$1</c:f>
              <c:strCache>
                <c:ptCount val="1"/>
                <c:pt idx="0">
                  <c:v>Affordability Index</c:v>
                </c:pt>
              </c:strCache>
            </c:strRef>
          </c:tx>
          <c:spPr>
            <a:solidFill>
              <a:srgbClr val="808000"/>
            </a:solidFill>
            <a:ln w="27537">
              <a:noFill/>
            </a:ln>
          </c:spPr>
          <c:invertIfNegative val="0"/>
          <c:cat>
            <c:numRef>
              <c:f>'Affordability Index'!$B$242:$B$418</c:f>
              <c:numCache>
                <c:formatCode>General</c:formatCode>
                <c:ptCount val="177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2000</c:v>
                </c:pt>
                <c:pt idx="5">
                  <c:v>2000</c:v>
                </c:pt>
                <c:pt idx="6">
                  <c:v>2000</c:v>
                </c:pt>
                <c:pt idx="7">
                  <c:v>2000</c:v>
                </c:pt>
                <c:pt idx="8">
                  <c:v>2000</c:v>
                </c:pt>
                <c:pt idx="9">
                  <c:v>2000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>
                  <c:v>2001</c:v>
                </c:pt>
                <c:pt idx="15">
                  <c:v>2001</c:v>
                </c:pt>
                <c:pt idx="16">
                  <c:v>2001</c:v>
                </c:pt>
                <c:pt idx="17">
                  <c:v>2001</c:v>
                </c:pt>
                <c:pt idx="18">
                  <c:v>2001</c:v>
                </c:pt>
                <c:pt idx="19">
                  <c:v>2001</c:v>
                </c:pt>
                <c:pt idx="20">
                  <c:v>2001</c:v>
                </c:pt>
                <c:pt idx="21">
                  <c:v>2001</c:v>
                </c:pt>
                <c:pt idx="22">
                  <c:v>2001</c:v>
                </c:pt>
                <c:pt idx="23">
                  <c:v>2001</c:v>
                </c:pt>
                <c:pt idx="24">
                  <c:v>2002</c:v>
                </c:pt>
                <c:pt idx="25">
                  <c:v>2002</c:v>
                </c:pt>
                <c:pt idx="26">
                  <c:v>2002</c:v>
                </c:pt>
                <c:pt idx="27">
                  <c:v>2002</c:v>
                </c:pt>
                <c:pt idx="28">
                  <c:v>2002</c:v>
                </c:pt>
                <c:pt idx="29">
                  <c:v>2002</c:v>
                </c:pt>
                <c:pt idx="30">
                  <c:v>2002</c:v>
                </c:pt>
                <c:pt idx="31">
                  <c:v>2002</c:v>
                </c:pt>
                <c:pt idx="32">
                  <c:v>2002</c:v>
                </c:pt>
                <c:pt idx="33">
                  <c:v>2002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2003</c:v>
                </c:pt>
                <c:pt idx="39">
                  <c:v>2003</c:v>
                </c:pt>
                <c:pt idx="40">
                  <c:v>2003</c:v>
                </c:pt>
                <c:pt idx="41">
                  <c:v>2003</c:v>
                </c:pt>
                <c:pt idx="42">
                  <c:v>2003</c:v>
                </c:pt>
                <c:pt idx="43">
                  <c:v>2003</c:v>
                </c:pt>
                <c:pt idx="44">
                  <c:v>2003</c:v>
                </c:pt>
                <c:pt idx="45">
                  <c:v>2003</c:v>
                </c:pt>
                <c:pt idx="46">
                  <c:v>2003</c:v>
                </c:pt>
                <c:pt idx="47">
                  <c:v>2003</c:v>
                </c:pt>
                <c:pt idx="48">
                  <c:v>2004</c:v>
                </c:pt>
                <c:pt idx="49">
                  <c:v>2004</c:v>
                </c:pt>
                <c:pt idx="50">
                  <c:v>2004</c:v>
                </c:pt>
                <c:pt idx="51">
                  <c:v>2004</c:v>
                </c:pt>
                <c:pt idx="52">
                  <c:v>2004</c:v>
                </c:pt>
                <c:pt idx="53">
                  <c:v>2004</c:v>
                </c:pt>
                <c:pt idx="54">
                  <c:v>2004</c:v>
                </c:pt>
                <c:pt idx="55">
                  <c:v>2004</c:v>
                </c:pt>
                <c:pt idx="56">
                  <c:v>2004</c:v>
                </c:pt>
                <c:pt idx="57">
                  <c:v>2004</c:v>
                </c:pt>
                <c:pt idx="58">
                  <c:v>2004</c:v>
                </c:pt>
                <c:pt idx="59">
                  <c:v>2004</c:v>
                </c:pt>
                <c:pt idx="60">
                  <c:v>2005</c:v>
                </c:pt>
                <c:pt idx="61">
                  <c:v>2005</c:v>
                </c:pt>
                <c:pt idx="62">
                  <c:v>2005</c:v>
                </c:pt>
                <c:pt idx="63">
                  <c:v>2005</c:v>
                </c:pt>
                <c:pt idx="64">
                  <c:v>2005</c:v>
                </c:pt>
                <c:pt idx="65">
                  <c:v>2005</c:v>
                </c:pt>
                <c:pt idx="66">
                  <c:v>2005</c:v>
                </c:pt>
                <c:pt idx="67">
                  <c:v>2005</c:v>
                </c:pt>
                <c:pt idx="68">
                  <c:v>2005</c:v>
                </c:pt>
                <c:pt idx="69">
                  <c:v>2005</c:v>
                </c:pt>
                <c:pt idx="70">
                  <c:v>2005</c:v>
                </c:pt>
                <c:pt idx="71">
                  <c:v>2005</c:v>
                </c:pt>
                <c:pt idx="72">
                  <c:v>2006</c:v>
                </c:pt>
                <c:pt idx="73">
                  <c:v>2006</c:v>
                </c:pt>
                <c:pt idx="74">
                  <c:v>2006</c:v>
                </c:pt>
                <c:pt idx="75">
                  <c:v>2006</c:v>
                </c:pt>
                <c:pt idx="76">
                  <c:v>2006</c:v>
                </c:pt>
                <c:pt idx="77">
                  <c:v>2006</c:v>
                </c:pt>
                <c:pt idx="78">
                  <c:v>2006</c:v>
                </c:pt>
                <c:pt idx="79">
                  <c:v>2006</c:v>
                </c:pt>
                <c:pt idx="80">
                  <c:v>2006</c:v>
                </c:pt>
                <c:pt idx="81">
                  <c:v>2006</c:v>
                </c:pt>
                <c:pt idx="82">
                  <c:v>2006</c:v>
                </c:pt>
                <c:pt idx="83">
                  <c:v>2006</c:v>
                </c:pt>
                <c:pt idx="84">
                  <c:v>2007</c:v>
                </c:pt>
                <c:pt idx="85">
                  <c:v>2007</c:v>
                </c:pt>
                <c:pt idx="86">
                  <c:v>2007</c:v>
                </c:pt>
                <c:pt idx="87">
                  <c:v>2007</c:v>
                </c:pt>
                <c:pt idx="88">
                  <c:v>2007</c:v>
                </c:pt>
                <c:pt idx="89">
                  <c:v>2007</c:v>
                </c:pt>
                <c:pt idx="90">
                  <c:v>2007</c:v>
                </c:pt>
                <c:pt idx="91">
                  <c:v>2007</c:v>
                </c:pt>
                <c:pt idx="92">
                  <c:v>2007</c:v>
                </c:pt>
                <c:pt idx="93">
                  <c:v>2007</c:v>
                </c:pt>
                <c:pt idx="94">
                  <c:v>2007</c:v>
                </c:pt>
                <c:pt idx="95">
                  <c:v>2007</c:v>
                </c:pt>
                <c:pt idx="96">
                  <c:v>2008</c:v>
                </c:pt>
                <c:pt idx="97">
                  <c:v>2008</c:v>
                </c:pt>
                <c:pt idx="98">
                  <c:v>2008</c:v>
                </c:pt>
                <c:pt idx="99">
                  <c:v>2008</c:v>
                </c:pt>
                <c:pt idx="100">
                  <c:v>2008</c:v>
                </c:pt>
                <c:pt idx="101">
                  <c:v>2008</c:v>
                </c:pt>
                <c:pt idx="102">
                  <c:v>2008</c:v>
                </c:pt>
                <c:pt idx="103">
                  <c:v>2008</c:v>
                </c:pt>
                <c:pt idx="104">
                  <c:v>2008</c:v>
                </c:pt>
                <c:pt idx="105">
                  <c:v>2008</c:v>
                </c:pt>
                <c:pt idx="106">
                  <c:v>2008</c:v>
                </c:pt>
                <c:pt idx="107">
                  <c:v>2008</c:v>
                </c:pt>
                <c:pt idx="108">
                  <c:v>2009</c:v>
                </c:pt>
                <c:pt idx="109">
                  <c:v>2009</c:v>
                </c:pt>
                <c:pt idx="110">
                  <c:v>2009</c:v>
                </c:pt>
                <c:pt idx="111">
                  <c:v>2009</c:v>
                </c:pt>
                <c:pt idx="112">
                  <c:v>2009</c:v>
                </c:pt>
                <c:pt idx="113">
                  <c:v>2009</c:v>
                </c:pt>
                <c:pt idx="114">
                  <c:v>2009</c:v>
                </c:pt>
                <c:pt idx="115">
                  <c:v>2009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2010</c:v>
                </c:pt>
                <c:pt idx="125">
                  <c:v>2010</c:v>
                </c:pt>
                <c:pt idx="126">
                  <c:v>2010</c:v>
                </c:pt>
                <c:pt idx="127">
                  <c:v>2010</c:v>
                </c:pt>
                <c:pt idx="128">
                  <c:v>2010</c:v>
                </c:pt>
                <c:pt idx="129">
                  <c:v>2010</c:v>
                </c:pt>
                <c:pt idx="130">
                  <c:v>2010</c:v>
                </c:pt>
                <c:pt idx="131">
                  <c:v>2010</c:v>
                </c:pt>
                <c:pt idx="132">
                  <c:v>2011</c:v>
                </c:pt>
                <c:pt idx="133">
                  <c:v>2011</c:v>
                </c:pt>
                <c:pt idx="134">
                  <c:v>2011</c:v>
                </c:pt>
                <c:pt idx="135">
                  <c:v>2011</c:v>
                </c:pt>
                <c:pt idx="136">
                  <c:v>2011</c:v>
                </c:pt>
                <c:pt idx="137">
                  <c:v>2011</c:v>
                </c:pt>
                <c:pt idx="138">
                  <c:v>2011</c:v>
                </c:pt>
                <c:pt idx="139">
                  <c:v>2011</c:v>
                </c:pt>
                <c:pt idx="140">
                  <c:v>2011</c:v>
                </c:pt>
                <c:pt idx="141">
                  <c:v>2011</c:v>
                </c:pt>
                <c:pt idx="142">
                  <c:v>2011</c:v>
                </c:pt>
                <c:pt idx="143">
                  <c:v>2011</c:v>
                </c:pt>
                <c:pt idx="144">
                  <c:v>2012</c:v>
                </c:pt>
                <c:pt idx="145">
                  <c:v>2012</c:v>
                </c:pt>
                <c:pt idx="146">
                  <c:v>2012</c:v>
                </c:pt>
                <c:pt idx="147">
                  <c:v>2012</c:v>
                </c:pt>
                <c:pt idx="148">
                  <c:v>2012</c:v>
                </c:pt>
                <c:pt idx="149">
                  <c:v>2012</c:v>
                </c:pt>
                <c:pt idx="150">
                  <c:v>2012</c:v>
                </c:pt>
                <c:pt idx="151">
                  <c:v>2012</c:v>
                </c:pt>
                <c:pt idx="152">
                  <c:v>2012</c:v>
                </c:pt>
                <c:pt idx="153">
                  <c:v>2012</c:v>
                </c:pt>
                <c:pt idx="154">
                  <c:v>2012</c:v>
                </c:pt>
                <c:pt idx="155">
                  <c:v>2012</c:v>
                </c:pt>
                <c:pt idx="156">
                  <c:v>2013</c:v>
                </c:pt>
                <c:pt idx="157">
                  <c:v>2013</c:v>
                </c:pt>
                <c:pt idx="158">
                  <c:v>2013</c:v>
                </c:pt>
                <c:pt idx="159">
                  <c:v>2013</c:v>
                </c:pt>
                <c:pt idx="160">
                  <c:v>2013</c:v>
                </c:pt>
                <c:pt idx="161">
                  <c:v>2013</c:v>
                </c:pt>
                <c:pt idx="162">
                  <c:v>2013</c:v>
                </c:pt>
                <c:pt idx="163">
                  <c:v>2013</c:v>
                </c:pt>
                <c:pt idx="164">
                  <c:v>2013</c:v>
                </c:pt>
                <c:pt idx="165">
                  <c:v>2013</c:v>
                </c:pt>
                <c:pt idx="166">
                  <c:v>2013</c:v>
                </c:pt>
                <c:pt idx="167">
                  <c:v>2013</c:v>
                </c:pt>
                <c:pt idx="168">
                  <c:v>2014</c:v>
                </c:pt>
                <c:pt idx="169">
                  <c:v>2014</c:v>
                </c:pt>
                <c:pt idx="170">
                  <c:v>2014</c:v>
                </c:pt>
                <c:pt idx="171">
                  <c:v>2014</c:v>
                </c:pt>
                <c:pt idx="172">
                  <c:v>2014</c:v>
                </c:pt>
                <c:pt idx="173">
                  <c:v>2014</c:v>
                </c:pt>
                <c:pt idx="174">
                  <c:v>2014</c:v>
                </c:pt>
                <c:pt idx="175">
                  <c:v>2014</c:v>
                </c:pt>
                <c:pt idx="176">
                  <c:v>2014</c:v>
                </c:pt>
              </c:numCache>
            </c:numRef>
          </c:cat>
          <c:val>
            <c:numRef>
              <c:f>'Affordability Index'!$D$242:$D$418</c:f>
              <c:numCache>
                <c:formatCode>General</c:formatCode>
                <c:ptCount val="177"/>
                <c:pt idx="0">
                  <c:v>126</c:v>
                </c:pt>
                <c:pt idx="1">
                  <c:v>126.6</c:v>
                </c:pt>
                <c:pt idx="2">
                  <c:v>125.1</c:v>
                </c:pt>
                <c:pt idx="3">
                  <c:v>124.1</c:v>
                </c:pt>
                <c:pt idx="4">
                  <c:v>121</c:v>
                </c:pt>
                <c:pt idx="5">
                  <c:v>118.4</c:v>
                </c:pt>
                <c:pt idx="6">
                  <c:v>117</c:v>
                </c:pt>
                <c:pt idx="7">
                  <c:v>119.3</c:v>
                </c:pt>
                <c:pt idx="8">
                  <c:v>120.3</c:v>
                </c:pt>
                <c:pt idx="9">
                  <c:v>124.6</c:v>
                </c:pt>
                <c:pt idx="10">
                  <c:v>125</c:v>
                </c:pt>
                <c:pt idx="11">
                  <c:v>126.4</c:v>
                </c:pt>
                <c:pt idx="12">
                  <c:v>134.69999999999999</c:v>
                </c:pt>
                <c:pt idx="13">
                  <c:v>135.19999999999999</c:v>
                </c:pt>
                <c:pt idx="14">
                  <c:v>131.6</c:v>
                </c:pt>
                <c:pt idx="15">
                  <c:v>132.30000000000001</c:v>
                </c:pt>
                <c:pt idx="16">
                  <c:v>128.6</c:v>
                </c:pt>
                <c:pt idx="17">
                  <c:v>122.9</c:v>
                </c:pt>
                <c:pt idx="18">
                  <c:v>123.4</c:v>
                </c:pt>
                <c:pt idx="19">
                  <c:v>124.7</c:v>
                </c:pt>
                <c:pt idx="20">
                  <c:v>129.69999999999999</c:v>
                </c:pt>
                <c:pt idx="21">
                  <c:v>134.80000000000001</c:v>
                </c:pt>
                <c:pt idx="22">
                  <c:v>134.9</c:v>
                </c:pt>
                <c:pt idx="23">
                  <c:v>127.3</c:v>
                </c:pt>
                <c:pt idx="24">
                  <c:v>129.1</c:v>
                </c:pt>
                <c:pt idx="25">
                  <c:v>130.1</c:v>
                </c:pt>
                <c:pt idx="26">
                  <c:v>128.30000000000001</c:v>
                </c:pt>
                <c:pt idx="27">
                  <c:v>126.2</c:v>
                </c:pt>
                <c:pt idx="28">
                  <c:v>125.4</c:v>
                </c:pt>
                <c:pt idx="29">
                  <c:v>120.4</c:v>
                </c:pt>
                <c:pt idx="30">
                  <c:v>123.4</c:v>
                </c:pt>
                <c:pt idx="31">
                  <c:v>127.9</c:v>
                </c:pt>
                <c:pt idx="32">
                  <c:v>130.4</c:v>
                </c:pt>
                <c:pt idx="33">
                  <c:v>131.9</c:v>
                </c:pt>
                <c:pt idx="34">
                  <c:v>131.4</c:v>
                </c:pt>
                <c:pt idx="35">
                  <c:v>129.6</c:v>
                </c:pt>
                <c:pt idx="36">
                  <c:v>135.80000000000001</c:v>
                </c:pt>
                <c:pt idx="37">
                  <c:v>137.1</c:v>
                </c:pt>
                <c:pt idx="38">
                  <c:v>136.6</c:v>
                </c:pt>
                <c:pt idx="39">
                  <c:v>136.1</c:v>
                </c:pt>
                <c:pt idx="40">
                  <c:v>135</c:v>
                </c:pt>
                <c:pt idx="41">
                  <c:v>132</c:v>
                </c:pt>
                <c:pt idx="42">
                  <c:v>131.69999999999999</c:v>
                </c:pt>
                <c:pt idx="43">
                  <c:v>128.5</c:v>
                </c:pt>
                <c:pt idx="44">
                  <c:v>127</c:v>
                </c:pt>
                <c:pt idx="45">
                  <c:v>129.19999999999999</c:v>
                </c:pt>
                <c:pt idx="46">
                  <c:v>130.4</c:v>
                </c:pt>
                <c:pt idx="47">
                  <c:v>127.4</c:v>
                </c:pt>
                <c:pt idx="48">
                  <c:v>134.30000000000001</c:v>
                </c:pt>
                <c:pt idx="49">
                  <c:v>132.30000000000001</c:v>
                </c:pt>
                <c:pt idx="50">
                  <c:v>135</c:v>
                </c:pt>
                <c:pt idx="51">
                  <c:v>133.69999999999999</c:v>
                </c:pt>
                <c:pt idx="52">
                  <c:v>124.2</c:v>
                </c:pt>
                <c:pt idx="53">
                  <c:v>116.1</c:v>
                </c:pt>
                <c:pt idx="54">
                  <c:v>118</c:v>
                </c:pt>
                <c:pt idx="55">
                  <c:v>121.7</c:v>
                </c:pt>
                <c:pt idx="56">
                  <c:v>123.8</c:v>
                </c:pt>
                <c:pt idx="57">
                  <c:v>124.8</c:v>
                </c:pt>
                <c:pt idx="58">
                  <c:v>123.5</c:v>
                </c:pt>
                <c:pt idx="59">
                  <c:v>122</c:v>
                </c:pt>
                <c:pt idx="60">
                  <c:v>125.8</c:v>
                </c:pt>
                <c:pt idx="61">
                  <c:v>126.5</c:v>
                </c:pt>
                <c:pt idx="62">
                  <c:v>122.2</c:v>
                </c:pt>
                <c:pt idx="63">
                  <c:v>114.4</c:v>
                </c:pt>
                <c:pt idx="64">
                  <c:v>114.4</c:v>
                </c:pt>
                <c:pt idx="65">
                  <c:v>109.8</c:v>
                </c:pt>
                <c:pt idx="66">
                  <c:v>110.5</c:v>
                </c:pt>
                <c:pt idx="67">
                  <c:v>108.3</c:v>
                </c:pt>
                <c:pt idx="68">
                  <c:v>110.3</c:v>
                </c:pt>
                <c:pt idx="69">
                  <c:v>107.4</c:v>
                </c:pt>
                <c:pt idx="70">
                  <c:v>107</c:v>
                </c:pt>
                <c:pt idx="71">
                  <c:v>108.3</c:v>
                </c:pt>
                <c:pt idx="72">
                  <c:v>111.7</c:v>
                </c:pt>
                <c:pt idx="73">
                  <c:v>113.1</c:v>
                </c:pt>
                <c:pt idx="74">
                  <c:v>110.5</c:v>
                </c:pt>
                <c:pt idx="75">
                  <c:v>107.1</c:v>
                </c:pt>
                <c:pt idx="76">
                  <c:v>103.4</c:v>
                </c:pt>
                <c:pt idx="77">
                  <c:v>102.4</c:v>
                </c:pt>
                <c:pt idx="78">
                  <c:v>100.9</c:v>
                </c:pt>
                <c:pt idx="79">
                  <c:v>104.4</c:v>
                </c:pt>
                <c:pt idx="80">
                  <c:v>107.8</c:v>
                </c:pt>
                <c:pt idx="81">
                  <c:v>109.1</c:v>
                </c:pt>
                <c:pt idx="82">
                  <c:v>111.8</c:v>
                </c:pt>
                <c:pt idx="83">
                  <c:v>110.5</c:v>
                </c:pt>
                <c:pt idx="84">
                  <c:v>118.8</c:v>
                </c:pt>
                <c:pt idx="85">
                  <c:v>117</c:v>
                </c:pt>
                <c:pt idx="86">
                  <c:v>116.4</c:v>
                </c:pt>
                <c:pt idx="87">
                  <c:v>115.7</c:v>
                </c:pt>
                <c:pt idx="88" formatCode="0.0">
                  <c:v>113.7</c:v>
                </c:pt>
                <c:pt idx="89" formatCode="0.0">
                  <c:v>108.2</c:v>
                </c:pt>
                <c:pt idx="90">
                  <c:v>107.1</c:v>
                </c:pt>
                <c:pt idx="91" formatCode="0.0">
                  <c:v>110</c:v>
                </c:pt>
                <c:pt idx="92" formatCode="0.0">
                  <c:v>120</c:v>
                </c:pt>
                <c:pt idx="93">
                  <c:v>124</c:v>
                </c:pt>
                <c:pt idx="94">
                  <c:v>125</c:v>
                </c:pt>
                <c:pt idx="95">
                  <c:v>128.19999999999999</c:v>
                </c:pt>
                <c:pt idx="96" formatCode="0.0">
                  <c:v>137.4</c:v>
                </c:pt>
                <c:pt idx="97" formatCode="0.0">
                  <c:v>141.69999999999999</c:v>
                </c:pt>
                <c:pt idx="98" formatCode="0.0">
                  <c:v>136.80000000000001</c:v>
                </c:pt>
                <c:pt idx="99">
                  <c:v>136.80000000000001</c:v>
                </c:pt>
                <c:pt idx="100">
                  <c:v>131.69999999999999</c:v>
                </c:pt>
                <c:pt idx="101">
                  <c:v>125</c:v>
                </c:pt>
                <c:pt idx="102">
                  <c:v>125.4</c:v>
                </c:pt>
                <c:pt idx="103" formatCode="0.0">
                  <c:v>129.30000000000001</c:v>
                </c:pt>
                <c:pt idx="104" formatCode="0.0">
                  <c:v>142.1</c:v>
                </c:pt>
                <c:pt idx="105">
                  <c:v>145.69999999999999</c:v>
                </c:pt>
                <c:pt idx="106">
                  <c:v>150.19999999999999</c:v>
                </c:pt>
                <c:pt idx="107">
                  <c:v>166.3</c:v>
                </c:pt>
                <c:pt idx="108">
                  <c:v>176</c:v>
                </c:pt>
                <c:pt idx="109">
                  <c:v>172.6</c:v>
                </c:pt>
                <c:pt idx="110">
                  <c:v>170.2</c:v>
                </c:pt>
                <c:pt idx="111">
                  <c:v>178.3</c:v>
                </c:pt>
                <c:pt idx="112">
                  <c:v>172.5</c:v>
                </c:pt>
                <c:pt idx="113">
                  <c:v>160.30000000000001</c:v>
                </c:pt>
                <c:pt idx="114">
                  <c:v>156.6</c:v>
                </c:pt>
                <c:pt idx="115">
                  <c:v>161.30000000000001</c:v>
                </c:pt>
                <c:pt idx="116">
                  <c:v>163.9</c:v>
                </c:pt>
                <c:pt idx="117">
                  <c:v>170.4</c:v>
                </c:pt>
                <c:pt idx="118">
                  <c:v>174</c:v>
                </c:pt>
                <c:pt idx="119">
                  <c:v>176.6</c:v>
                </c:pt>
                <c:pt idx="120">
                  <c:v>178.7</c:v>
                </c:pt>
                <c:pt idx="121">
                  <c:v>177.6</c:v>
                </c:pt>
                <c:pt idx="122">
                  <c:v>172.6</c:v>
                </c:pt>
                <c:pt idx="123">
                  <c:v>168.9</c:v>
                </c:pt>
                <c:pt idx="124">
                  <c:v>166.9</c:v>
                </c:pt>
                <c:pt idx="125">
                  <c:v>159.9</c:v>
                </c:pt>
                <c:pt idx="126">
                  <c:v>162.4</c:v>
                </c:pt>
                <c:pt idx="127">
                  <c:v>169.4</c:v>
                </c:pt>
                <c:pt idx="128">
                  <c:v>176.5</c:v>
                </c:pt>
                <c:pt idx="129">
                  <c:v>178.6</c:v>
                </c:pt>
                <c:pt idx="130">
                  <c:v>180.8</c:v>
                </c:pt>
                <c:pt idx="131">
                  <c:v>179.1</c:v>
                </c:pt>
                <c:pt idx="132">
                  <c:v>191.3</c:v>
                </c:pt>
                <c:pt idx="133">
                  <c:v>191.5</c:v>
                </c:pt>
                <c:pt idx="134">
                  <c:v>185.7</c:v>
                </c:pt>
                <c:pt idx="135">
                  <c:v>186.2</c:v>
                </c:pt>
                <c:pt idx="136">
                  <c:v>178.2</c:v>
                </c:pt>
                <c:pt idx="137">
                  <c:v>174.2</c:v>
                </c:pt>
                <c:pt idx="138">
                  <c:v>180</c:v>
                </c:pt>
                <c:pt idx="139">
                  <c:v>180.5</c:v>
                </c:pt>
                <c:pt idx="140">
                  <c:v>191</c:v>
                </c:pt>
                <c:pt idx="141">
                  <c:v>200.8</c:v>
                </c:pt>
                <c:pt idx="142">
                  <c:v>196.7</c:v>
                </c:pt>
                <c:pt idx="143">
                  <c:v>200.2</c:v>
                </c:pt>
                <c:pt idx="144">
                  <c:v>207.9</c:v>
                </c:pt>
                <c:pt idx="145">
                  <c:v>210</c:v>
                </c:pt>
                <c:pt idx="146">
                  <c:v>204.5</c:v>
                </c:pt>
                <c:pt idx="147">
                  <c:v>192.3</c:v>
                </c:pt>
                <c:pt idx="148">
                  <c:v>188.4</c:v>
                </c:pt>
                <c:pt idx="149">
                  <c:v>181.5</c:v>
                </c:pt>
                <c:pt idx="150">
                  <c:v>183.4</c:v>
                </c:pt>
                <c:pt idx="151">
                  <c:v>190.8</c:v>
                </c:pt>
                <c:pt idx="152">
                  <c:v>198.4</c:v>
                </c:pt>
                <c:pt idx="153">
                  <c:v>203.7</c:v>
                </c:pt>
                <c:pt idx="154">
                  <c:v>203</c:v>
                </c:pt>
                <c:pt idx="155">
                  <c:v>204.4</c:v>
                </c:pt>
                <c:pt idx="156">
                  <c:v>212.5</c:v>
                </c:pt>
                <c:pt idx="157">
                  <c:v>209.2</c:v>
                </c:pt>
                <c:pt idx="158">
                  <c:v>195.1</c:v>
                </c:pt>
                <c:pt idx="159">
                  <c:v>187.1</c:v>
                </c:pt>
                <c:pt idx="160">
                  <c:v>180</c:v>
                </c:pt>
                <c:pt idx="161">
                  <c:v>169.7</c:v>
                </c:pt>
                <c:pt idx="162">
                  <c:v>162</c:v>
                </c:pt>
                <c:pt idx="163">
                  <c:v>159.9</c:v>
                </c:pt>
                <c:pt idx="164">
                  <c:v>167.4</c:v>
                </c:pt>
                <c:pt idx="165">
                  <c:v>168.7</c:v>
                </c:pt>
                <c:pt idx="166">
                  <c:v>173.3</c:v>
                </c:pt>
                <c:pt idx="167">
                  <c:v>170.6</c:v>
                </c:pt>
                <c:pt idx="168">
                  <c:v>175.7</c:v>
                </c:pt>
                <c:pt idx="169">
                  <c:v>176.7</c:v>
                </c:pt>
                <c:pt idx="170">
                  <c:v>172.3</c:v>
                </c:pt>
                <c:pt idx="171">
                  <c:v>168.6</c:v>
                </c:pt>
                <c:pt idx="172">
                  <c:v>161.19999999999999</c:v>
                </c:pt>
                <c:pt idx="173">
                  <c:v>155.5</c:v>
                </c:pt>
                <c:pt idx="174">
                  <c:v>155.69999999999999</c:v>
                </c:pt>
                <c:pt idx="175">
                  <c:v>158.69999999999999</c:v>
                </c:pt>
                <c:pt idx="176">
                  <c:v>165.9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93633920"/>
        <c:axId val="93521024"/>
      </c:barChart>
      <c:lineChart>
        <c:grouping val="standard"/>
        <c:varyColors val="0"/>
        <c:ser>
          <c:idx val="2"/>
          <c:order val="2"/>
          <c:tx>
            <c:strRef>
              <c:f>'Affordability Index'!$E$1</c:f>
              <c:strCache>
                <c:ptCount val="1"/>
                <c:pt idx="0">
                  <c:v>Break Even</c:v>
                </c:pt>
              </c:strCache>
            </c:strRef>
          </c:tx>
          <c:spPr>
            <a:ln w="27537">
              <a:solidFill>
                <a:srgbClr val="FF0000"/>
              </a:solidFill>
              <a:prstDash val="solid"/>
            </a:ln>
          </c:spPr>
          <c:marker>
            <c:symbol val="none"/>
          </c:marker>
          <c:val>
            <c:numRef>
              <c:f>'Affordability Index'!$E$242:$E$418</c:f>
              <c:numCache>
                <c:formatCode>General</c:formatCode>
                <c:ptCount val="17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100</c:v>
                </c:pt>
                <c:pt idx="100">
                  <c:v>100</c:v>
                </c:pt>
                <c:pt idx="101">
                  <c:v>100</c:v>
                </c:pt>
                <c:pt idx="102">
                  <c:v>100</c:v>
                </c:pt>
                <c:pt idx="103">
                  <c:v>100</c:v>
                </c:pt>
                <c:pt idx="104">
                  <c:v>100</c:v>
                </c:pt>
                <c:pt idx="105">
                  <c:v>100</c:v>
                </c:pt>
                <c:pt idx="106">
                  <c:v>100</c:v>
                </c:pt>
                <c:pt idx="107">
                  <c:v>100</c:v>
                </c:pt>
                <c:pt idx="108">
                  <c:v>100</c:v>
                </c:pt>
                <c:pt idx="109">
                  <c:v>100</c:v>
                </c:pt>
                <c:pt idx="110">
                  <c:v>100</c:v>
                </c:pt>
                <c:pt idx="111">
                  <c:v>100</c:v>
                </c:pt>
                <c:pt idx="112">
                  <c:v>100</c:v>
                </c:pt>
                <c:pt idx="113">
                  <c:v>100</c:v>
                </c:pt>
                <c:pt idx="114">
                  <c:v>100</c:v>
                </c:pt>
                <c:pt idx="115">
                  <c:v>100</c:v>
                </c:pt>
                <c:pt idx="116">
                  <c:v>100</c:v>
                </c:pt>
                <c:pt idx="117">
                  <c:v>100</c:v>
                </c:pt>
                <c:pt idx="118">
                  <c:v>100</c:v>
                </c:pt>
                <c:pt idx="119">
                  <c:v>100</c:v>
                </c:pt>
                <c:pt idx="120">
                  <c:v>100</c:v>
                </c:pt>
                <c:pt idx="121">
                  <c:v>100</c:v>
                </c:pt>
                <c:pt idx="122">
                  <c:v>100</c:v>
                </c:pt>
                <c:pt idx="123">
                  <c:v>100</c:v>
                </c:pt>
                <c:pt idx="124">
                  <c:v>100</c:v>
                </c:pt>
                <c:pt idx="125">
                  <c:v>100</c:v>
                </c:pt>
                <c:pt idx="126">
                  <c:v>100</c:v>
                </c:pt>
                <c:pt idx="127">
                  <c:v>100</c:v>
                </c:pt>
                <c:pt idx="128">
                  <c:v>100</c:v>
                </c:pt>
                <c:pt idx="129">
                  <c:v>100</c:v>
                </c:pt>
                <c:pt idx="130">
                  <c:v>100</c:v>
                </c:pt>
                <c:pt idx="131">
                  <c:v>100</c:v>
                </c:pt>
                <c:pt idx="132">
                  <c:v>100</c:v>
                </c:pt>
                <c:pt idx="133">
                  <c:v>100</c:v>
                </c:pt>
                <c:pt idx="134">
                  <c:v>100</c:v>
                </c:pt>
                <c:pt idx="135">
                  <c:v>100</c:v>
                </c:pt>
                <c:pt idx="136">
                  <c:v>100</c:v>
                </c:pt>
                <c:pt idx="137">
                  <c:v>100</c:v>
                </c:pt>
                <c:pt idx="138">
                  <c:v>100</c:v>
                </c:pt>
                <c:pt idx="139">
                  <c:v>100</c:v>
                </c:pt>
                <c:pt idx="140">
                  <c:v>100</c:v>
                </c:pt>
                <c:pt idx="141">
                  <c:v>100</c:v>
                </c:pt>
                <c:pt idx="142">
                  <c:v>100</c:v>
                </c:pt>
                <c:pt idx="143">
                  <c:v>100</c:v>
                </c:pt>
                <c:pt idx="144">
                  <c:v>100</c:v>
                </c:pt>
                <c:pt idx="145">
                  <c:v>100</c:v>
                </c:pt>
                <c:pt idx="146">
                  <c:v>100</c:v>
                </c:pt>
                <c:pt idx="147">
                  <c:v>100</c:v>
                </c:pt>
                <c:pt idx="148">
                  <c:v>100</c:v>
                </c:pt>
                <c:pt idx="149">
                  <c:v>100</c:v>
                </c:pt>
                <c:pt idx="150">
                  <c:v>100</c:v>
                </c:pt>
                <c:pt idx="151">
                  <c:v>100</c:v>
                </c:pt>
                <c:pt idx="152">
                  <c:v>100</c:v>
                </c:pt>
                <c:pt idx="153">
                  <c:v>100</c:v>
                </c:pt>
                <c:pt idx="154">
                  <c:v>100</c:v>
                </c:pt>
                <c:pt idx="155">
                  <c:v>100</c:v>
                </c:pt>
                <c:pt idx="156">
                  <c:v>100</c:v>
                </c:pt>
                <c:pt idx="157">
                  <c:v>100</c:v>
                </c:pt>
                <c:pt idx="158">
                  <c:v>100</c:v>
                </c:pt>
                <c:pt idx="159">
                  <c:v>100</c:v>
                </c:pt>
                <c:pt idx="160">
                  <c:v>100</c:v>
                </c:pt>
                <c:pt idx="161">
                  <c:v>100</c:v>
                </c:pt>
                <c:pt idx="162">
                  <c:v>100</c:v>
                </c:pt>
                <c:pt idx="163">
                  <c:v>100</c:v>
                </c:pt>
                <c:pt idx="164">
                  <c:v>100</c:v>
                </c:pt>
                <c:pt idx="165">
                  <c:v>100</c:v>
                </c:pt>
                <c:pt idx="166">
                  <c:v>100</c:v>
                </c:pt>
                <c:pt idx="167">
                  <c:v>100</c:v>
                </c:pt>
                <c:pt idx="168">
                  <c:v>100</c:v>
                </c:pt>
                <c:pt idx="169">
                  <c:v>100</c:v>
                </c:pt>
                <c:pt idx="170">
                  <c:v>100</c:v>
                </c:pt>
                <c:pt idx="171">
                  <c:v>100</c:v>
                </c:pt>
                <c:pt idx="172">
                  <c:v>100</c:v>
                </c:pt>
                <c:pt idx="173">
                  <c:v>100</c:v>
                </c:pt>
                <c:pt idx="174">
                  <c:v>100</c:v>
                </c:pt>
                <c:pt idx="175">
                  <c:v>100</c:v>
                </c:pt>
                <c:pt idx="176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522560"/>
        <c:axId val="93524352"/>
      </c:lineChart>
      <c:catAx>
        <c:axId val="9363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44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algn="ctr">
              <a:defRPr lang="en-US" sz="10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21024"/>
        <c:crosses val="autoZero"/>
        <c:auto val="0"/>
        <c:lblAlgn val="ctr"/>
        <c:lblOffset val="100"/>
        <c:tickLblSkip val="24"/>
        <c:tickMarkSkip val="12"/>
        <c:noMultiLvlLbl val="0"/>
      </c:catAx>
      <c:valAx>
        <c:axId val="93521024"/>
        <c:scaling>
          <c:orientation val="minMax"/>
          <c:max val="220"/>
          <c:min val="80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 w="344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algn="ctr">
              <a:defRPr lang="en-US" sz="10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633920"/>
        <c:crosses val="autoZero"/>
        <c:crossBetween val="between"/>
        <c:majorUnit val="20"/>
      </c:valAx>
      <c:catAx>
        <c:axId val="93522560"/>
        <c:scaling>
          <c:orientation val="minMax"/>
        </c:scaling>
        <c:delete val="1"/>
        <c:axPos val="b"/>
        <c:majorTickMark val="out"/>
        <c:minorTickMark val="none"/>
        <c:tickLblPos val="none"/>
        <c:crossAx val="93524352"/>
        <c:crosses val="autoZero"/>
        <c:auto val="0"/>
        <c:lblAlgn val="ctr"/>
        <c:lblOffset val="100"/>
        <c:noMultiLvlLbl val="0"/>
      </c:catAx>
      <c:valAx>
        <c:axId val="935243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3522560"/>
        <c:crosses val="autoZero"/>
        <c:crossBetween val="between"/>
      </c:valAx>
      <c:spPr>
        <a:solidFill>
          <a:srgbClr val="FFFFFF"/>
        </a:solidFill>
        <a:ln w="27537">
          <a:noFill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5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Thous. of Units, SAAR</a:t>
            </a: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  <c:spPr>
        <a:noFill/>
        <a:ln w="2417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5231607629428"/>
          <c:y val="0.11694923564193302"/>
          <c:w val="0.76934175802965366"/>
          <c:h val="0.73959097061961465"/>
        </c:manualLayout>
      </c:layout>
      <c:barChart>
        <c:barDir val="col"/>
        <c:grouping val="clustered"/>
        <c:varyColors val="0"/>
        <c:ser>
          <c:idx val="2"/>
          <c:order val="2"/>
          <c:tx>
            <c:v>recession</c:v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numRef>
              <c:f>'Existing and New'!$O$28:$O$205</c:f>
              <c:numCache>
                <c:formatCode>General</c:formatCode>
                <c:ptCount val="178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2000</c:v>
                </c:pt>
                <c:pt idx="5">
                  <c:v>2000</c:v>
                </c:pt>
                <c:pt idx="6">
                  <c:v>2000</c:v>
                </c:pt>
                <c:pt idx="7">
                  <c:v>2000</c:v>
                </c:pt>
                <c:pt idx="8">
                  <c:v>2000</c:v>
                </c:pt>
                <c:pt idx="9">
                  <c:v>2000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>
                  <c:v>2001</c:v>
                </c:pt>
                <c:pt idx="15">
                  <c:v>2001</c:v>
                </c:pt>
                <c:pt idx="16">
                  <c:v>2001</c:v>
                </c:pt>
                <c:pt idx="17">
                  <c:v>2001</c:v>
                </c:pt>
                <c:pt idx="18">
                  <c:v>2001</c:v>
                </c:pt>
                <c:pt idx="19">
                  <c:v>2001</c:v>
                </c:pt>
                <c:pt idx="20">
                  <c:v>2001</c:v>
                </c:pt>
                <c:pt idx="21">
                  <c:v>2001</c:v>
                </c:pt>
                <c:pt idx="22">
                  <c:v>2001</c:v>
                </c:pt>
                <c:pt idx="23">
                  <c:v>2001</c:v>
                </c:pt>
                <c:pt idx="24">
                  <c:v>2002</c:v>
                </c:pt>
                <c:pt idx="25">
                  <c:v>2002</c:v>
                </c:pt>
                <c:pt idx="26">
                  <c:v>2002</c:v>
                </c:pt>
                <c:pt idx="27">
                  <c:v>2002</c:v>
                </c:pt>
                <c:pt idx="28">
                  <c:v>2002</c:v>
                </c:pt>
                <c:pt idx="29">
                  <c:v>2002</c:v>
                </c:pt>
                <c:pt idx="30">
                  <c:v>2002</c:v>
                </c:pt>
                <c:pt idx="31">
                  <c:v>2002</c:v>
                </c:pt>
                <c:pt idx="32">
                  <c:v>2002</c:v>
                </c:pt>
                <c:pt idx="33">
                  <c:v>2002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2003</c:v>
                </c:pt>
                <c:pt idx="39">
                  <c:v>2003</c:v>
                </c:pt>
                <c:pt idx="40">
                  <c:v>2003</c:v>
                </c:pt>
                <c:pt idx="41">
                  <c:v>2003</c:v>
                </c:pt>
                <c:pt idx="42">
                  <c:v>2003</c:v>
                </c:pt>
                <c:pt idx="43">
                  <c:v>2003</c:v>
                </c:pt>
                <c:pt idx="44">
                  <c:v>2003</c:v>
                </c:pt>
                <c:pt idx="45">
                  <c:v>2003</c:v>
                </c:pt>
                <c:pt idx="46">
                  <c:v>2003</c:v>
                </c:pt>
                <c:pt idx="47">
                  <c:v>2003</c:v>
                </c:pt>
                <c:pt idx="48">
                  <c:v>2004</c:v>
                </c:pt>
                <c:pt idx="49">
                  <c:v>2004</c:v>
                </c:pt>
                <c:pt idx="50">
                  <c:v>2004</c:v>
                </c:pt>
                <c:pt idx="51">
                  <c:v>2004</c:v>
                </c:pt>
                <c:pt idx="52">
                  <c:v>2004</c:v>
                </c:pt>
                <c:pt idx="53">
                  <c:v>2004</c:v>
                </c:pt>
                <c:pt idx="54">
                  <c:v>2004</c:v>
                </c:pt>
                <c:pt idx="55">
                  <c:v>2004</c:v>
                </c:pt>
                <c:pt idx="56">
                  <c:v>2004</c:v>
                </c:pt>
                <c:pt idx="57">
                  <c:v>2004</c:v>
                </c:pt>
                <c:pt idx="58">
                  <c:v>2004</c:v>
                </c:pt>
                <c:pt idx="59">
                  <c:v>2004</c:v>
                </c:pt>
                <c:pt idx="60">
                  <c:v>2005</c:v>
                </c:pt>
                <c:pt idx="61">
                  <c:v>2005</c:v>
                </c:pt>
                <c:pt idx="62">
                  <c:v>2005</c:v>
                </c:pt>
                <c:pt idx="63">
                  <c:v>2005</c:v>
                </c:pt>
                <c:pt idx="64">
                  <c:v>2005</c:v>
                </c:pt>
                <c:pt idx="65">
                  <c:v>2005</c:v>
                </c:pt>
                <c:pt idx="66">
                  <c:v>2005</c:v>
                </c:pt>
                <c:pt idx="67">
                  <c:v>2005</c:v>
                </c:pt>
                <c:pt idx="68">
                  <c:v>2005</c:v>
                </c:pt>
                <c:pt idx="69">
                  <c:v>2005</c:v>
                </c:pt>
                <c:pt idx="70">
                  <c:v>2005</c:v>
                </c:pt>
                <c:pt idx="71">
                  <c:v>2005</c:v>
                </c:pt>
                <c:pt idx="72">
                  <c:v>2006</c:v>
                </c:pt>
                <c:pt idx="73">
                  <c:v>2006</c:v>
                </c:pt>
                <c:pt idx="74">
                  <c:v>2006</c:v>
                </c:pt>
                <c:pt idx="75">
                  <c:v>2006</c:v>
                </c:pt>
                <c:pt idx="76">
                  <c:v>2006</c:v>
                </c:pt>
                <c:pt idx="77">
                  <c:v>2006</c:v>
                </c:pt>
                <c:pt idx="78">
                  <c:v>2006</c:v>
                </c:pt>
                <c:pt idx="79">
                  <c:v>2006</c:v>
                </c:pt>
                <c:pt idx="80">
                  <c:v>2006</c:v>
                </c:pt>
                <c:pt idx="81">
                  <c:v>2006</c:v>
                </c:pt>
                <c:pt idx="82">
                  <c:v>2006</c:v>
                </c:pt>
                <c:pt idx="83">
                  <c:v>2006</c:v>
                </c:pt>
                <c:pt idx="84">
                  <c:v>2007</c:v>
                </c:pt>
                <c:pt idx="85">
                  <c:v>2007</c:v>
                </c:pt>
                <c:pt idx="86">
                  <c:v>2007</c:v>
                </c:pt>
                <c:pt idx="87">
                  <c:v>2007</c:v>
                </c:pt>
                <c:pt idx="88">
                  <c:v>2007</c:v>
                </c:pt>
                <c:pt idx="89">
                  <c:v>2007</c:v>
                </c:pt>
                <c:pt idx="90">
                  <c:v>2007</c:v>
                </c:pt>
                <c:pt idx="91">
                  <c:v>2007</c:v>
                </c:pt>
                <c:pt idx="92">
                  <c:v>2007</c:v>
                </c:pt>
                <c:pt idx="93">
                  <c:v>2007</c:v>
                </c:pt>
                <c:pt idx="94">
                  <c:v>2007</c:v>
                </c:pt>
                <c:pt idx="95">
                  <c:v>2007</c:v>
                </c:pt>
                <c:pt idx="96">
                  <c:v>2008</c:v>
                </c:pt>
                <c:pt idx="97">
                  <c:v>2008</c:v>
                </c:pt>
                <c:pt idx="98">
                  <c:v>2008</c:v>
                </c:pt>
                <c:pt idx="99">
                  <c:v>2008</c:v>
                </c:pt>
                <c:pt idx="100">
                  <c:v>2008</c:v>
                </c:pt>
                <c:pt idx="101">
                  <c:v>2008</c:v>
                </c:pt>
                <c:pt idx="102">
                  <c:v>2008</c:v>
                </c:pt>
                <c:pt idx="103">
                  <c:v>2008</c:v>
                </c:pt>
                <c:pt idx="104">
                  <c:v>2008</c:v>
                </c:pt>
                <c:pt idx="105">
                  <c:v>2008</c:v>
                </c:pt>
                <c:pt idx="106">
                  <c:v>2008</c:v>
                </c:pt>
                <c:pt idx="107">
                  <c:v>2008</c:v>
                </c:pt>
                <c:pt idx="108">
                  <c:v>2009</c:v>
                </c:pt>
                <c:pt idx="109">
                  <c:v>2009</c:v>
                </c:pt>
                <c:pt idx="110">
                  <c:v>2009</c:v>
                </c:pt>
                <c:pt idx="111">
                  <c:v>2009</c:v>
                </c:pt>
                <c:pt idx="112">
                  <c:v>2009</c:v>
                </c:pt>
                <c:pt idx="113">
                  <c:v>2009</c:v>
                </c:pt>
                <c:pt idx="114">
                  <c:v>2009</c:v>
                </c:pt>
                <c:pt idx="115">
                  <c:v>2009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2010</c:v>
                </c:pt>
                <c:pt idx="125">
                  <c:v>2010</c:v>
                </c:pt>
                <c:pt idx="126">
                  <c:v>2010</c:v>
                </c:pt>
                <c:pt idx="127">
                  <c:v>2010</c:v>
                </c:pt>
                <c:pt idx="128">
                  <c:v>2010</c:v>
                </c:pt>
                <c:pt idx="129">
                  <c:v>2010</c:v>
                </c:pt>
                <c:pt idx="130">
                  <c:v>2010</c:v>
                </c:pt>
                <c:pt idx="131">
                  <c:v>2010</c:v>
                </c:pt>
                <c:pt idx="132">
                  <c:v>2011</c:v>
                </c:pt>
                <c:pt idx="133">
                  <c:v>2011</c:v>
                </c:pt>
                <c:pt idx="134">
                  <c:v>2011</c:v>
                </c:pt>
                <c:pt idx="135">
                  <c:v>2011</c:v>
                </c:pt>
                <c:pt idx="136">
                  <c:v>2011</c:v>
                </c:pt>
                <c:pt idx="137">
                  <c:v>2011</c:v>
                </c:pt>
                <c:pt idx="138">
                  <c:v>2011</c:v>
                </c:pt>
                <c:pt idx="139">
                  <c:v>2011</c:v>
                </c:pt>
                <c:pt idx="140">
                  <c:v>2011</c:v>
                </c:pt>
                <c:pt idx="141">
                  <c:v>2011</c:v>
                </c:pt>
                <c:pt idx="142">
                  <c:v>2011</c:v>
                </c:pt>
                <c:pt idx="143">
                  <c:v>2011</c:v>
                </c:pt>
                <c:pt idx="144">
                  <c:v>2012</c:v>
                </c:pt>
                <c:pt idx="145">
                  <c:v>2012</c:v>
                </c:pt>
                <c:pt idx="146">
                  <c:v>2012</c:v>
                </c:pt>
                <c:pt idx="147">
                  <c:v>2012</c:v>
                </c:pt>
                <c:pt idx="148">
                  <c:v>2012</c:v>
                </c:pt>
                <c:pt idx="149">
                  <c:v>2012</c:v>
                </c:pt>
                <c:pt idx="150">
                  <c:v>2012</c:v>
                </c:pt>
                <c:pt idx="151">
                  <c:v>2012</c:v>
                </c:pt>
                <c:pt idx="152">
                  <c:v>2012</c:v>
                </c:pt>
                <c:pt idx="153">
                  <c:v>2012</c:v>
                </c:pt>
                <c:pt idx="154">
                  <c:v>2012</c:v>
                </c:pt>
                <c:pt idx="155">
                  <c:v>2012</c:v>
                </c:pt>
                <c:pt idx="156">
                  <c:v>2013</c:v>
                </c:pt>
                <c:pt idx="157">
                  <c:v>2013</c:v>
                </c:pt>
                <c:pt idx="158">
                  <c:v>2013</c:v>
                </c:pt>
                <c:pt idx="159">
                  <c:v>2013</c:v>
                </c:pt>
                <c:pt idx="160">
                  <c:v>2013</c:v>
                </c:pt>
                <c:pt idx="161">
                  <c:v>2013</c:v>
                </c:pt>
                <c:pt idx="162">
                  <c:v>2013</c:v>
                </c:pt>
                <c:pt idx="163">
                  <c:v>2013</c:v>
                </c:pt>
                <c:pt idx="164">
                  <c:v>2013</c:v>
                </c:pt>
                <c:pt idx="165">
                  <c:v>2013</c:v>
                </c:pt>
                <c:pt idx="166">
                  <c:v>2013</c:v>
                </c:pt>
                <c:pt idx="167">
                  <c:v>2013</c:v>
                </c:pt>
                <c:pt idx="168">
                  <c:v>2014</c:v>
                </c:pt>
                <c:pt idx="169">
                  <c:v>2014</c:v>
                </c:pt>
                <c:pt idx="170">
                  <c:v>2014</c:v>
                </c:pt>
                <c:pt idx="171">
                  <c:v>2014</c:v>
                </c:pt>
                <c:pt idx="172">
                  <c:v>2014</c:v>
                </c:pt>
                <c:pt idx="173">
                  <c:v>2014</c:v>
                </c:pt>
                <c:pt idx="174">
                  <c:v>2014</c:v>
                </c:pt>
                <c:pt idx="175">
                  <c:v>2014</c:v>
                </c:pt>
                <c:pt idx="176">
                  <c:v>2014</c:v>
                </c:pt>
                <c:pt idx="177">
                  <c:v>2014</c:v>
                </c:pt>
              </c:numCache>
            </c:numRef>
          </c:cat>
          <c:val>
            <c:numRef>
              <c:f>'Existing and New'!$R$28:$R$205</c:f>
              <c:numCache>
                <c:formatCode>General</c:formatCode>
                <c:ptCount val="178"/>
                <c:pt idx="14">
                  <c:v>5000</c:v>
                </c:pt>
                <c:pt idx="15">
                  <c:v>5000</c:v>
                </c:pt>
                <c:pt idx="16">
                  <c:v>5000</c:v>
                </c:pt>
                <c:pt idx="17">
                  <c:v>5000</c:v>
                </c:pt>
                <c:pt idx="18">
                  <c:v>5000</c:v>
                </c:pt>
                <c:pt idx="19">
                  <c:v>5000</c:v>
                </c:pt>
                <c:pt idx="20">
                  <c:v>5000</c:v>
                </c:pt>
                <c:pt idx="21">
                  <c:v>5000</c:v>
                </c:pt>
                <c:pt idx="22">
                  <c:v>5000</c:v>
                </c:pt>
                <c:pt idx="95">
                  <c:v>5000</c:v>
                </c:pt>
                <c:pt idx="96">
                  <c:v>5000</c:v>
                </c:pt>
                <c:pt idx="97">
                  <c:v>5000</c:v>
                </c:pt>
                <c:pt idx="98">
                  <c:v>5000</c:v>
                </c:pt>
                <c:pt idx="99">
                  <c:v>5000</c:v>
                </c:pt>
                <c:pt idx="100">
                  <c:v>5000</c:v>
                </c:pt>
                <c:pt idx="101">
                  <c:v>5000</c:v>
                </c:pt>
                <c:pt idx="102">
                  <c:v>5000</c:v>
                </c:pt>
                <c:pt idx="103">
                  <c:v>5000</c:v>
                </c:pt>
                <c:pt idx="104">
                  <c:v>5000</c:v>
                </c:pt>
                <c:pt idx="105">
                  <c:v>5000</c:v>
                </c:pt>
                <c:pt idx="106">
                  <c:v>5000</c:v>
                </c:pt>
                <c:pt idx="107">
                  <c:v>5000</c:v>
                </c:pt>
                <c:pt idx="108">
                  <c:v>5000</c:v>
                </c:pt>
                <c:pt idx="109">
                  <c:v>5000</c:v>
                </c:pt>
                <c:pt idx="110">
                  <c:v>5000</c:v>
                </c:pt>
                <c:pt idx="111">
                  <c:v>5000</c:v>
                </c:pt>
                <c:pt idx="112">
                  <c:v>5000</c:v>
                </c:pt>
                <c:pt idx="113">
                  <c:v>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3660672"/>
        <c:axId val="93662208"/>
      </c:barChart>
      <c:lineChart>
        <c:grouping val="standard"/>
        <c:varyColors val="0"/>
        <c:ser>
          <c:idx val="1"/>
          <c:order val="0"/>
          <c:tx>
            <c:v>New Homes (left axis)</c:v>
          </c:tx>
          <c:spPr>
            <a:ln w="36256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'Existing and New'!$O$28:$O$200</c:f>
              <c:numCache>
                <c:formatCode>General</c:formatCode>
                <c:ptCount val="173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2000</c:v>
                </c:pt>
                <c:pt idx="5">
                  <c:v>2000</c:v>
                </c:pt>
                <c:pt idx="6">
                  <c:v>2000</c:v>
                </c:pt>
                <c:pt idx="7">
                  <c:v>2000</c:v>
                </c:pt>
                <c:pt idx="8">
                  <c:v>2000</c:v>
                </c:pt>
                <c:pt idx="9">
                  <c:v>2000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>
                  <c:v>2001</c:v>
                </c:pt>
                <c:pt idx="15">
                  <c:v>2001</c:v>
                </c:pt>
                <c:pt idx="16">
                  <c:v>2001</c:v>
                </c:pt>
                <c:pt idx="17">
                  <c:v>2001</c:v>
                </c:pt>
                <c:pt idx="18">
                  <c:v>2001</c:v>
                </c:pt>
                <c:pt idx="19">
                  <c:v>2001</c:v>
                </c:pt>
                <c:pt idx="20">
                  <c:v>2001</c:v>
                </c:pt>
                <c:pt idx="21">
                  <c:v>2001</c:v>
                </c:pt>
                <c:pt idx="22">
                  <c:v>2001</c:v>
                </c:pt>
                <c:pt idx="23">
                  <c:v>2001</c:v>
                </c:pt>
                <c:pt idx="24">
                  <c:v>2002</c:v>
                </c:pt>
                <c:pt idx="25">
                  <c:v>2002</c:v>
                </c:pt>
                <c:pt idx="26">
                  <c:v>2002</c:v>
                </c:pt>
                <c:pt idx="27">
                  <c:v>2002</c:v>
                </c:pt>
                <c:pt idx="28">
                  <c:v>2002</c:v>
                </c:pt>
                <c:pt idx="29">
                  <c:v>2002</c:v>
                </c:pt>
                <c:pt idx="30">
                  <c:v>2002</c:v>
                </c:pt>
                <c:pt idx="31">
                  <c:v>2002</c:v>
                </c:pt>
                <c:pt idx="32">
                  <c:v>2002</c:v>
                </c:pt>
                <c:pt idx="33">
                  <c:v>2002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2003</c:v>
                </c:pt>
                <c:pt idx="39">
                  <c:v>2003</c:v>
                </c:pt>
                <c:pt idx="40">
                  <c:v>2003</c:v>
                </c:pt>
                <c:pt idx="41">
                  <c:v>2003</c:v>
                </c:pt>
                <c:pt idx="42">
                  <c:v>2003</c:v>
                </c:pt>
                <c:pt idx="43">
                  <c:v>2003</c:v>
                </c:pt>
                <c:pt idx="44">
                  <c:v>2003</c:v>
                </c:pt>
                <c:pt idx="45">
                  <c:v>2003</c:v>
                </c:pt>
                <c:pt idx="46">
                  <c:v>2003</c:v>
                </c:pt>
                <c:pt idx="47">
                  <c:v>2003</c:v>
                </c:pt>
                <c:pt idx="48">
                  <c:v>2004</c:v>
                </c:pt>
                <c:pt idx="49">
                  <c:v>2004</c:v>
                </c:pt>
                <c:pt idx="50">
                  <c:v>2004</c:v>
                </c:pt>
                <c:pt idx="51">
                  <c:v>2004</c:v>
                </c:pt>
                <c:pt idx="52">
                  <c:v>2004</c:v>
                </c:pt>
                <c:pt idx="53">
                  <c:v>2004</c:v>
                </c:pt>
                <c:pt idx="54">
                  <c:v>2004</c:v>
                </c:pt>
                <c:pt idx="55">
                  <c:v>2004</c:v>
                </c:pt>
                <c:pt idx="56">
                  <c:v>2004</c:v>
                </c:pt>
                <c:pt idx="57">
                  <c:v>2004</c:v>
                </c:pt>
                <c:pt idx="58">
                  <c:v>2004</c:v>
                </c:pt>
                <c:pt idx="59">
                  <c:v>2004</c:v>
                </c:pt>
                <c:pt idx="60">
                  <c:v>2005</c:v>
                </c:pt>
                <c:pt idx="61">
                  <c:v>2005</c:v>
                </c:pt>
                <c:pt idx="62">
                  <c:v>2005</c:v>
                </c:pt>
                <c:pt idx="63">
                  <c:v>2005</c:v>
                </c:pt>
                <c:pt idx="64">
                  <c:v>2005</c:v>
                </c:pt>
                <c:pt idx="65">
                  <c:v>2005</c:v>
                </c:pt>
                <c:pt idx="66">
                  <c:v>2005</c:v>
                </c:pt>
                <c:pt idx="67">
                  <c:v>2005</c:v>
                </c:pt>
                <c:pt idx="68">
                  <c:v>2005</c:v>
                </c:pt>
                <c:pt idx="69">
                  <c:v>2005</c:v>
                </c:pt>
                <c:pt idx="70">
                  <c:v>2005</c:v>
                </c:pt>
                <c:pt idx="71">
                  <c:v>2005</c:v>
                </c:pt>
                <c:pt idx="72">
                  <c:v>2006</c:v>
                </c:pt>
                <c:pt idx="73">
                  <c:v>2006</c:v>
                </c:pt>
                <c:pt idx="74">
                  <c:v>2006</c:v>
                </c:pt>
                <c:pt idx="75">
                  <c:v>2006</c:v>
                </c:pt>
                <c:pt idx="76">
                  <c:v>2006</c:v>
                </c:pt>
                <c:pt idx="77">
                  <c:v>2006</c:v>
                </c:pt>
                <c:pt idx="78">
                  <c:v>2006</c:v>
                </c:pt>
                <c:pt idx="79">
                  <c:v>2006</c:v>
                </c:pt>
                <c:pt idx="80">
                  <c:v>2006</c:v>
                </c:pt>
                <c:pt idx="81">
                  <c:v>2006</c:v>
                </c:pt>
                <c:pt idx="82">
                  <c:v>2006</c:v>
                </c:pt>
                <c:pt idx="83">
                  <c:v>2006</c:v>
                </c:pt>
                <c:pt idx="84">
                  <c:v>2007</c:v>
                </c:pt>
                <c:pt idx="85">
                  <c:v>2007</c:v>
                </c:pt>
                <c:pt idx="86">
                  <c:v>2007</c:v>
                </c:pt>
                <c:pt idx="87">
                  <c:v>2007</c:v>
                </c:pt>
                <c:pt idx="88">
                  <c:v>2007</c:v>
                </c:pt>
                <c:pt idx="89">
                  <c:v>2007</c:v>
                </c:pt>
                <c:pt idx="90">
                  <c:v>2007</c:v>
                </c:pt>
                <c:pt idx="91">
                  <c:v>2007</c:v>
                </c:pt>
                <c:pt idx="92">
                  <c:v>2007</c:v>
                </c:pt>
                <c:pt idx="93">
                  <c:v>2007</c:v>
                </c:pt>
                <c:pt idx="94">
                  <c:v>2007</c:v>
                </c:pt>
                <c:pt idx="95">
                  <c:v>2007</c:v>
                </c:pt>
                <c:pt idx="96">
                  <c:v>2008</c:v>
                </c:pt>
                <c:pt idx="97">
                  <c:v>2008</c:v>
                </c:pt>
                <c:pt idx="98">
                  <c:v>2008</c:v>
                </c:pt>
                <c:pt idx="99">
                  <c:v>2008</c:v>
                </c:pt>
                <c:pt idx="100">
                  <c:v>2008</c:v>
                </c:pt>
                <c:pt idx="101">
                  <c:v>2008</c:v>
                </c:pt>
                <c:pt idx="102">
                  <c:v>2008</c:v>
                </c:pt>
                <c:pt idx="103">
                  <c:v>2008</c:v>
                </c:pt>
                <c:pt idx="104">
                  <c:v>2008</c:v>
                </c:pt>
                <c:pt idx="105">
                  <c:v>2008</c:v>
                </c:pt>
                <c:pt idx="106">
                  <c:v>2008</c:v>
                </c:pt>
                <c:pt idx="107">
                  <c:v>2008</c:v>
                </c:pt>
                <c:pt idx="108">
                  <c:v>2009</c:v>
                </c:pt>
                <c:pt idx="109">
                  <c:v>2009</c:v>
                </c:pt>
                <c:pt idx="110">
                  <c:v>2009</c:v>
                </c:pt>
                <c:pt idx="111">
                  <c:v>2009</c:v>
                </c:pt>
                <c:pt idx="112">
                  <c:v>2009</c:v>
                </c:pt>
                <c:pt idx="113">
                  <c:v>2009</c:v>
                </c:pt>
                <c:pt idx="114">
                  <c:v>2009</c:v>
                </c:pt>
                <c:pt idx="115">
                  <c:v>2009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2010</c:v>
                </c:pt>
                <c:pt idx="125">
                  <c:v>2010</c:v>
                </c:pt>
                <c:pt idx="126">
                  <c:v>2010</c:v>
                </c:pt>
                <c:pt idx="127">
                  <c:v>2010</c:v>
                </c:pt>
                <c:pt idx="128">
                  <c:v>2010</c:v>
                </c:pt>
                <c:pt idx="129">
                  <c:v>2010</c:v>
                </c:pt>
                <c:pt idx="130">
                  <c:v>2010</c:v>
                </c:pt>
                <c:pt idx="131">
                  <c:v>2010</c:v>
                </c:pt>
                <c:pt idx="132">
                  <c:v>2011</c:v>
                </c:pt>
                <c:pt idx="133">
                  <c:v>2011</c:v>
                </c:pt>
                <c:pt idx="134">
                  <c:v>2011</c:v>
                </c:pt>
                <c:pt idx="135">
                  <c:v>2011</c:v>
                </c:pt>
                <c:pt idx="136">
                  <c:v>2011</c:v>
                </c:pt>
                <c:pt idx="137">
                  <c:v>2011</c:v>
                </c:pt>
                <c:pt idx="138">
                  <c:v>2011</c:v>
                </c:pt>
                <c:pt idx="139">
                  <c:v>2011</c:v>
                </c:pt>
                <c:pt idx="140">
                  <c:v>2011</c:v>
                </c:pt>
                <c:pt idx="141">
                  <c:v>2011</c:v>
                </c:pt>
                <c:pt idx="142">
                  <c:v>2011</c:v>
                </c:pt>
                <c:pt idx="143">
                  <c:v>2011</c:v>
                </c:pt>
                <c:pt idx="144">
                  <c:v>2012</c:v>
                </c:pt>
                <c:pt idx="145">
                  <c:v>2012</c:v>
                </c:pt>
                <c:pt idx="146">
                  <c:v>2012</c:v>
                </c:pt>
                <c:pt idx="147">
                  <c:v>2012</c:v>
                </c:pt>
                <c:pt idx="148">
                  <c:v>2012</c:v>
                </c:pt>
                <c:pt idx="149">
                  <c:v>2012</c:v>
                </c:pt>
                <c:pt idx="150">
                  <c:v>2012</c:v>
                </c:pt>
                <c:pt idx="151">
                  <c:v>2012</c:v>
                </c:pt>
                <c:pt idx="152">
                  <c:v>2012</c:v>
                </c:pt>
                <c:pt idx="153">
                  <c:v>2012</c:v>
                </c:pt>
                <c:pt idx="154">
                  <c:v>2012</c:v>
                </c:pt>
                <c:pt idx="155">
                  <c:v>2012</c:v>
                </c:pt>
                <c:pt idx="156">
                  <c:v>2013</c:v>
                </c:pt>
                <c:pt idx="157">
                  <c:v>2013</c:v>
                </c:pt>
                <c:pt idx="158">
                  <c:v>2013</c:v>
                </c:pt>
                <c:pt idx="159">
                  <c:v>2013</c:v>
                </c:pt>
                <c:pt idx="160">
                  <c:v>2013</c:v>
                </c:pt>
                <c:pt idx="161">
                  <c:v>2013</c:v>
                </c:pt>
                <c:pt idx="162">
                  <c:v>2013</c:v>
                </c:pt>
                <c:pt idx="163">
                  <c:v>2013</c:v>
                </c:pt>
                <c:pt idx="164">
                  <c:v>2013</c:v>
                </c:pt>
                <c:pt idx="165">
                  <c:v>2013</c:v>
                </c:pt>
                <c:pt idx="166">
                  <c:v>2013</c:v>
                </c:pt>
                <c:pt idx="167">
                  <c:v>2013</c:v>
                </c:pt>
                <c:pt idx="168">
                  <c:v>2014</c:v>
                </c:pt>
                <c:pt idx="169">
                  <c:v>2014</c:v>
                </c:pt>
                <c:pt idx="170">
                  <c:v>2014</c:v>
                </c:pt>
                <c:pt idx="171">
                  <c:v>2014</c:v>
                </c:pt>
                <c:pt idx="172">
                  <c:v>2014</c:v>
                </c:pt>
              </c:numCache>
            </c:numRef>
          </c:cat>
          <c:val>
            <c:numRef>
              <c:f>'Existing and New'!$Q$28:$Q$205</c:f>
              <c:numCache>
                <c:formatCode>0</c:formatCode>
                <c:ptCount val="178"/>
                <c:pt idx="0">
                  <c:v>311</c:v>
                </c:pt>
                <c:pt idx="1">
                  <c:v>299</c:v>
                </c:pt>
                <c:pt idx="2">
                  <c:v>313</c:v>
                </c:pt>
                <c:pt idx="3">
                  <c:v>305</c:v>
                </c:pt>
                <c:pt idx="4">
                  <c:v>305</c:v>
                </c:pt>
                <c:pt idx="5">
                  <c:v>306</c:v>
                </c:pt>
                <c:pt idx="6">
                  <c:v>303</c:v>
                </c:pt>
                <c:pt idx="7">
                  <c:v>302</c:v>
                </c:pt>
                <c:pt idx="8">
                  <c:v>300</c:v>
                </c:pt>
                <c:pt idx="9">
                  <c:v>301</c:v>
                </c:pt>
                <c:pt idx="10">
                  <c:v>305</c:v>
                </c:pt>
                <c:pt idx="11">
                  <c:v>298</c:v>
                </c:pt>
                <c:pt idx="12">
                  <c:v>296</c:v>
                </c:pt>
                <c:pt idx="13">
                  <c:v>296</c:v>
                </c:pt>
                <c:pt idx="14">
                  <c:v>292</c:v>
                </c:pt>
                <c:pt idx="15">
                  <c:v>294</c:v>
                </c:pt>
                <c:pt idx="16">
                  <c:v>295</c:v>
                </c:pt>
                <c:pt idx="17">
                  <c:v>301</c:v>
                </c:pt>
                <c:pt idx="18">
                  <c:v>305</c:v>
                </c:pt>
                <c:pt idx="19">
                  <c:v>308</c:v>
                </c:pt>
                <c:pt idx="20">
                  <c:v>310</c:v>
                </c:pt>
                <c:pt idx="21">
                  <c:v>308</c:v>
                </c:pt>
                <c:pt idx="22">
                  <c:v>308</c:v>
                </c:pt>
                <c:pt idx="23">
                  <c:v>308</c:v>
                </c:pt>
                <c:pt idx="24">
                  <c:v>310</c:v>
                </c:pt>
                <c:pt idx="25">
                  <c:v>313</c:v>
                </c:pt>
                <c:pt idx="26">
                  <c:v>316</c:v>
                </c:pt>
                <c:pt idx="27">
                  <c:v>324</c:v>
                </c:pt>
                <c:pt idx="28">
                  <c:v>327</c:v>
                </c:pt>
                <c:pt idx="29">
                  <c:v>328</c:v>
                </c:pt>
                <c:pt idx="30">
                  <c:v>333</c:v>
                </c:pt>
                <c:pt idx="31">
                  <c:v>334</c:v>
                </c:pt>
                <c:pt idx="32">
                  <c:v>333</c:v>
                </c:pt>
                <c:pt idx="33">
                  <c:v>335</c:v>
                </c:pt>
                <c:pt idx="34">
                  <c:v>338</c:v>
                </c:pt>
                <c:pt idx="35">
                  <c:v>339</c:v>
                </c:pt>
                <c:pt idx="36">
                  <c:v>341</c:v>
                </c:pt>
                <c:pt idx="37">
                  <c:v>341</c:v>
                </c:pt>
                <c:pt idx="38">
                  <c:v>338</c:v>
                </c:pt>
                <c:pt idx="39">
                  <c:v>340</c:v>
                </c:pt>
                <c:pt idx="40">
                  <c:v>343</c:v>
                </c:pt>
                <c:pt idx="41">
                  <c:v>343</c:v>
                </c:pt>
                <c:pt idx="42">
                  <c:v>342</c:v>
                </c:pt>
                <c:pt idx="43">
                  <c:v>346</c:v>
                </c:pt>
                <c:pt idx="44">
                  <c:v>350</c:v>
                </c:pt>
                <c:pt idx="45">
                  <c:v>361</c:v>
                </c:pt>
                <c:pt idx="46">
                  <c:v>366</c:v>
                </c:pt>
                <c:pt idx="47">
                  <c:v>370</c:v>
                </c:pt>
                <c:pt idx="48">
                  <c:v>374</c:v>
                </c:pt>
                <c:pt idx="49">
                  <c:v>372</c:v>
                </c:pt>
                <c:pt idx="50">
                  <c:v>381</c:v>
                </c:pt>
                <c:pt idx="51">
                  <c:v>383</c:v>
                </c:pt>
                <c:pt idx="52">
                  <c:v>383</c:v>
                </c:pt>
                <c:pt idx="53">
                  <c:v>383</c:v>
                </c:pt>
                <c:pt idx="54">
                  <c:v>400</c:v>
                </c:pt>
                <c:pt idx="55">
                  <c:v>405</c:v>
                </c:pt>
                <c:pt idx="56">
                  <c:v>410</c:v>
                </c:pt>
                <c:pt idx="57">
                  <c:v>413</c:v>
                </c:pt>
                <c:pt idx="58">
                  <c:v>418</c:v>
                </c:pt>
                <c:pt idx="59">
                  <c:v>422</c:v>
                </c:pt>
                <c:pt idx="60">
                  <c:v>441</c:v>
                </c:pt>
                <c:pt idx="61">
                  <c:v>446</c:v>
                </c:pt>
                <c:pt idx="62">
                  <c:v>445</c:v>
                </c:pt>
                <c:pt idx="63">
                  <c:v>445</c:v>
                </c:pt>
                <c:pt idx="64">
                  <c:v>450</c:v>
                </c:pt>
                <c:pt idx="65">
                  <c:v>455</c:v>
                </c:pt>
                <c:pt idx="66">
                  <c:v>464</c:v>
                </c:pt>
                <c:pt idx="67">
                  <c:v>476</c:v>
                </c:pt>
                <c:pt idx="68">
                  <c:v>487</c:v>
                </c:pt>
                <c:pt idx="69">
                  <c:v>490</c:v>
                </c:pt>
                <c:pt idx="70">
                  <c:v>502</c:v>
                </c:pt>
                <c:pt idx="71">
                  <c:v>511</c:v>
                </c:pt>
                <c:pt idx="72">
                  <c:v>523</c:v>
                </c:pt>
                <c:pt idx="73">
                  <c:v>539</c:v>
                </c:pt>
                <c:pt idx="74">
                  <c:v>552</c:v>
                </c:pt>
                <c:pt idx="75">
                  <c:v>565</c:v>
                </c:pt>
                <c:pt idx="76">
                  <c:v>565</c:v>
                </c:pt>
                <c:pt idx="77">
                  <c:v>566</c:v>
                </c:pt>
                <c:pt idx="78">
                  <c:v>572</c:v>
                </c:pt>
                <c:pt idx="79">
                  <c:v>566</c:v>
                </c:pt>
                <c:pt idx="80">
                  <c:v>559</c:v>
                </c:pt>
                <c:pt idx="81">
                  <c:v>554</c:v>
                </c:pt>
                <c:pt idx="82">
                  <c:v>543</c:v>
                </c:pt>
                <c:pt idx="83">
                  <c:v>536</c:v>
                </c:pt>
                <c:pt idx="84">
                  <c:v>537</c:v>
                </c:pt>
                <c:pt idx="85">
                  <c:v>544</c:v>
                </c:pt>
                <c:pt idx="86">
                  <c:v>546</c:v>
                </c:pt>
                <c:pt idx="87">
                  <c:v>549</c:v>
                </c:pt>
                <c:pt idx="88">
                  <c:v>545</c:v>
                </c:pt>
                <c:pt idx="89">
                  <c:v>543</c:v>
                </c:pt>
                <c:pt idx="90">
                  <c:v>539</c:v>
                </c:pt>
                <c:pt idx="91">
                  <c:v>533</c:v>
                </c:pt>
                <c:pt idx="92">
                  <c:v>528</c:v>
                </c:pt>
                <c:pt idx="93">
                  <c:v>513</c:v>
                </c:pt>
                <c:pt idx="94">
                  <c:v>502</c:v>
                </c:pt>
                <c:pt idx="95">
                  <c:v>494</c:v>
                </c:pt>
                <c:pt idx="96">
                  <c:v>484</c:v>
                </c:pt>
                <c:pt idx="97">
                  <c:v>477</c:v>
                </c:pt>
                <c:pt idx="98">
                  <c:v>469</c:v>
                </c:pt>
                <c:pt idx="99">
                  <c:v>458</c:v>
                </c:pt>
                <c:pt idx="100">
                  <c:v>453</c:v>
                </c:pt>
                <c:pt idx="101">
                  <c:v>436</c:v>
                </c:pt>
                <c:pt idx="102">
                  <c:v>419</c:v>
                </c:pt>
                <c:pt idx="103">
                  <c:v>412</c:v>
                </c:pt>
                <c:pt idx="104">
                  <c:v>395</c:v>
                </c:pt>
                <c:pt idx="105">
                  <c:v>381</c:v>
                </c:pt>
                <c:pt idx="106">
                  <c:v>371</c:v>
                </c:pt>
                <c:pt idx="107">
                  <c:v>353</c:v>
                </c:pt>
                <c:pt idx="108">
                  <c:v>341</c:v>
                </c:pt>
                <c:pt idx="109">
                  <c:v>328</c:v>
                </c:pt>
                <c:pt idx="110">
                  <c:v>313</c:v>
                </c:pt>
                <c:pt idx="111">
                  <c:v>300</c:v>
                </c:pt>
                <c:pt idx="112">
                  <c:v>291</c:v>
                </c:pt>
                <c:pt idx="113">
                  <c:v>280</c:v>
                </c:pt>
                <c:pt idx="114">
                  <c:v>270</c:v>
                </c:pt>
                <c:pt idx="115">
                  <c:v>262</c:v>
                </c:pt>
                <c:pt idx="116">
                  <c:v>252</c:v>
                </c:pt>
                <c:pt idx="117">
                  <c:v>242</c:v>
                </c:pt>
                <c:pt idx="118">
                  <c:v>236</c:v>
                </c:pt>
                <c:pt idx="119">
                  <c:v>231</c:v>
                </c:pt>
                <c:pt idx="120">
                  <c:v>232</c:v>
                </c:pt>
                <c:pt idx="121">
                  <c:v>232</c:v>
                </c:pt>
                <c:pt idx="122">
                  <c:v>228</c:v>
                </c:pt>
                <c:pt idx="123">
                  <c:v>216</c:v>
                </c:pt>
                <c:pt idx="124">
                  <c:v>216</c:v>
                </c:pt>
                <c:pt idx="125">
                  <c:v>211</c:v>
                </c:pt>
                <c:pt idx="126">
                  <c:v>210</c:v>
                </c:pt>
                <c:pt idx="127">
                  <c:v>207</c:v>
                </c:pt>
                <c:pt idx="128">
                  <c:v>202</c:v>
                </c:pt>
                <c:pt idx="129">
                  <c:v>199</c:v>
                </c:pt>
                <c:pt idx="130">
                  <c:v>195</c:v>
                </c:pt>
                <c:pt idx="131">
                  <c:v>190</c:v>
                </c:pt>
                <c:pt idx="132">
                  <c:v>187</c:v>
                </c:pt>
                <c:pt idx="133">
                  <c:v>183</c:v>
                </c:pt>
                <c:pt idx="134">
                  <c:v>179</c:v>
                </c:pt>
                <c:pt idx="135">
                  <c:v>174</c:v>
                </c:pt>
                <c:pt idx="136">
                  <c:v>169</c:v>
                </c:pt>
                <c:pt idx="137">
                  <c:v>166</c:v>
                </c:pt>
                <c:pt idx="138">
                  <c:v>165</c:v>
                </c:pt>
                <c:pt idx="139">
                  <c:v>161</c:v>
                </c:pt>
                <c:pt idx="140">
                  <c:v>160</c:v>
                </c:pt>
                <c:pt idx="141">
                  <c:v>159</c:v>
                </c:pt>
                <c:pt idx="142">
                  <c:v>155</c:v>
                </c:pt>
                <c:pt idx="143">
                  <c:v>152</c:v>
                </c:pt>
                <c:pt idx="144">
                  <c:v>149</c:v>
                </c:pt>
                <c:pt idx="145">
                  <c:v>146</c:v>
                </c:pt>
                <c:pt idx="146">
                  <c:v>145</c:v>
                </c:pt>
                <c:pt idx="147">
                  <c:v>145</c:v>
                </c:pt>
                <c:pt idx="148">
                  <c:v>144</c:v>
                </c:pt>
                <c:pt idx="149">
                  <c:v>145</c:v>
                </c:pt>
                <c:pt idx="150">
                  <c:v>143</c:v>
                </c:pt>
                <c:pt idx="151">
                  <c:v>143</c:v>
                </c:pt>
                <c:pt idx="152">
                  <c:v>145</c:v>
                </c:pt>
                <c:pt idx="153">
                  <c:v>147</c:v>
                </c:pt>
                <c:pt idx="154">
                  <c:v>149</c:v>
                </c:pt>
                <c:pt idx="155">
                  <c:v>150</c:v>
                </c:pt>
                <c:pt idx="156">
                  <c:v>149</c:v>
                </c:pt>
                <c:pt idx="157">
                  <c:v>152</c:v>
                </c:pt>
                <c:pt idx="158">
                  <c:v>154</c:v>
                </c:pt>
                <c:pt idx="159">
                  <c:v>161</c:v>
                </c:pt>
                <c:pt idx="160">
                  <c:v>162</c:v>
                </c:pt>
                <c:pt idx="161">
                  <c:v>163</c:v>
                </c:pt>
                <c:pt idx="162">
                  <c:v>171</c:v>
                </c:pt>
                <c:pt idx="163">
                  <c:v>175</c:v>
                </c:pt>
                <c:pt idx="164">
                  <c:v>181</c:v>
                </c:pt>
                <c:pt idx="165">
                  <c:v>183</c:v>
                </c:pt>
                <c:pt idx="166">
                  <c:v>183</c:v>
                </c:pt>
                <c:pt idx="167">
                  <c:v>187</c:v>
                </c:pt>
                <c:pt idx="168">
                  <c:v>189</c:v>
                </c:pt>
                <c:pt idx="169">
                  <c:v>186</c:v>
                </c:pt>
                <c:pt idx="170">
                  <c:v>190</c:v>
                </c:pt>
                <c:pt idx="171">
                  <c:v>191</c:v>
                </c:pt>
                <c:pt idx="172">
                  <c:v>192</c:v>
                </c:pt>
                <c:pt idx="173">
                  <c:v>197</c:v>
                </c:pt>
                <c:pt idx="174">
                  <c:v>205</c:v>
                </c:pt>
                <c:pt idx="175">
                  <c:v>207</c:v>
                </c:pt>
                <c:pt idx="176">
                  <c:v>210</c:v>
                </c:pt>
                <c:pt idx="177">
                  <c:v>212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653248"/>
        <c:axId val="93659136"/>
      </c:lineChart>
      <c:lineChart>
        <c:grouping val="standard"/>
        <c:varyColors val="0"/>
        <c:ser>
          <c:idx val="0"/>
          <c:order val="1"/>
          <c:tx>
            <c:strRef>
              <c:f>'Existing and New'!$L$1</c:f>
              <c:strCache>
                <c:ptCount val="1"/>
                <c:pt idx="0">
                  <c:v>Existing Homes (right axis)</c:v>
                </c:pt>
              </c:strCache>
            </c:strRef>
          </c:tx>
          <c:spPr>
            <a:ln w="12078">
              <a:solidFill>
                <a:srgbClr val="000080"/>
              </a:solidFill>
              <a:prstDash val="solid"/>
            </a:ln>
          </c:spPr>
          <c:marker>
            <c:symbol val="none"/>
          </c:marker>
          <c:val>
            <c:numRef>
              <c:f>'Existing and New'!$P$28:$P$205</c:f>
              <c:numCache>
                <c:formatCode>#,##0</c:formatCode>
                <c:ptCount val="178"/>
                <c:pt idx="0">
                  <c:v>1850</c:v>
                </c:pt>
                <c:pt idx="1">
                  <c:v>2014</c:v>
                </c:pt>
                <c:pt idx="2">
                  <c:v>1789</c:v>
                </c:pt>
                <c:pt idx="3">
                  <c:v>2011</c:v>
                </c:pt>
                <c:pt idx="4">
                  <c:v>1937</c:v>
                </c:pt>
                <c:pt idx="5">
                  <c:v>2029</c:v>
                </c:pt>
                <c:pt idx="6">
                  <c:v>1956</c:v>
                </c:pt>
                <c:pt idx="7">
                  <c:v>2016</c:v>
                </c:pt>
                <c:pt idx="8">
                  <c:v>1956</c:v>
                </c:pt>
                <c:pt idx="9">
                  <c:v>1948</c:v>
                </c:pt>
                <c:pt idx="10">
                  <c:v>1887</c:v>
                </c:pt>
                <c:pt idx="11">
                  <c:v>1868</c:v>
                </c:pt>
                <c:pt idx="12">
                  <c:v>1777</c:v>
                </c:pt>
                <c:pt idx="13">
                  <c:v>1961</c:v>
                </c:pt>
                <c:pt idx="14">
                  <c:v>2000</c:v>
                </c:pt>
                <c:pt idx="15">
                  <c:v>2120</c:v>
                </c:pt>
                <c:pt idx="16">
                  <c:v>2019</c:v>
                </c:pt>
                <c:pt idx="17">
                  <c:v>2114</c:v>
                </c:pt>
                <c:pt idx="18">
                  <c:v>1999</c:v>
                </c:pt>
                <c:pt idx="19">
                  <c:v>2218</c:v>
                </c:pt>
                <c:pt idx="20">
                  <c:v>2178</c:v>
                </c:pt>
                <c:pt idx="21">
                  <c:v>2009</c:v>
                </c:pt>
                <c:pt idx="22">
                  <c:v>2175</c:v>
                </c:pt>
                <c:pt idx="23">
                  <c:v>1888</c:v>
                </c:pt>
                <c:pt idx="24">
                  <c:v>2076</c:v>
                </c:pt>
                <c:pt idx="25">
                  <c:v>2247</c:v>
                </c:pt>
                <c:pt idx="26">
                  <c:v>2165</c:v>
                </c:pt>
                <c:pt idx="27">
                  <c:v>2317</c:v>
                </c:pt>
                <c:pt idx="28">
                  <c:v>2188</c:v>
                </c:pt>
                <c:pt idx="29">
                  <c:v>2231</c:v>
                </c:pt>
                <c:pt idx="30">
                  <c:v>2076</c:v>
                </c:pt>
                <c:pt idx="31">
                  <c:v>2243</c:v>
                </c:pt>
                <c:pt idx="32">
                  <c:v>2226</c:v>
                </c:pt>
                <c:pt idx="33">
                  <c:v>2299</c:v>
                </c:pt>
                <c:pt idx="34">
                  <c:v>2363</c:v>
                </c:pt>
                <c:pt idx="35">
                  <c:v>2138</c:v>
                </c:pt>
                <c:pt idx="36">
                  <c:v>2288</c:v>
                </c:pt>
                <c:pt idx="37">
                  <c:v>2379</c:v>
                </c:pt>
                <c:pt idx="38">
                  <c:v>2296</c:v>
                </c:pt>
                <c:pt idx="39">
                  <c:v>2492</c:v>
                </c:pt>
                <c:pt idx="40">
                  <c:v>2365</c:v>
                </c:pt>
                <c:pt idx="41">
                  <c:v>2455</c:v>
                </c:pt>
                <c:pt idx="42">
                  <c:v>2373</c:v>
                </c:pt>
                <c:pt idx="43">
                  <c:v>2473</c:v>
                </c:pt>
                <c:pt idx="44">
                  <c:v>2343</c:v>
                </c:pt>
                <c:pt idx="45">
                  <c:v>2413</c:v>
                </c:pt>
                <c:pt idx="46">
                  <c:v>2510</c:v>
                </c:pt>
                <c:pt idx="47">
                  <c:v>2270</c:v>
                </c:pt>
                <c:pt idx="48">
                  <c:v>2235</c:v>
                </c:pt>
                <c:pt idx="49">
                  <c:v>2388</c:v>
                </c:pt>
                <c:pt idx="50">
                  <c:v>2445</c:v>
                </c:pt>
                <c:pt idx="51">
                  <c:v>2389</c:v>
                </c:pt>
                <c:pt idx="52">
                  <c:v>2417</c:v>
                </c:pt>
                <c:pt idx="53">
                  <c:v>2348</c:v>
                </c:pt>
                <c:pt idx="54">
                  <c:v>2443</c:v>
                </c:pt>
                <c:pt idx="55">
                  <c:v>2502</c:v>
                </c:pt>
                <c:pt idx="56">
                  <c:v>2352</c:v>
                </c:pt>
                <c:pt idx="57">
                  <c:v>2465</c:v>
                </c:pt>
                <c:pt idx="58">
                  <c:v>2529</c:v>
                </c:pt>
                <c:pt idx="59">
                  <c:v>2244</c:v>
                </c:pt>
                <c:pt idx="60">
                  <c:v>2147</c:v>
                </c:pt>
                <c:pt idx="61">
                  <c:v>2330</c:v>
                </c:pt>
                <c:pt idx="62">
                  <c:v>2297</c:v>
                </c:pt>
                <c:pt idx="63">
                  <c:v>2474</c:v>
                </c:pt>
                <c:pt idx="64">
                  <c:v>2556</c:v>
                </c:pt>
                <c:pt idx="65">
                  <c:v>2678</c:v>
                </c:pt>
                <c:pt idx="66">
                  <c:v>2756</c:v>
                </c:pt>
                <c:pt idx="67">
                  <c:v>2841</c:v>
                </c:pt>
                <c:pt idx="68">
                  <c:v>2772</c:v>
                </c:pt>
                <c:pt idx="69">
                  <c:v>2868</c:v>
                </c:pt>
                <c:pt idx="70">
                  <c:v>2924</c:v>
                </c:pt>
                <c:pt idx="71">
                  <c:v>2846</c:v>
                </c:pt>
                <c:pt idx="72">
                  <c:v>2883</c:v>
                </c:pt>
                <c:pt idx="73">
                  <c:v>2985</c:v>
                </c:pt>
                <c:pt idx="74">
                  <c:v>3198</c:v>
                </c:pt>
                <c:pt idx="75">
                  <c:v>3415</c:v>
                </c:pt>
                <c:pt idx="76">
                  <c:v>3589</c:v>
                </c:pt>
                <c:pt idx="77">
                  <c:v>3738</c:v>
                </c:pt>
                <c:pt idx="78">
                  <c:v>3861</c:v>
                </c:pt>
                <c:pt idx="79">
                  <c:v>3844</c:v>
                </c:pt>
                <c:pt idx="80">
                  <c:v>3783</c:v>
                </c:pt>
                <c:pt idx="81">
                  <c:v>3860</c:v>
                </c:pt>
                <c:pt idx="82">
                  <c:v>3810</c:v>
                </c:pt>
                <c:pt idx="83">
                  <c:v>3450</c:v>
                </c:pt>
                <c:pt idx="84">
                  <c:v>3150</c:v>
                </c:pt>
                <c:pt idx="85">
                  <c:v>3380</c:v>
                </c:pt>
                <c:pt idx="86">
                  <c:v>3380</c:v>
                </c:pt>
                <c:pt idx="87">
                  <c:v>3750</c:v>
                </c:pt>
                <c:pt idx="88">
                  <c:v>3910</c:v>
                </c:pt>
                <c:pt idx="89">
                  <c:v>3870</c:v>
                </c:pt>
                <c:pt idx="90">
                  <c:v>4040</c:v>
                </c:pt>
                <c:pt idx="91">
                  <c:v>3890</c:v>
                </c:pt>
                <c:pt idx="92">
                  <c:v>3890</c:v>
                </c:pt>
                <c:pt idx="93">
                  <c:v>3910</c:v>
                </c:pt>
                <c:pt idx="94">
                  <c:v>3700</c:v>
                </c:pt>
                <c:pt idx="95">
                  <c:v>3520</c:v>
                </c:pt>
                <c:pt idx="96">
                  <c:v>3490</c:v>
                </c:pt>
                <c:pt idx="97">
                  <c:v>3380</c:v>
                </c:pt>
                <c:pt idx="98">
                  <c:v>3410</c:v>
                </c:pt>
                <c:pt idx="99">
                  <c:v>3810</c:v>
                </c:pt>
                <c:pt idx="100">
                  <c:v>3730</c:v>
                </c:pt>
                <c:pt idx="101">
                  <c:v>3770</c:v>
                </c:pt>
                <c:pt idx="102">
                  <c:v>3820</c:v>
                </c:pt>
                <c:pt idx="103">
                  <c:v>3610</c:v>
                </c:pt>
                <c:pt idx="104">
                  <c:v>3610</c:v>
                </c:pt>
                <c:pt idx="105">
                  <c:v>3560</c:v>
                </c:pt>
                <c:pt idx="106">
                  <c:v>3470</c:v>
                </c:pt>
                <c:pt idx="107">
                  <c:v>3130</c:v>
                </c:pt>
                <c:pt idx="108">
                  <c:v>3030</c:v>
                </c:pt>
                <c:pt idx="109">
                  <c:v>3200</c:v>
                </c:pt>
                <c:pt idx="110">
                  <c:v>3090</c:v>
                </c:pt>
                <c:pt idx="111">
                  <c:v>3330</c:v>
                </c:pt>
                <c:pt idx="112">
                  <c:v>3220</c:v>
                </c:pt>
                <c:pt idx="113">
                  <c:v>3220</c:v>
                </c:pt>
                <c:pt idx="114">
                  <c:v>3380</c:v>
                </c:pt>
                <c:pt idx="115">
                  <c:v>3300</c:v>
                </c:pt>
                <c:pt idx="116">
                  <c:v>3120</c:v>
                </c:pt>
                <c:pt idx="117">
                  <c:v>2970</c:v>
                </c:pt>
                <c:pt idx="118">
                  <c:v>2950</c:v>
                </c:pt>
                <c:pt idx="119">
                  <c:v>2740</c:v>
                </c:pt>
                <c:pt idx="120">
                  <c:v>2750</c:v>
                </c:pt>
                <c:pt idx="121">
                  <c:v>3000</c:v>
                </c:pt>
                <c:pt idx="122">
                  <c:v>3090</c:v>
                </c:pt>
                <c:pt idx="123">
                  <c:v>3420</c:v>
                </c:pt>
                <c:pt idx="124">
                  <c:v>3310</c:v>
                </c:pt>
                <c:pt idx="125">
                  <c:v>3310</c:v>
                </c:pt>
                <c:pt idx="126">
                  <c:v>3410</c:v>
                </c:pt>
                <c:pt idx="127">
                  <c:v>3520</c:v>
                </c:pt>
                <c:pt idx="128">
                  <c:v>3410</c:v>
                </c:pt>
                <c:pt idx="129">
                  <c:v>3290</c:v>
                </c:pt>
                <c:pt idx="130">
                  <c:v>3150</c:v>
                </c:pt>
                <c:pt idx="131">
                  <c:v>3020</c:v>
                </c:pt>
                <c:pt idx="132">
                  <c:v>2910</c:v>
                </c:pt>
                <c:pt idx="133">
                  <c:v>3010</c:v>
                </c:pt>
                <c:pt idx="134">
                  <c:v>3030</c:v>
                </c:pt>
                <c:pt idx="135">
                  <c:v>3200</c:v>
                </c:pt>
                <c:pt idx="136">
                  <c:v>3130</c:v>
                </c:pt>
                <c:pt idx="137">
                  <c:v>3160</c:v>
                </c:pt>
                <c:pt idx="138">
                  <c:v>3150</c:v>
                </c:pt>
                <c:pt idx="139">
                  <c:v>3020</c:v>
                </c:pt>
                <c:pt idx="140">
                  <c:v>2900</c:v>
                </c:pt>
                <c:pt idx="141">
                  <c:v>2740</c:v>
                </c:pt>
                <c:pt idx="142" formatCode="General">
                  <c:v>2620</c:v>
                </c:pt>
                <c:pt idx="143">
                  <c:v>2320</c:v>
                </c:pt>
                <c:pt idx="144">
                  <c:v>2330</c:v>
                </c:pt>
                <c:pt idx="145">
                  <c:v>2400</c:v>
                </c:pt>
                <c:pt idx="146">
                  <c:v>2320</c:v>
                </c:pt>
                <c:pt idx="147">
                  <c:v>2500</c:v>
                </c:pt>
                <c:pt idx="148">
                  <c:v>2470</c:v>
                </c:pt>
                <c:pt idx="149">
                  <c:v>2370</c:v>
                </c:pt>
                <c:pt idx="150">
                  <c:v>2400</c:v>
                </c:pt>
                <c:pt idx="151">
                  <c:v>2400</c:v>
                </c:pt>
                <c:pt idx="152">
                  <c:v>2170</c:v>
                </c:pt>
                <c:pt idx="153">
                  <c:v>2110</c:v>
                </c:pt>
                <c:pt idx="154">
                  <c:v>1990</c:v>
                </c:pt>
                <c:pt idx="155">
                  <c:v>1830</c:v>
                </c:pt>
                <c:pt idx="156">
                  <c:v>1770</c:v>
                </c:pt>
                <c:pt idx="157">
                  <c:v>1900</c:v>
                </c:pt>
                <c:pt idx="158">
                  <c:v>1930</c:v>
                </c:pt>
                <c:pt idx="159">
                  <c:v>2150</c:v>
                </c:pt>
                <c:pt idx="160">
                  <c:v>2150</c:v>
                </c:pt>
                <c:pt idx="161">
                  <c:v>2160</c:v>
                </c:pt>
                <c:pt idx="162">
                  <c:v>2240</c:v>
                </c:pt>
                <c:pt idx="163">
                  <c:v>2210</c:v>
                </c:pt>
                <c:pt idx="164">
                  <c:v>2170</c:v>
                </c:pt>
                <c:pt idx="165">
                  <c:v>2110</c:v>
                </c:pt>
                <c:pt idx="166">
                  <c:v>2050</c:v>
                </c:pt>
                <c:pt idx="167">
                  <c:v>1860</c:v>
                </c:pt>
                <c:pt idx="168">
                  <c:v>1880</c:v>
                </c:pt>
                <c:pt idx="169">
                  <c:v>1900</c:v>
                </c:pt>
                <c:pt idx="170">
                  <c:v>1960</c:v>
                </c:pt>
                <c:pt idx="171">
                  <c:v>2230</c:v>
                </c:pt>
                <c:pt idx="172">
                  <c:v>2250</c:v>
                </c:pt>
                <c:pt idx="173">
                  <c:v>2290</c:v>
                </c:pt>
                <c:pt idx="174">
                  <c:v>2350</c:v>
                </c:pt>
                <c:pt idx="175">
                  <c:v>2330</c:v>
                </c:pt>
                <c:pt idx="176">
                  <c:v>2280</c:v>
                </c:pt>
                <c:pt idx="177">
                  <c:v>2220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660672"/>
        <c:axId val="93662208"/>
      </c:lineChart>
      <c:catAx>
        <c:axId val="93653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2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93659136"/>
        <c:crosses val="autoZero"/>
        <c:auto val="0"/>
        <c:lblAlgn val="ctr"/>
        <c:lblOffset val="100"/>
        <c:tickLblSkip val="24"/>
        <c:tickMarkSkip val="12"/>
        <c:noMultiLvlLbl val="0"/>
      </c:catAx>
      <c:valAx>
        <c:axId val="93659136"/>
        <c:scaling>
          <c:orientation val="minMax"/>
          <c:max val="700"/>
          <c:min val="100"/>
        </c:scaling>
        <c:delete val="0"/>
        <c:axPos val="l"/>
        <c:numFmt formatCode="#,##0" sourceLinked="0"/>
        <c:majorTickMark val="cross"/>
        <c:minorTickMark val="none"/>
        <c:tickLblPos val="nextTo"/>
        <c:spPr>
          <a:ln w="302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algn="ctr">
              <a:defRPr/>
            </a:pPr>
            <a:endParaRPr lang="en-US"/>
          </a:p>
        </c:txPr>
        <c:crossAx val="93653248"/>
        <c:crosses val="autoZero"/>
        <c:crossBetween val="between"/>
        <c:majorUnit val="200"/>
      </c:valAx>
      <c:catAx>
        <c:axId val="93660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3662208"/>
        <c:crosses val="autoZero"/>
        <c:auto val="0"/>
        <c:lblAlgn val="ctr"/>
        <c:lblOffset val="100"/>
        <c:noMultiLvlLbl val="0"/>
      </c:catAx>
      <c:valAx>
        <c:axId val="93662208"/>
        <c:scaling>
          <c:orientation val="minMax"/>
          <c:max val="5000"/>
          <c:min val="1500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302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93660672"/>
        <c:crosses val="max"/>
        <c:crossBetween val="between"/>
        <c:majorUnit val="1000"/>
      </c:valAx>
      <c:spPr>
        <a:solidFill>
          <a:srgbClr val="FFFFFF"/>
        </a:solidFill>
        <a:ln w="24178">
          <a:noFill/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5.3142245671764989E-2"/>
          <c:y val="0.10320515768769821"/>
          <c:w val="0.57007057542787665"/>
          <c:h val="0.209608168322859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447263536502378E-2"/>
          <c:y val="3.1469726998410913E-2"/>
          <c:w val="0.90352252843394576"/>
          <c:h val="0.84366730944346247"/>
        </c:manualLayout>
      </c:layout>
      <c:barChart>
        <c:barDir val="col"/>
        <c:grouping val="clustered"/>
        <c:varyColors val="0"/>
        <c:ser>
          <c:idx val="2"/>
          <c:order val="2"/>
          <c:tx>
            <c:v>recession</c:v>
          </c:tx>
          <c:spPr>
            <a:solidFill>
              <a:schemeClr val="bg1">
                <a:lumMod val="75000"/>
              </a:schemeClr>
            </a:solidFill>
          </c:spPr>
          <c:invertIfNegative val="0"/>
          <c:val>
            <c:numRef>
              <c:f>Sheet1!$E$3:$E$141</c:f>
              <c:numCache>
                <c:formatCode>0</c:formatCode>
                <c:ptCount val="139"/>
                <c:pt idx="0">
                  <c:v>55000</c:v>
                </c:pt>
                <c:pt idx="1">
                  <c:v>55000</c:v>
                </c:pt>
                <c:pt idx="2">
                  <c:v>55000</c:v>
                </c:pt>
                <c:pt idx="6">
                  <c:v>55000</c:v>
                </c:pt>
                <c:pt idx="7">
                  <c:v>55000</c:v>
                </c:pt>
                <c:pt idx="8">
                  <c:v>55000</c:v>
                </c:pt>
                <c:pt idx="9">
                  <c:v>55000</c:v>
                </c:pt>
                <c:pt idx="10">
                  <c:v>55000</c:v>
                </c:pt>
                <c:pt idx="11">
                  <c:v>55000</c:v>
                </c:pt>
                <c:pt idx="42">
                  <c:v>55000</c:v>
                </c:pt>
                <c:pt idx="43">
                  <c:v>55000</c:v>
                </c:pt>
                <c:pt idx="44">
                  <c:v>55000</c:v>
                </c:pt>
                <c:pt idx="84">
                  <c:v>55000</c:v>
                </c:pt>
                <c:pt idx="85">
                  <c:v>55000</c:v>
                </c:pt>
                <c:pt idx="86">
                  <c:v>55000</c:v>
                </c:pt>
                <c:pt idx="87">
                  <c:v>55000</c:v>
                </c:pt>
                <c:pt idx="111">
                  <c:v>55000</c:v>
                </c:pt>
                <c:pt idx="112">
                  <c:v>55000</c:v>
                </c:pt>
                <c:pt idx="113">
                  <c:v>55000</c:v>
                </c:pt>
                <c:pt idx="114">
                  <c:v>55000</c:v>
                </c:pt>
                <c:pt idx="115">
                  <c:v>55000</c:v>
                </c:pt>
                <c:pt idx="116">
                  <c:v>55000</c:v>
                </c:pt>
                <c:pt idx="117">
                  <c:v>55000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91569152"/>
        <c:axId val="91575040"/>
      </c:barChar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Per Capita Real GDP</c:v>
                </c:pt>
              </c:strCache>
            </c:strRef>
          </c:tx>
          <c:marker>
            <c:symbol val="none"/>
          </c:marker>
          <c:cat>
            <c:strRef>
              <c:f>Sheet1!$F$3:$F$141</c:f>
              <c:strCache>
                <c:ptCount val="137"/>
                <c:pt idx="0">
                  <c:v>1980</c:v>
                </c:pt>
                <c:pt idx="4">
                  <c:v>1981</c:v>
                </c:pt>
                <c:pt idx="8">
                  <c:v>1982</c:v>
                </c:pt>
                <c:pt idx="12">
                  <c:v>1983</c:v>
                </c:pt>
                <c:pt idx="16">
                  <c:v>1984</c:v>
                </c:pt>
                <c:pt idx="20">
                  <c:v>1985</c:v>
                </c:pt>
                <c:pt idx="24">
                  <c:v>1986</c:v>
                </c:pt>
                <c:pt idx="28">
                  <c:v>1987</c:v>
                </c:pt>
                <c:pt idx="32">
                  <c:v>1988</c:v>
                </c:pt>
                <c:pt idx="36">
                  <c:v>1989</c:v>
                </c:pt>
                <c:pt idx="40">
                  <c:v>1990</c:v>
                </c:pt>
                <c:pt idx="44">
                  <c:v>1991</c:v>
                </c:pt>
                <c:pt idx="48">
                  <c:v>1992</c:v>
                </c:pt>
                <c:pt idx="52">
                  <c:v>1993</c:v>
                </c:pt>
                <c:pt idx="56">
                  <c:v>1994</c:v>
                </c:pt>
                <c:pt idx="60">
                  <c:v>1995</c:v>
                </c:pt>
                <c:pt idx="64">
                  <c:v>1996</c:v>
                </c:pt>
                <c:pt idx="68">
                  <c:v>1997</c:v>
                </c:pt>
                <c:pt idx="72">
                  <c:v>1998</c:v>
                </c:pt>
                <c:pt idx="76">
                  <c:v>1999</c:v>
                </c:pt>
                <c:pt idx="80">
                  <c:v>2000</c:v>
                </c:pt>
                <c:pt idx="84">
                  <c:v>2001</c:v>
                </c:pt>
                <c:pt idx="88">
                  <c:v>2002</c:v>
                </c:pt>
                <c:pt idx="92">
                  <c:v>2003</c:v>
                </c:pt>
                <c:pt idx="96">
                  <c:v>2004</c:v>
                </c:pt>
                <c:pt idx="100">
                  <c:v>2005</c:v>
                </c:pt>
                <c:pt idx="104">
                  <c:v>2006</c:v>
                </c:pt>
                <c:pt idx="108">
                  <c:v>2007</c:v>
                </c:pt>
                <c:pt idx="112">
                  <c:v>2008</c:v>
                </c:pt>
                <c:pt idx="116">
                  <c:v>2009</c:v>
                </c:pt>
                <c:pt idx="120">
                  <c:v>2010</c:v>
                </c:pt>
                <c:pt idx="124">
                  <c:v>2011</c:v>
                </c:pt>
                <c:pt idx="128">
                  <c:v>2012</c:v>
                </c:pt>
                <c:pt idx="132">
                  <c:v>2013</c:v>
                </c:pt>
                <c:pt idx="136">
                  <c:v>2014</c:v>
                </c:pt>
              </c:strCache>
            </c:strRef>
          </c:cat>
          <c:val>
            <c:numRef>
              <c:f>Sheet1!$B$3:$B$141</c:f>
              <c:numCache>
                <c:formatCode>#,##0</c:formatCode>
                <c:ptCount val="139"/>
                <c:pt idx="0">
                  <c:v>28744.366141280858</c:v>
                </c:pt>
                <c:pt idx="1">
                  <c:v>28082.712884088498</c:v>
                </c:pt>
                <c:pt idx="2">
                  <c:v>27956.206619868371</c:v>
                </c:pt>
                <c:pt idx="3">
                  <c:v>28396.956578774763</c:v>
                </c:pt>
                <c:pt idx="4">
                  <c:v>28926.272610241977</c:v>
                </c:pt>
                <c:pt idx="5">
                  <c:v>28650.173724496461</c:v>
                </c:pt>
                <c:pt idx="6">
                  <c:v>28900.004776357895</c:v>
                </c:pt>
                <c:pt idx="7">
                  <c:v>28488.029657346775</c:v>
                </c:pt>
                <c:pt idx="8">
                  <c:v>27952.202943019511</c:v>
                </c:pt>
                <c:pt idx="9">
                  <c:v>28042.827697429129</c:v>
                </c:pt>
                <c:pt idx="10">
                  <c:v>27870.34727180449</c:v>
                </c:pt>
                <c:pt idx="11">
                  <c:v>27828.929867767318</c:v>
                </c:pt>
                <c:pt idx="12">
                  <c:v>28136.212994442209</c:v>
                </c:pt>
                <c:pt idx="13">
                  <c:v>28719.21308561369</c:v>
                </c:pt>
                <c:pt idx="14">
                  <c:v>29209.771401047725</c:v>
                </c:pt>
                <c:pt idx="15">
                  <c:v>29742.337967195825</c:v>
                </c:pt>
                <c:pt idx="16">
                  <c:v>30274.824388276989</c:v>
                </c:pt>
                <c:pt idx="17">
                  <c:v>30744.402368668514</c:v>
                </c:pt>
                <c:pt idx="18">
                  <c:v>30971.405874324446</c:v>
                </c:pt>
                <c:pt idx="19">
                  <c:v>31142.800537867835</c:v>
                </c:pt>
                <c:pt idx="20">
                  <c:v>31393.974073622161</c:v>
                </c:pt>
                <c:pt idx="21">
                  <c:v>31614.856240763129</c:v>
                </c:pt>
                <c:pt idx="22">
                  <c:v>32024.088211768547</c:v>
                </c:pt>
                <c:pt idx="23">
                  <c:v>32183.869633689381</c:v>
                </c:pt>
                <c:pt idx="24">
                  <c:v>32417.942058108656</c:v>
                </c:pt>
                <c:pt idx="25">
                  <c:v>32498.086267722825</c:v>
                </c:pt>
                <c:pt idx="26">
                  <c:v>32744.167130086906</c:v>
                </c:pt>
                <c:pt idx="27">
                  <c:v>32835.277118808976</c:v>
                </c:pt>
                <c:pt idx="28">
                  <c:v>33000.425604006465</c:v>
                </c:pt>
                <c:pt idx="29">
                  <c:v>33300.758700313374</c:v>
                </c:pt>
                <c:pt idx="30">
                  <c:v>33520.072392234288</c:v>
                </c:pt>
                <c:pt idx="31">
                  <c:v>33988.864316164792</c:v>
                </c:pt>
                <c:pt idx="32">
                  <c:v>34111.904605909716</c:v>
                </c:pt>
                <c:pt idx="33">
                  <c:v>34490.860871945966</c:v>
                </c:pt>
                <c:pt idx="34">
                  <c:v>34599.802734008823</c:v>
                </c:pt>
                <c:pt idx="35">
                  <c:v>34970.687005521089</c:v>
                </c:pt>
                <c:pt idx="36">
                  <c:v>35252.779355676372</c:v>
                </c:pt>
                <c:pt idx="37">
                  <c:v>35449.786856775041</c:v>
                </c:pt>
                <c:pt idx="38">
                  <c:v>35616.355400528068</c:v>
                </c:pt>
                <c:pt idx="39">
                  <c:v>35594.305362074942</c:v>
                </c:pt>
                <c:pt idx="40">
                  <c:v>35902.802326702447</c:v>
                </c:pt>
                <c:pt idx="41">
                  <c:v>35929.935004865627</c:v>
                </c:pt>
                <c:pt idx="42">
                  <c:v>35811.967517308804</c:v>
                </c:pt>
                <c:pt idx="43">
                  <c:v>35381.458712750806</c:v>
                </c:pt>
                <c:pt idx="44">
                  <c:v>35107.449941924307</c:v>
                </c:pt>
                <c:pt idx="45">
                  <c:v>35267.502558651402</c:v>
                </c:pt>
                <c:pt idx="46">
                  <c:v>35310.771169255604</c:v>
                </c:pt>
                <c:pt idx="47">
                  <c:v>35343.653736731612</c:v>
                </c:pt>
                <c:pt idx="48">
                  <c:v>35656.239607175696</c:v>
                </c:pt>
                <c:pt idx="49">
                  <c:v>35929.402314000603</c:v>
                </c:pt>
                <c:pt idx="50">
                  <c:v>36145.322589418225</c:v>
                </c:pt>
                <c:pt idx="51">
                  <c:v>36381.481897342775</c:v>
                </c:pt>
                <c:pt idx="52">
                  <c:v>36342.017997289986</c:v>
                </c:pt>
                <c:pt idx="53">
                  <c:v>36447.083817631799</c:v>
                </c:pt>
                <c:pt idx="54">
                  <c:v>36500.14958920503</c:v>
                </c:pt>
                <c:pt idx="55">
                  <c:v>36869.472790741245</c:v>
                </c:pt>
                <c:pt idx="56">
                  <c:v>37130.981887511916</c:v>
                </c:pt>
                <c:pt idx="57">
                  <c:v>37528.182160359822</c:v>
                </c:pt>
                <c:pt idx="58">
                  <c:v>37627.998635691816</c:v>
                </c:pt>
                <c:pt idx="59">
                  <c:v>37938.929567247753</c:v>
                </c:pt>
                <c:pt idx="60">
                  <c:v>37966.675207620538</c:v>
                </c:pt>
                <c:pt idx="61">
                  <c:v>37991.373026429501</c:v>
                </c:pt>
                <c:pt idx="62">
                  <c:v>38193.4899120228</c:v>
                </c:pt>
                <c:pt idx="63">
                  <c:v>38347.02412067807</c:v>
                </c:pt>
                <c:pt idx="64">
                  <c:v>38502.422836114973</c:v>
                </c:pt>
                <c:pt idx="65">
                  <c:v>39063.550367500953</c:v>
                </c:pt>
                <c:pt idx="66">
                  <c:v>39296.925901794704</c:v>
                </c:pt>
                <c:pt idx="67">
                  <c:v>39585.670425695229</c:v>
                </c:pt>
                <c:pt idx="68">
                  <c:v>39781.899016963005</c:v>
                </c:pt>
                <c:pt idx="69">
                  <c:v>40266.875116978059</c:v>
                </c:pt>
                <c:pt idx="70">
                  <c:v>40645.083415328227</c:v>
                </c:pt>
                <c:pt idx="71">
                  <c:v>40832.683065568868</c:v>
                </c:pt>
                <c:pt idx="72">
                  <c:v>41131.114748136024</c:v>
                </c:pt>
                <c:pt idx="73">
                  <c:v>41416.669386985275</c:v>
                </c:pt>
                <c:pt idx="74">
                  <c:v>41827.931328734041</c:v>
                </c:pt>
                <c:pt idx="75">
                  <c:v>42386.085075702955</c:v>
                </c:pt>
                <c:pt idx="76">
                  <c:v>42674.117143648218</c:v>
                </c:pt>
                <c:pt idx="77">
                  <c:v>42915.901658155955</c:v>
                </c:pt>
                <c:pt idx="78">
                  <c:v>43324.599375873549</c:v>
                </c:pt>
                <c:pt idx="79">
                  <c:v>43942.093858698747</c:v>
                </c:pt>
                <c:pt idx="80">
                  <c:v>43935.031140687657</c:v>
                </c:pt>
                <c:pt idx="81">
                  <c:v>44653.938624548762</c:v>
                </c:pt>
                <c:pt idx="82">
                  <c:v>44586.570663686616</c:v>
                </c:pt>
                <c:pt idx="83">
                  <c:v>44721.165071829397</c:v>
                </c:pt>
                <c:pt idx="84">
                  <c:v>44492.18598791564</c:v>
                </c:pt>
                <c:pt idx="85">
                  <c:v>44623.065121455424</c:v>
                </c:pt>
                <c:pt idx="86">
                  <c:v>44365.736055717607</c:v>
                </c:pt>
                <c:pt idx="87">
                  <c:v>44375.870993430217</c:v>
                </c:pt>
                <c:pt idx="88">
                  <c:v>44687.124261592347</c:v>
                </c:pt>
                <c:pt idx="89">
                  <c:v>44833.677592550092</c:v>
                </c:pt>
                <c:pt idx="90">
                  <c:v>44938.138000645151</c:v>
                </c:pt>
                <c:pt idx="91">
                  <c:v>44857.044985069566</c:v>
                </c:pt>
                <c:pt idx="92">
                  <c:v>44995.83921770387</c:v>
                </c:pt>
                <c:pt idx="93">
                  <c:v>45312.537682642389</c:v>
                </c:pt>
                <c:pt idx="94">
                  <c:v>45957.370761648803</c:v>
                </c:pt>
                <c:pt idx="95">
                  <c:v>46383.743215768562</c:v>
                </c:pt>
                <c:pt idx="96">
                  <c:v>46559.812754716208</c:v>
                </c:pt>
                <c:pt idx="97">
                  <c:v>46798.804950917627</c:v>
                </c:pt>
                <c:pt idx="98">
                  <c:v>47107.148087723901</c:v>
                </c:pt>
                <c:pt idx="99">
                  <c:v>47396.495138176353</c:v>
                </c:pt>
                <c:pt idx="100">
                  <c:v>47800.526856457051</c:v>
                </c:pt>
                <c:pt idx="101">
                  <c:v>47947.48095321867</c:v>
                </c:pt>
                <c:pt idx="102">
                  <c:v>48227.711412566649</c:v>
                </c:pt>
                <c:pt idx="103">
                  <c:v>48381.276802003456</c:v>
                </c:pt>
                <c:pt idx="104">
                  <c:v>48855.533574933586</c:v>
                </c:pt>
                <c:pt idx="105">
                  <c:v>48891.450631350366</c:v>
                </c:pt>
                <c:pt idx="106">
                  <c:v>48808.743899993315</c:v>
                </c:pt>
                <c:pt idx="107">
                  <c:v>49065.165063044682</c:v>
                </c:pt>
                <c:pt idx="108">
                  <c:v>48987.059645387715</c:v>
                </c:pt>
                <c:pt idx="109">
                  <c:v>49251.53675601758</c:v>
                </c:pt>
                <c:pt idx="110">
                  <c:v>49454.91503428093</c:v>
                </c:pt>
                <c:pt idx="111">
                  <c:v>49505.826720690551</c:v>
                </c:pt>
                <c:pt idx="112">
                  <c:v>49060.27796266153</c:v>
                </c:pt>
                <c:pt idx="113">
                  <c:v>49195.817990531301</c:v>
                </c:pt>
                <c:pt idx="114">
                  <c:v>48840.61108159343</c:v>
                </c:pt>
                <c:pt idx="115">
                  <c:v>47696.954030698551</c:v>
                </c:pt>
                <c:pt idx="116">
                  <c:v>46940.768097911096</c:v>
                </c:pt>
                <c:pt idx="117">
                  <c:v>46781.331265112465</c:v>
                </c:pt>
                <c:pt idx="118">
                  <c:v>46826.281890803155</c:v>
                </c:pt>
                <c:pt idx="119">
                  <c:v>47170.313184228879</c:v>
                </c:pt>
                <c:pt idx="120">
                  <c:v>47280.025898348977</c:v>
                </c:pt>
                <c:pt idx="121">
                  <c:v>47650.885260310803</c:v>
                </c:pt>
                <c:pt idx="122">
                  <c:v>47878.361773423159</c:v>
                </c:pt>
                <c:pt idx="123">
                  <c:v>48085.000917345555</c:v>
                </c:pt>
                <c:pt idx="124">
                  <c:v>47820.470386354362</c:v>
                </c:pt>
                <c:pt idx="125">
                  <c:v>48088.595737035947</c:v>
                </c:pt>
                <c:pt idx="126">
                  <c:v>48095.068855440397</c:v>
                </c:pt>
                <c:pt idx="127">
                  <c:v>48544.492913410984</c:v>
                </c:pt>
                <c:pt idx="128">
                  <c:v>48738.696770323477</c:v>
                </c:pt>
                <c:pt idx="129">
                  <c:v>48855.440876656474</c:v>
                </c:pt>
                <c:pt idx="130">
                  <c:v>49061.144811974613</c:v>
                </c:pt>
                <c:pt idx="131">
                  <c:v>48976.437921459743</c:v>
                </c:pt>
                <c:pt idx="132">
                  <c:v>49231.510143559164</c:v>
                </c:pt>
                <c:pt idx="133">
                  <c:v>49366.103624976284</c:v>
                </c:pt>
                <c:pt idx="134">
                  <c:v>49817.524009167995</c:v>
                </c:pt>
                <c:pt idx="135" formatCode="General">
                  <c:v>50153.932446186671</c:v>
                </c:pt>
                <c:pt idx="136" formatCode="General">
                  <c:v>49822.665462407283</c:v>
                </c:pt>
                <c:pt idx="137" formatCode="General">
                  <c:v>50304.774592481801</c:v>
                </c:pt>
                <c:pt idx="138" formatCode="General">
                  <c:v>50649.639820741439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Potential Per Capita Real GDP</c:v>
                </c:pt>
              </c:strCache>
            </c:strRef>
          </c:tx>
          <c:marker>
            <c:symbol val="none"/>
          </c:marker>
          <c:cat>
            <c:strRef>
              <c:f>Sheet1!$F$3:$F$141</c:f>
              <c:strCache>
                <c:ptCount val="137"/>
                <c:pt idx="0">
                  <c:v>1980</c:v>
                </c:pt>
                <c:pt idx="4">
                  <c:v>1981</c:v>
                </c:pt>
                <c:pt idx="8">
                  <c:v>1982</c:v>
                </c:pt>
                <c:pt idx="12">
                  <c:v>1983</c:v>
                </c:pt>
                <c:pt idx="16">
                  <c:v>1984</c:v>
                </c:pt>
                <c:pt idx="20">
                  <c:v>1985</c:v>
                </c:pt>
                <c:pt idx="24">
                  <c:v>1986</c:v>
                </c:pt>
                <c:pt idx="28">
                  <c:v>1987</c:v>
                </c:pt>
                <c:pt idx="32">
                  <c:v>1988</c:v>
                </c:pt>
                <c:pt idx="36">
                  <c:v>1989</c:v>
                </c:pt>
                <c:pt idx="40">
                  <c:v>1990</c:v>
                </c:pt>
                <c:pt idx="44">
                  <c:v>1991</c:v>
                </c:pt>
                <c:pt idx="48">
                  <c:v>1992</c:v>
                </c:pt>
                <c:pt idx="52">
                  <c:v>1993</c:v>
                </c:pt>
                <c:pt idx="56">
                  <c:v>1994</c:v>
                </c:pt>
                <c:pt idx="60">
                  <c:v>1995</c:v>
                </c:pt>
                <c:pt idx="64">
                  <c:v>1996</c:v>
                </c:pt>
                <c:pt idx="68">
                  <c:v>1997</c:v>
                </c:pt>
                <c:pt idx="72">
                  <c:v>1998</c:v>
                </c:pt>
                <c:pt idx="76">
                  <c:v>1999</c:v>
                </c:pt>
                <c:pt idx="80">
                  <c:v>2000</c:v>
                </c:pt>
                <c:pt idx="84">
                  <c:v>2001</c:v>
                </c:pt>
                <c:pt idx="88">
                  <c:v>2002</c:v>
                </c:pt>
                <c:pt idx="92">
                  <c:v>2003</c:v>
                </c:pt>
                <c:pt idx="96">
                  <c:v>2004</c:v>
                </c:pt>
                <c:pt idx="100">
                  <c:v>2005</c:v>
                </c:pt>
                <c:pt idx="104">
                  <c:v>2006</c:v>
                </c:pt>
                <c:pt idx="108">
                  <c:v>2007</c:v>
                </c:pt>
                <c:pt idx="112">
                  <c:v>2008</c:v>
                </c:pt>
                <c:pt idx="116">
                  <c:v>2009</c:v>
                </c:pt>
                <c:pt idx="120">
                  <c:v>2010</c:v>
                </c:pt>
                <c:pt idx="124">
                  <c:v>2011</c:v>
                </c:pt>
                <c:pt idx="128">
                  <c:v>2012</c:v>
                </c:pt>
                <c:pt idx="132">
                  <c:v>2013</c:v>
                </c:pt>
                <c:pt idx="136">
                  <c:v>2014</c:v>
                </c:pt>
              </c:strCache>
            </c:strRef>
          </c:cat>
          <c:val>
            <c:numRef>
              <c:f>Sheet1!$D$3:$D$141</c:f>
              <c:numCache>
                <c:formatCode>0</c:formatCode>
                <c:ptCount val="139"/>
                <c:pt idx="0">
                  <c:v>29000.590948781497</c:v>
                </c:pt>
                <c:pt idx="1">
                  <c:v>29082.321484328615</c:v>
                </c:pt>
                <c:pt idx="2">
                  <c:v>29148.817692736036</c:v>
                </c:pt>
                <c:pt idx="3">
                  <c:v>29218.592854956492</c:v>
                </c:pt>
                <c:pt idx="4">
                  <c:v>29316.401562261352</c:v>
                </c:pt>
                <c:pt idx="5">
                  <c:v>29424.314463108578</c:v>
                </c:pt>
                <c:pt idx="6">
                  <c:v>29526.576089552367</c:v>
                </c:pt>
                <c:pt idx="7">
                  <c:v>29640.02355957454</c:v>
                </c:pt>
                <c:pt idx="8">
                  <c:v>29793.210743533782</c:v>
                </c:pt>
                <c:pt idx="9">
                  <c:v>29947.478719826137</c:v>
                </c:pt>
                <c:pt idx="10">
                  <c:v>30094.882536623973</c:v>
                </c:pt>
                <c:pt idx="11">
                  <c:v>30252.194581978256</c:v>
                </c:pt>
                <c:pt idx="12">
                  <c:v>30409.426836683135</c:v>
                </c:pt>
                <c:pt idx="13">
                  <c:v>30568.991744577572</c:v>
                </c:pt>
                <c:pt idx="14">
                  <c:v>30715.719747829313</c:v>
                </c:pt>
                <c:pt idx="15">
                  <c:v>30873.516391455774</c:v>
                </c:pt>
                <c:pt idx="16">
                  <c:v>31047.72818913011</c:v>
                </c:pt>
                <c:pt idx="17">
                  <c:v>31226.438271448056</c:v>
                </c:pt>
                <c:pt idx="18">
                  <c:v>31399.87407936381</c:v>
                </c:pt>
                <c:pt idx="19">
                  <c:v>31576.551322960971</c:v>
                </c:pt>
                <c:pt idx="20">
                  <c:v>31778.956801992656</c:v>
                </c:pt>
                <c:pt idx="21">
                  <c:v>31980.552196694876</c:v>
                </c:pt>
                <c:pt idx="22">
                  <c:v>32174.848925201746</c:v>
                </c:pt>
                <c:pt idx="23">
                  <c:v>32370.178831766134</c:v>
                </c:pt>
                <c:pt idx="24">
                  <c:v>32581.370043483519</c:v>
                </c:pt>
                <c:pt idx="25">
                  <c:v>32787.22625307861</c:v>
                </c:pt>
                <c:pt idx="26">
                  <c:v>32984.45398029565</c:v>
                </c:pt>
                <c:pt idx="27">
                  <c:v>33183.047044162638</c:v>
                </c:pt>
                <c:pt idx="28">
                  <c:v>33391.320157514805</c:v>
                </c:pt>
                <c:pt idx="29">
                  <c:v>33593.105723239321</c:v>
                </c:pt>
                <c:pt idx="30">
                  <c:v>33781.671602500821</c:v>
                </c:pt>
                <c:pt idx="31">
                  <c:v>33965.066613053452</c:v>
                </c:pt>
                <c:pt idx="32">
                  <c:v>34163.499967241034</c:v>
                </c:pt>
                <c:pt idx="33">
                  <c:v>34358.054405701274</c:v>
                </c:pt>
                <c:pt idx="34">
                  <c:v>34533.77568737416</c:v>
                </c:pt>
                <c:pt idx="35">
                  <c:v>34712.114682517094</c:v>
                </c:pt>
                <c:pt idx="36">
                  <c:v>34910.330276718334</c:v>
                </c:pt>
                <c:pt idx="37">
                  <c:v>35094.750563726389</c:v>
                </c:pt>
                <c:pt idx="38">
                  <c:v>35264.717518914164</c:v>
                </c:pt>
                <c:pt idx="39">
                  <c:v>35434.465765337758</c:v>
                </c:pt>
                <c:pt idx="40">
                  <c:v>35619.597004852658</c:v>
                </c:pt>
                <c:pt idx="41">
                  <c:v>35769.349367869254</c:v>
                </c:pt>
                <c:pt idx="42">
                  <c:v>35906.54242901894</c:v>
                </c:pt>
                <c:pt idx="43">
                  <c:v>36038.364574800587</c:v>
                </c:pt>
                <c:pt idx="44">
                  <c:v>36185.318940604229</c:v>
                </c:pt>
                <c:pt idx="45">
                  <c:v>36322.970959800528</c:v>
                </c:pt>
                <c:pt idx="46">
                  <c:v>36442.029413501856</c:v>
                </c:pt>
                <c:pt idx="47">
                  <c:v>36568.760178154487</c:v>
                </c:pt>
                <c:pt idx="48">
                  <c:v>36707.944519435805</c:v>
                </c:pt>
                <c:pt idx="49">
                  <c:v>36839.17032900612</c:v>
                </c:pt>
                <c:pt idx="50">
                  <c:v>36960.052217292316</c:v>
                </c:pt>
                <c:pt idx="51">
                  <c:v>37091.959407922499</c:v>
                </c:pt>
                <c:pt idx="52">
                  <c:v>37245.356876763733</c:v>
                </c:pt>
                <c:pt idx="53">
                  <c:v>37401.953615111648</c:v>
                </c:pt>
                <c:pt idx="54">
                  <c:v>37543.054841703932</c:v>
                </c:pt>
                <c:pt idx="55">
                  <c:v>37694.945841474</c:v>
                </c:pt>
                <c:pt idx="56">
                  <c:v>37864.632983794087</c:v>
                </c:pt>
                <c:pt idx="57">
                  <c:v>38027.381844035262</c:v>
                </c:pt>
                <c:pt idx="58">
                  <c:v>38181.680372910909</c:v>
                </c:pt>
                <c:pt idx="59">
                  <c:v>38344.705642327659</c:v>
                </c:pt>
                <c:pt idx="60">
                  <c:v>38524.726061464724</c:v>
                </c:pt>
                <c:pt idx="61">
                  <c:v>38704.901894477378</c:v>
                </c:pt>
                <c:pt idx="62">
                  <c:v>38872.513586091438</c:v>
                </c:pt>
                <c:pt idx="63">
                  <c:v>39052.348592338138</c:v>
                </c:pt>
                <c:pt idx="64">
                  <c:v>39257.021755243273</c:v>
                </c:pt>
                <c:pt idx="65">
                  <c:v>39453.892464651937</c:v>
                </c:pt>
                <c:pt idx="66">
                  <c:v>39636.764792987029</c:v>
                </c:pt>
                <c:pt idx="67">
                  <c:v>39824.053846608018</c:v>
                </c:pt>
                <c:pt idx="68">
                  <c:v>40039.15954201002</c:v>
                </c:pt>
                <c:pt idx="69">
                  <c:v>40247.791637766204</c:v>
                </c:pt>
                <c:pt idx="70">
                  <c:v>40443.906346587857</c:v>
                </c:pt>
                <c:pt idx="71">
                  <c:v>40653.282089802589</c:v>
                </c:pt>
                <c:pt idx="72">
                  <c:v>40891.071103837057</c:v>
                </c:pt>
                <c:pt idx="73">
                  <c:v>41127.590196697172</c:v>
                </c:pt>
                <c:pt idx="74">
                  <c:v>41350.284201848401</c:v>
                </c:pt>
                <c:pt idx="75">
                  <c:v>41582.55227108868</c:v>
                </c:pt>
                <c:pt idx="76">
                  <c:v>41840.613010287554</c:v>
                </c:pt>
                <c:pt idx="77">
                  <c:v>42092.202650754487</c:v>
                </c:pt>
                <c:pt idx="78">
                  <c:v>42326.926445303143</c:v>
                </c:pt>
                <c:pt idx="79">
                  <c:v>42574.271540172209</c:v>
                </c:pt>
                <c:pt idx="80">
                  <c:v>42843.329636265393</c:v>
                </c:pt>
                <c:pt idx="81">
                  <c:v>43123.80763256998</c:v>
                </c:pt>
                <c:pt idx="82">
                  <c:v>43395.846079308554</c:v>
                </c:pt>
                <c:pt idx="83">
                  <c:v>43676.085200639114</c:v>
                </c:pt>
                <c:pt idx="84">
                  <c:v>43973.83247292984</c:v>
                </c:pt>
                <c:pt idx="85">
                  <c:v>44267.423122698245</c:v>
                </c:pt>
                <c:pt idx="86">
                  <c:v>44543.967953274536</c:v>
                </c:pt>
                <c:pt idx="87">
                  <c:v>44821.889483813058</c:v>
                </c:pt>
                <c:pt idx="88">
                  <c:v>45107.777022670634</c:v>
                </c:pt>
                <c:pt idx="89">
                  <c:v>45390.05612468443</c:v>
                </c:pt>
                <c:pt idx="90">
                  <c:v>45649.889179092832</c:v>
                </c:pt>
                <c:pt idx="91">
                  <c:v>45905.462497448163</c:v>
                </c:pt>
                <c:pt idx="92">
                  <c:v>46169.145295898954</c:v>
                </c:pt>
                <c:pt idx="93">
                  <c:v>46411.234336940535</c:v>
                </c:pt>
                <c:pt idx="94">
                  <c:v>46626.159038264588</c:v>
                </c:pt>
                <c:pt idx="95">
                  <c:v>46833.911042997366</c:v>
                </c:pt>
                <c:pt idx="96">
                  <c:v>47044.008801075834</c:v>
                </c:pt>
                <c:pt idx="97">
                  <c:v>47231.754161331628</c:v>
                </c:pt>
                <c:pt idx="98">
                  <c:v>47400.741818033195</c:v>
                </c:pt>
                <c:pt idx="99">
                  <c:v>47561.613676979214</c:v>
                </c:pt>
                <c:pt idx="100">
                  <c:v>47745.942628925572</c:v>
                </c:pt>
                <c:pt idx="101">
                  <c:v>47924.814268508868</c:v>
                </c:pt>
                <c:pt idx="102">
                  <c:v>48083.282715799418</c:v>
                </c:pt>
                <c:pt idx="103">
                  <c:v>48245.289242845502</c:v>
                </c:pt>
                <c:pt idx="104">
                  <c:v>48425.288089824244</c:v>
                </c:pt>
                <c:pt idx="105">
                  <c:v>48607.94616766306</c:v>
                </c:pt>
                <c:pt idx="106">
                  <c:v>48773.313724179425</c:v>
                </c:pt>
                <c:pt idx="107">
                  <c:v>48942.142919058759</c:v>
                </c:pt>
                <c:pt idx="108">
                  <c:v>49126.775556368717</c:v>
                </c:pt>
                <c:pt idx="109">
                  <c:v>49318.915043613335</c:v>
                </c:pt>
                <c:pt idx="110">
                  <c:v>49489.675994742822</c:v>
                </c:pt>
                <c:pt idx="111">
                  <c:v>49661.690260840274</c:v>
                </c:pt>
                <c:pt idx="112">
                  <c:v>49839.53554271254</c:v>
                </c:pt>
                <c:pt idx="113">
                  <c:v>50006.575486586007</c:v>
                </c:pt>
                <c:pt idx="114">
                  <c:v>50147.260431220522</c:v>
                </c:pt>
                <c:pt idx="115">
                  <c:v>50281.888769276578</c:v>
                </c:pt>
                <c:pt idx="116">
                  <c:v>50408.670408866332</c:v>
                </c:pt>
                <c:pt idx="117">
                  <c:v>50510.646340748084</c:v>
                </c:pt>
                <c:pt idx="118">
                  <c:v>50586.364862975614</c:v>
                </c:pt>
                <c:pt idx="119">
                  <c:v>50651.183158441054</c:v>
                </c:pt>
                <c:pt idx="120">
                  <c:v>50721.916477824532</c:v>
                </c:pt>
                <c:pt idx="121">
                  <c:v>50801.888469157268</c:v>
                </c:pt>
                <c:pt idx="122">
                  <c:v>50869.650752901791</c:v>
                </c:pt>
                <c:pt idx="123">
                  <c:v>50940.037788199392</c:v>
                </c:pt>
                <c:pt idx="124">
                  <c:v>51039.393812803071</c:v>
                </c:pt>
                <c:pt idx="125">
                  <c:v>51140.81127208798</c:v>
                </c:pt>
                <c:pt idx="126">
                  <c:v>51232.546002350144</c:v>
                </c:pt>
                <c:pt idx="127">
                  <c:v>51333.429206014414</c:v>
                </c:pt>
                <c:pt idx="128">
                  <c:v>51455.442183182349</c:v>
                </c:pt>
                <c:pt idx="129">
                  <c:v>51578.845601702931</c:v>
                </c:pt>
                <c:pt idx="130">
                  <c:v>51689.659936305645</c:v>
                </c:pt>
                <c:pt idx="131">
                  <c:v>51806.388760539849</c:v>
                </c:pt>
                <c:pt idx="132">
                  <c:v>51940.767254594015</c:v>
                </c:pt>
                <c:pt idx="133">
                  <c:v>52070.094475905236</c:v>
                </c:pt>
                <c:pt idx="134">
                  <c:v>52186.29676343147</c:v>
                </c:pt>
                <c:pt idx="135">
                  <c:v>52091.243969534924</c:v>
                </c:pt>
                <c:pt idx="136">
                  <c:v>52234.226352510217</c:v>
                </c:pt>
                <c:pt idx="137" formatCode="General">
                  <c:v>52362.47439265022</c:v>
                </c:pt>
                <c:pt idx="138" formatCode="General">
                  <c:v>52480.799325114698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569152"/>
        <c:axId val="91575040"/>
      </c:lineChart>
      <c:catAx>
        <c:axId val="91569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1575040"/>
        <c:crosses val="autoZero"/>
        <c:auto val="1"/>
        <c:lblAlgn val="ctr"/>
        <c:lblOffset val="100"/>
        <c:tickLblSkip val="20"/>
        <c:tickMarkSkip val="20"/>
        <c:noMultiLvlLbl val="0"/>
      </c:catAx>
      <c:valAx>
        <c:axId val="91575040"/>
        <c:scaling>
          <c:orientation val="minMax"/>
          <c:max val="55000"/>
          <c:min val="2000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1569152"/>
        <c:crosses val="autoZero"/>
        <c:crossBetween val="between"/>
      </c:valAx>
    </c:plotArea>
    <c:legend>
      <c:legendPos val="l"/>
      <c:legendEntry>
        <c:idx val="0"/>
        <c:delete val="1"/>
      </c:legendEntry>
      <c:layout>
        <c:manualLayout>
          <c:xMode val="edge"/>
          <c:yMode val="edge"/>
          <c:x val="0.1620476798637718"/>
          <c:y val="0.23713545498661573"/>
          <c:w val="0.26920603674540683"/>
          <c:h val="0.11623323870230505"/>
        </c:manualLayout>
      </c:layout>
      <c:overlay val="1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808796627694192E-2"/>
          <c:y val="0.12212106299212602"/>
          <c:w val="0.84022707388850915"/>
          <c:h val="0.6922499744350169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trendline>
            <c:trendlineType val="linear"/>
            <c:dispRSqr val="0"/>
            <c:dispEq val="0"/>
          </c:trendline>
          <c:cat>
            <c:numRef>
              <c:f>Sheet1!$A$56:$A$69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Sheet1!$C$56:$C$69</c:f>
              <c:numCache>
                <c:formatCode>#,##0.000</c:formatCode>
                <c:ptCount val="14"/>
                <c:pt idx="0">
                  <c:v>104.705</c:v>
                </c:pt>
                <c:pt idx="1">
                  <c:v>108.209</c:v>
                </c:pt>
                <c:pt idx="2">
                  <c:v>109.297</c:v>
                </c:pt>
                <c:pt idx="3">
                  <c:v>111.27800000000001</c:v>
                </c:pt>
                <c:pt idx="4">
                  <c:v>112</c:v>
                </c:pt>
                <c:pt idx="5">
                  <c:v>113.343</c:v>
                </c:pt>
                <c:pt idx="6">
                  <c:v>114.384</c:v>
                </c:pt>
                <c:pt idx="7">
                  <c:v>116.011</c:v>
                </c:pt>
                <c:pt idx="8">
                  <c:v>116.783</c:v>
                </c:pt>
                <c:pt idx="9">
                  <c:v>117.181</c:v>
                </c:pt>
                <c:pt idx="10">
                  <c:v>117.538</c:v>
                </c:pt>
                <c:pt idx="11">
                  <c:v>118.682</c:v>
                </c:pt>
                <c:pt idx="12">
                  <c:v>121.084</c:v>
                </c:pt>
                <c:pt idx="13">
                  <c:v>122.459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741440"/>
        <c:axId val="93742976"/>
      </c:lineChart>
      <c:catAx>
        <c:axId val="9374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48">
            <a:solidFill>
              <a:schemeClr val="tx1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42976"/>
        <c:crosses val="autoZero"/>
        <c:auto val="1"/>
        <c:lblAlgn val="ctr"/>
        <c:lblOffset val="100"/>
        <c:tickLblSkip val="2"/>
        <c:noMultiLvlLbl val="0"/>
      </c:catAx>
      <c:valAx>
        <c:axId val="93742976"/>
        <c:scaling>
          <c:orientation val="minMax"/>
          <c:max val="125"/>
          <c:min val="1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048">
            <a:solidFill>
              <a:prstClr val="black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41440"/>
        <c:crosses val="autoZero"/>
        <c:crossBetween val="midCat"/>
        <c:majorUnit val="5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783544102441681E-2"/>
          <c:y val="0.12152777777777812"/>
          <c:w val="0.84739322357434066"/>
          <c:h val="0.7393709900845935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AHWBVNWA!$D$10:$D$27</c:f>
              <c:numCache>
                <c:formatCode>General</c:formatCode>
                <c:ptCount val="18"/>
                <c:pt idx="0">
                  <c:v>2010</c:v>
                </c:pt>
                <c:pt idx="4">
                  <c:v>2011</c:v>
                </c:pt>
                <c:pt idx="8">
                  <c:v>2012</c:v>
                </c:pt>
                <c:pt idx="12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AHWBVNWA!$C$10:$C$27</c:f>
              <c:numCache>
                <c:formatCode>General</c:formatCode>
                <c:ptCount val="18"/>
                <c:pt idx="0">
                  <c:v>22.2</c:v>
                </c:pt>
                <c:pt idx="1">
                  <c:v>22.49</c:v>
                </c:pt>
                <c:pt idx="2">
                  <c:v>23.23</c:v>
                </c:pt>
                <c:pt idx="3">
                  <c:v>26.98</c:v>
                </c:pt>
                <c:pt idx="4">
                  <c:v>28.37</c:v>
                </c:pt>
                <c:pt idx="5">
                  <c:v>26.77</c:v>
                </c:pt>
                <c:pt idx="6">
                  <c:v>28.61</c:v>
                </c:pt>
                <c:pt idx="7">
                  <c:v>31.1</c:v>
                </c:pt>
                <c:pt idx="8">
                  <c:v>31.4</c:v>
                </c:pt>
                <c:pt idx="9">
                  <c:v>30.9</c:v>
                </c:pt>
                <c:pt idx="10">
                  <c:v>28.2</c:v>
                </c:pt>
                <c:pt idx="11">
                  <c:v>27.5</c:v>
                </c:pt>
                <c:pt idx="12">
                  <c:v>25.4</c:v>
                </c:pt>
                <c:pt idx="13">
                  <c:v>23.8</c:v>
                </c:pt>
                <c:pt idx="14">
                  <c:v>21</c:v>
                </c:pt>
                <c:pt idx="15">
                  <c:v>19.399999999999999</c:v>
                </c:pt>
                <c:pt idx="16">
                  <c:v>18.8</c:v>
                </c:pt>
                <c:pt idx="17">
                  <c:v>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184896"/>
        <c:axId val="109186432"/>
      </c:lineChart>
      <c:catAx>
        <c:axId val="109184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48">
            <a:solidFill>
              <a:prstClr val="black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86432"/>
        <c:crosses val="autoZero"/>
        <c:auto val="1"/>
        <c:lblAlgn val="ctr"/>
        <c:lblOffset val="100"/>
        <c:noMultiLvlLbl val="0"/>
      </c:catAx>
      <c:valAx>
        <c:axId val="109186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48">
            <a:solidFill>
              <a:prstClr val="black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848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Foreclosures: All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Sheet1!$F$11:$F$69</c:f>
              <c:numCache>
                <c:formatCode>General</c:formatCode>
                <c:ptCount val="59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2001</c:v>
                </c:pt>
                <c:pt idx="5">
                  <c:v>2001</c:v>
                </c:pt>
                <c:pt idx="6">
                  <c:v>2001</c:v>
                </c:pt>
                <c:pt idx="7">
                  <c:v>2001</c:v>
                </c:pt>
                <c:pt idx="8">
                  <c:v>2002</c:v>
                </c:pt>
                <c:pt idx="9">
                  <c:v>2002</c:v>
                </c:pt>
                <c:pt idx="10">
                  <c:v>2002</c:v>
                </c:pt>
                <c:pt idx="11">
                  <c:v>2002</c:v>
                </c:pt>
                <c:pt idx="12">
                  <c:v>2003</c:v>
                </c:pt>
                <c:pt idx="13">
                  <c:v>2003</c:v>
                </c:pt>
                <c:pt idx="14">
                  <c:v>2003</c:v>
                </c:pt>
                <c:pt idx="15">
                  <c:v>2003</c:v>
                </c:pt>
                <c:pt idx="16">
                  <c:v>2004</c:v>
                </c:pt>
                <c:pt idx="17">
                  <c:v>2004</c:v>
                </c:pt>
                <c:pt idx="18">
                  <c:v>2004</c:v>
                </c:pt>
                <c:pt idx="19">
                  <c:v>2004</c:v>
                </c:pt>
                <c:pt idx="20">
                  <c:v>2005</c:v>
                </c:pt>
                <c:pt idx="21">
                  <c:v>2005</c:v>
                </c:pt>
                <c:pt idx="22">
                  <c:v>2005</c:v>
                </c:pt>
                <c:pt idx="23">
                  <c:v>2005</c:v>
                </c:pt>
                <c:pt idx="24">
                  <c:v>2006</c:v>
                </c:pt>
                <c:pt idx="25">
                  <c:v>2006</c:v>
                </c:pt>
                <c:pt idx="26">
                  <c:v>2006</c:v>
                </c:pt>
                <c:pt idx="27">
                  <c:v>2006</c:v>
                </c:pt>
                <c:pt idx="28">
                  <c:v>2007</c:v>
                </c:pt>
                <c:pt idx="29">
                  <c:v>2007</c:v>
                </c:pt>
                <c:pt idx="30">
                  <c:v>2007</c:v>
                </c:pt>
                <c:pt idx="31">
                  <c:v>2007</c:v>
                </c:pt>
                <c:pt idx="32">
                  <c:v>2008</c:v>
                </c:pt>
                <c:pt idx="33">
                  <c:v>2008</c:v>
                </c:pt>
                <c:pt idx="34">
                  <c:v>2008</c:v>
                </c:pt>
                <c:pt idx="35">
                  <c:v>2008</c:v>
                </c:pt>
                <c:pt idx="36">
                  <c:v>2009</c:v>
                </c:pt>
                <c:pt idx="37">
                  <c:v>2009</c:v>
                </c:pt>
                <c:pt idx="38">
                  <c:v>2009</c:v>
                </c:pt>
                <c:pt idx="39">
                  <c:v>2009</c:v>
                </c:pt>
                <c:pt idx="40">
                  <c:v>2010</c:v>
                </c:pt>
                <c:pt idx="41">
                  <c:v>2010</c:v>
                </c:pt>
                <c:pt idx="42">
                  <c:v>2010</c:v>
                </c:pt>
                <c:pt idx="43">
                  <c:v>2010</c:v>
                </c:pt>
                <c:pt idx="44">
                  <c:v>2011</c:v>
                </c:pt>
                <c:pt idx="45">
                  <c:v>2011</c:v>
                </c:pt>
                <c:pt idx="46">
                  <c:v>2011</c:v>
                </c:pt>
                <c:pt idx="47">
                  <c:v>2011</c:v>
                </c:pt>
                <c:pt idx="48">
                  <c:v>2012</c:v>
                </c:pt>
                <c:pt idx="49">
                  <c:v>2012</c:v>
                </c:pt>
                <c:pt idx="50">
                  <c:v>2012</c:v>
                </c:pt>
                <c:pt idx="51">
                  <c:v>2012</c:v>
                </c:pt>
                <c:pt idx="52">
                  <c:v>2013</c:v>
                </c:pt>
                <c:pt idx="53">
                  <c:v>2013</c:v>
                </c:pt>
                <c:pt idx="54">
                  <c:v>2013</c:v>
                </c:pt>
                <c:pt idx="55">
                  <c:v>2013</c:v>
                </c:pt>
                <c:pt idx="56">
                  <c:v>2014</c:v>
                </c:pt>
                <c:pt idx="57">
                  <c:v>2014</c:v>
                </c:pt>
                <c:pt idx="58">
                  <c:v>2014</c:v>
                </c:pt>
              </c:numCache>
            </c:numRef>
          </c:cat>
          <c:val>
            <c:numRef>
              <c:f>Sheet1!$B$11:$B$69</c:f>
              <c:numCache>
                <c:formatCode>General</c:formatCode>
                <c:ptCount val="59"/>
                <c:pt idx="0">
                  <c:v>0.36</c:v>
                </c:pt>
                <c:pt idx="1">
                  <c:v>0.31</c:v>
                </c:pt>
                <c:pt idx="2">
                  <c:v>0.44</c:v>
                </c:pt>
                <c:pt idx="3">
                  <c:v>0.41</c:v>
                </c:pt>
                <c:pt idx="4">
                  <c:v>0.39</c:v>
                </c:pt>
                <c:pt idx="5">
                  <c:v>0.48</c:v>
                </c:pt>
                <c:pt idx="6">
                  <c:v>0.48</c:v>
                </c:pt>
                <c:pt idx="7">
                  <c:v>0.44</c:v>
                </c:pt>
                <c:pt idx="8">
                  <c:v>0.44</c:v>
                </c:pt>
                <c:pt idx="9">
                  <c:v>0.5</c:v>
                </c:pt>
                <c:pt idx="10">
                  <c:v>0.45</c:v>
                </c:pt>
                <c:pt idx="11">
                  <c:v>0.41</c:v>
                </c:pt>
                <c:pt idx="12">
                  <c:v>0.41</c:v>
                </c:pt>
                <c:pt idx="13">
                  <c:v>0.36</c:v>
                </c:pt>
                <c:pt idx="14">
                  <c:v>0.44</c:v>
                </c:pt>
                <c:pt idx="15">
                  <c:v>0.45</c:v>
                </c:pt>
                <c:pt idx="16">
                  <c:v>0.47</c:v>
                </c:pt>
                <c:pt idx="17">
                  <c:v>0.4</c:v>
                </c:pt>
                <c:pt idx="18">
                  <c:v>0.4</c:v>
                </c:pt>
                <c:pt idx="19">
                  <c:v>0.46</c:v>
                </c:pt>
                <c:pt idx="20">
                  <c:v>0.42</c:v>
                </c:pt>
                <c:pt idx="21">
                  <c:v>0.39</c:v>
                </c:pt>
                <c:pt idx="22">
                  <c:v>0.41</c:v>
                </c:pt>
                <c:pt idx="23">
                  <c:v>0.42</c:v>
                </c:pt>
                <c:pt idx="24">
                  <c:v>0.41</c:v>
                </c:pt>
                <c:pt idx="25">
                  <c:v>0.43</c:v>
                </c:pt>
                <c:pt idx="26">
                  <c:v>0.46</c:v>
                </c:pt>
                <c:pt idx="27">
                  <c:v>0.54</c:v>
                </c:pt>
                <c:pt idx="28">
                  <c:v>0.57999999999999996</c:v>
                </c:pt>
                <c:pt idx="29">
                  <c:v>0.65</c:v>
                </c:pt>
                <c:pt idx="30">
                  <c:v>0.78</c:v>
                </c:pt>
                <c:pt idx="31">
                  <c:v>0.83</c:v>
                </c:pt>
                <c:pt idx="32">
                  <c:v>0.99</c:v>
                </c:pt>
                <c:pt idx="33">
                  <c:v>1.19</c:v>
                </c:pt>
                <c:pt idx="34">
                  <c:v>1.07</c:v>
                </c:pt>
                <c:pt idx="35">
                  <c:v>1.01</c:v>
                </c:pt>
                <c:pt idx="36">
                  <c:v>1.34</c:v>
                </c:pt>
                <c:pt idx="37">
                  <c:v>1.47</c:v>
                </c:pt>
                <c:pt idx="38">
                  <c:v>1.42</c:v>
                </c:pt>
                <c:pt idx="39">
                  <c:v>1.1399999999999999</c:v>
                </c:pt>
                <c:pt idx="40">
                  <c:v>1.17</c:v>
                </c:pt>
                <c:pt idx="41">
                  <c:v>1.17</c:v>
                </c:pt>
                <c:pt idx="42">
                  <c:v>1.32</c:v>
                </c:pt>
                <c:pt idx="43">
                  <c:v>1.29</c:v>
                </c:pt>
                <c:pt idx="44">
                  <c:v>1.03</c:v>
                </c:pt>
                <c:pt idx="45">
                  <c:v>1.01</c:v>
                </c:pt>
                <c:pt idx="46">
                  <c:v>1.04</c:v>
                </c:pt>
                <c:pt idx="47">
                  <c:v>1.04</c:v>
                </c:pt>
                <c:pt idx="48">
                  <c:v>0.93</c:v>
                </c:pt>
                <c:pt idx="49">
                  <c:v>1.03</c:v>
                </c:pt>
                <c:pt idx="50">
                  <c:v>0.86</c:v>
                </c:pt>
                <c:pt idx="51">
                  <c:v>0.7</c:v>
                </c:pt>
                <c:pt idx="52">
                  <c:v>0.7</c:v>
                </c:pt>
                <c:pt idx="53">
                  <c:v>0.68</c:v>
                </c:pt>
                <c:pt idx="54">
                  <c:v>0.56999999999999995</c:v>
                </c:pt>
                <c:pt idx="55">
                  <c:v>0.54</c:v>
                </c:pt>
                <c:pt idx="56">
                  <c:v>0.45</c:v>
                </c:pt>
                <c:pt idx="57">
                  <c:v>0.41</c:v>
                </c:pt>
                <c:pt idx="58">
                  <c:v>0.41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Foreclosures: Subprime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Sheet1!$F$11:$F$69</c:f>
              <c:numCache>
                <c:formatCode>General</c:formatCode>
                <c:ptCount val="59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2001</c:v>
                </c:pt>
                <c:pt idx="5">
                  <c:v>2001</c:v>
                </c:pt>
                <c:pt idx="6">
                  <c:v>2001</c:v>
                </c:pt>
                <c:pt idx="7">
                  <c:v>2001</c:v>
                </c:pt>
                <c:pt idx="8">
                  <c:v>2002</c:v>
                </c:pt>
                <c:pt idx="9">
                  <c:v>2002</c:v>
                </c:pt>
                <c:pt idx="10">
                  <c:v>2002</c:v>
                </c:pt>
                <c:pt idx="11">
                  <c:v>2002</c:v>
                </c:pt>
                <c:pt idx="12">
                  <c:v>2003</c:v>
                </c:pt>
                <c:pt idx="13">
                  <c:v>2003</c:v>
                </c:pt>
                <c:pt idx="14">
                  <c:v>2003</c:v>
                </c:pt>
                <c:pt idx="15">
                  <c:v>2003</c:v>
                </c:pt>
                <c:pt idx="16">
                  <c:v>2004</c:v>
                </c:pt>
                <c:pt idx="17">
                  <c:v>2004</c:v>
                </c:pt>
                <c:pt idx="18">
                  <c:v>2004</c:v>
                </c:pt>
                <c:pt idx="19">
                  <c:v>2004</c:v>
                </c:pt>
                <c:pt idx="20">
                  <c:v>2005</c:v>
                </c:pt>
                <c:pt idx="21">
                  <c:v>2005</c:v>
                </c:pt>
                <c:pt idx="22">
                  <c:v>2005</c:v>
                </c:pt>
                <c:pt idx="23">
                  <c:v>2005</c:v>
                </c:pt>
                <c:pt idx="24">
                  <c:v>2006</c:v>
                </c:pt>
                <c:pt idx="25">
                  <c:v>2006</c:v>
                </c:pt>
                <c:pt idx="26">
                  <c:v>2006</c:v>
                </c:pt>
                <c:pt idx="27">
                  <c:v>2006</c:v>
                </c:pt>
                <c:pt idx="28">
                  <c:v>2007</c:v>
                </c:pt>
                <c:pt idx="29">
                  <c:v>2007</c:v>
                </c:pt>
                <c:pt idx="30">
                  <c:v>2007</c:v>
                </c:pt>
                <c:pt idx="31">
                  <c:v>2007</c:v>
                </c:pt>
                <c:pt idx="32">
                  <c:v>2008</c:v>
                </c:pt>
                <c:pt idx="33">
                  <c:v>2008</c:v>
                </c:pt>
                <c:pt idx="34">
                  <c:v>2008</c:v>
                </c:pt>
                <c:pt idx="35">
                  <c:v>2008</c:v>
                </c:pt>
                <c:pt idx="36">
                  <c:v>2009</c:v>
                </c:pt>
                <c:pt idx="37">
                  <c:v>2009</c:v>
                </c:pt>
                <c:pt idx="38">
                  <c:v>2009</c:v>
                </c:pt>
                <c:pt idx="39">
                  <c:v>2009</c:v>
                </c:pt>
                <c:pt idx="40">
                  <c:v>2010</c:v>
                </c:pt>
                <c:pt idx="41">
                  <c:v>2010</c:v>
                </c:pt>
                <c:pt idx="42">
                  <c:v>2010</c:v>
                </c:pt>
                <c:pt idx="43">
                  <c:v>2010</c:v>
                </c:pt>
                <c:pt idx="44">
                  <c:v>2011</c:v>
                </c:pt>
                <c:pt idx="45">
                  <c:v>2011</c:v>
                </c:pt>
                <c:pt idx="46">
                  <c:v>2011</c:v>
                </c:pt>
                <c:pt idx="47">
                  <c:v>2011</c:v>
                </c:pt>
                <c:pt idx="48">
                  <c:v>2012</c:v>
                </c:pt>
                <c:pt idx="49">
                  <c:v>2012</c:v>
                </c:pt>
                <c:pt idx="50">
                  <c:v>2012</c:v>
                </c:pt>
                <c:pt idx="51">
                  <c:v>2012</c:v>
                </c:pt>
                <c:pt idx="52">
                  <c:v>2013</c:v>
                </c:pt>
                <c:pt idx="53">
                  <c:v>2013</c:v>
                </c:pt>
                <c:pt idx="54">
                  <c:v>2013</c:v>
                </c:pt>
                <c:pt idx="55">
                  <c:v>2013</c:v>
                </c:pt>
                <c:pt idx="56">
                  <c:v>2014</c:v>
                </c:pt>
                <c:pt idx="57">
                  <c:v>2014</c:v>
                </c:pt>
                <c:pt idx="58">
                  <c:v>2014</c:v>
                </c:pt>
              </c:numCache>
            </c:numRef>
          </c:cat>
          <c:val>
            <c:numRef>
              <c:f>Sheet1!$C$11:$C$69</c:f>
              <c:numCache>
                <c:formatCode>General</c:formatCode>
                <c:ptCount val="59"/>
                <c:pt idx="0">
                  <c:v>2.06</c:v>
                </c:pt>
                <c:pt idx="1">
                  <c:v>1.2</c:v>
                </c:pt>
                <c:pt idx="2">
                  <c:v>3</c:v>
                </c:pt>
                <c:pt idx="3">
                  <c:v>2.99</c:v>
                </c:pt>
                <c:pt idx="4">
                  <c:v>2.52</c:v>
                </c:pt>
                <c:pt idx="5">
                  <c:v>2.5299999999999998</c:v>
                </c:pt>
                <c:pt idx="6">
                  <c:v>2.31</c:v>
                </c:pt>
                <c:pt idx="7">
                  <c:v>2</c:v>
                </c:pt>
                <c:pt idx="8">
                  <c:v>2.1800000000000002</c:v>
                </c:pt>
                <c:pt idx="9">
                  <c:v>2.67</c:v>
                </c:pt>
                <c:pt idx="10">
                  <c:v>1.95</c:v>
                </c:pt>
                <c:pt idx="11">
                  <c:v>1.7</c:v>
                </c:pt>
                <c:pt idx="12">
                  <c:v>1.65</c:v>
                </c:pt>
                <c:pt idx="13">
                  <c:v>1.18</c:v>
                </c:pt>
                <c:pt idx="14">
                  <c:v>1.68</c:v>
                </c:pt>
                <c:pt idx="15">
                  <c:v>2.1</c:v>
                </c:pt>
                <c:pt idx="16">
                  <c:v>1.98</c:v>
                </c:pt>
                <c:pt idx="17">
                  <c:v>1.18</c:v>
                </c:pt>
                <c:pt idx="18">
                  <c:v>1.35</c:v>
                </c:pt>
                <c:pt idx="19">
                  <c:v>1.47</c:v>
                </c:pt>
                <c:pt idx="20">
                  <c:v>1.54</c:v>
                </c:pt>
                <c:pt idx="21">
                  <c:v>1.26</c:v>
                </c:pt>
                <c:pt idx="22">
                  <c:v>1.39</c:v>
                </c:pt>
                <c:pt idx="23">
                  <c:v>1.47</c:v>
                </c:pt>
                <c:pt idx="24">
                  <c:v>1.62</c:v>
                </c:pt>
                <c:pt idx="25">
                  <c:v>1.79</c:v>
                </c:pt>
                <c:pt idx="26">
                  <c:v>1.82</c:v>
                </c:pt>
                <c:pt idx="27">
                  <c:v>2</c:v>
                </c:pt>
                <c:pt idx="28">
                  <c:v>2.4300000000000002</c:v>
                </c:pt>
                <c:pt idx="29">
                  <c:v>2.72</c:v>
                </c:pt>
                <c:pt idx="30">
                  <c:v>3.12</c:v>
                </c:pt>
                <c:pt idx="31">
                  <c:v>3.44</c:v>
                </c:pt>
                <c:pt idx="32">
                  <c:v>4.0599999999999996</c:v>
                </c:pt>
                <c:pt idx="33">
                  <c:v>4.7</c:v>
                </c:pt>
                <c:pt idx="34">
                  <c:v>4.13</c:v>
                </c:pt>
                <c:pt idx="35">
                  <c:v>3.72</c:v>
                </c:pt>
                <c:pt idx="36">
                  <c:v>4.55</c:v>
                </c:pt>
                <c:pt idx="37">
                  <c:v>4.49</c:v>
                </c:pt>
                <c:pt idx="38">
                  <c:v>3.7</c:v>
                </c:pt>
                <c:pt idx="39">
                  <c:v>3.51</c:v>
                </c:pt>
                <c:pt idx="40">
                  <c:v>3.29</c:v>
                </c:pt>
                <c:pt idx="41">
                  <c:v>2.97</c:v>
                </c:pt>
                <c:pt idx="42">
                  <c:v>3.33</c:v>
                </c:pt>
                <c:pt idx="43">
                  <c:v>3.23</c:v>
                </c:pt>
                <c:pt idx="44">
                  <c:v>2.98</c:v>
                </c:pt>
                <c:pt idx="45">
                  <c:v>3.01</c:v>
                </c:pt>
                <c:pt idx="46">
                  <c:v>3.25</c:v>
                </c:pt>
                <c:pt idx="47">
                  <c:v>2.81</c:v>
                </c:pt>
                <c:pt idx="48">
                  <c:v>2.4500000000000002</c:v>
                </c:pt>
                <c:pt idx="49">
                  <c:v>2.59</c:v>
                </c:pt>
                <c:pt idx="50">
                  <c:v>2.36</c:v>
                </c:pt>
                <c:pt idx="51">
                  <c:v>2.1</c:v>
                </c:pt>
                <c:pt idx="52">
                  <c:v>1.95</c:v>
                </c:pt>
                <c:pt idx="53">
                  <c:v>2.57</c:v>
                </c:pt>
                <c:pt idx="54">
                  <c:v>2.13</c:v>
                </c:pt>
                <c:pt idx="55">
                  <c:v>1.6</c:v>
                </c:pt>
                <c:pt idx="56">
                  <c:v>1.36</c:v>
                </c:pt>
                <c:pt idx="57">
                  <c:v>1.4</c:v>
                </c:pt>
                <c:pt idx="58">
                  <c:v>1.57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Delinquencies: Prime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Sheet1!$F$11:$F$69</c:f>
              <c:numCache>
                <c:formatCode>General</c:formatCode>
                <c:ptCount val="59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2001</c:v>
                </c:pt>
                <c:pt idx="5">
                  <c:v>2001</c:v>
                </c:pt>
                <c:pt idx="6">
                  <c:v>2001</c:v>
                </c:pt>
                <c:pt idx="7">
                  <c:v>2001</c:v>
                </c:pt>
                <c:pt idx="8">
                  <c:v>2002</c:v>
                </c:pt>
                <c:pt idx="9">
                  <c:v>2002</c:v>
                </c:pt>
                <c:pt idx="10">
                  <c:v>2002</c:v>
                </c:pt>
                <c:pt idx="11">
                  <c:v>2002</c:v>
                </c:pt>
                <c:pt idx="12">
                  <c:v>2003</c:v>
                </c:pt>
                <c:pt idx="13">
                  <c:v>2003</c:v>
                </c:pt>
                <c:pt idx="14">
                  <c:v>2003</c:v>
                </c:pt>
                <c:pt idx="15">
                  <c:v>2003</c:v>
                </c:pt>
                <c:pt idx="16">
                  <c:v>2004</c:v>
                </c:pt>
                <c:pt idx="17">
                  <c:v>2004</c:v>
                </c:pt>
                <c:pt idx="18">
                  <c:v>2004</c:v>
                </c:pt>
                <c:pt idx="19">
                  <c:v>2004</c:v>
                </c:pt>
                <c:pt idx="20">
                  <c:v>2005</c:v>
                </c:pt>
                <c:pt idx="21">
                  <c:v>2005</c:v>
                </c:pt>
                <c:pt idx="22">
                  <c:v>2005</c:v>
                </c:pt>
                <c:pt idx="23">
                  <c:v>2005</c:v>
                </c:pt>
                <c:pt idx="24">
                  <c:v>2006</c:v>
                </c:pt>
                <c:pt idx="25">
                  <c:v>2006</c:v>
                </c:pt>
                <c:pt idx="26">
                  <c:v>2006</c:v>
                </c:pt>
                <c:pt idx="27">
                  <c:v>2006</c:v>
                </c:pt>
                <c:pt idx="28">
                  <c:v>2007</c:v>
                </c:pt>
                <c:pt idx="29">
                  <c:v>2007</c:v>
                </c:pt>
                <c:pt idx="30">
                  <c:v>2007</c:v>
                </c:pt>
                <c:pt idx="31">
                  <c:v>2007</c:v>
                </c:pt>
                <c:pt idx="32">
                  <c:v>2008</c:v>
                </c:pt>
                <c:pt idx="33">
                  <c:v>2008</c:v>
                </c:pt>
                <c:pt idx="34">
                  <c:v>2008</c:v>
                </c:pt>
                <c:pt idx="35">
                  <c:v>2008</c:v>
                </c:pt>
                <c:pt idx="36">
                  <c:v>2009</c:v>
                </c:pt>
                <c:pt idx="37">
                  <c:v>2009</c:v>
                </c:pt>
                <c:pt idx="38">
                  <c:v>2009</c:v>
                </c:pt>
                <c:pt idx="39">
                  <c:v>2009</c:v>
                </c:pt>
                <c:pt idx="40">
                  <c:v>2010</c:v>
                </c:pt>
                <c:pt idx="41">
                  <c:v>2010</c:v>
                </c:pt>
                <c:pt idx="42">
                  <c:v>2010</c:v>
                </c:pt>
                <c:pt idx="43">
                  <c:v>2010</c:v>
                </c:pt>
                <c:pt idx="44">
                  <c:v>2011</c:v>
                </c:pt>
                <c:pt idx="45">
                  <c:v>2011</c:v>
                </c:pt>
                <c:pt idx="46">
                  <c:v>2011</c:v>
                </c:pt>
                <c:pt idx="47">
                  <c:v>2011</c:v>
                </c:pt>
                <c:pt idx="48">
                  <c:v>2012</c:v>
                </c:pt>
                <c:pt idx="49">
                  <c:v>2012</c:v>
                </c:pt>
                <c:pt idx="50">
                  <c:v>2012</c:v>
                </c:pt>
                <c:pt idx="51">
                  <c:v>2012</c:v>
                </c:pt>
                <c:pt idx="52">
                  <c:v>2013</c:v>
                </c:pt>
                <c:pt idx="53">
                  <c:v>2013</c:v>
                </c:pt>
                <c:pt idx="54">
                  <c:v>2013</c:v>
                </c:pt>
                <c:pt idx="55">
                  <c:v>2013</c:v>
                </c:pt>
                <c:pt idx="56">
                  <c:v>2014</c:v>
                </c:pt>
                <c:pt idx="57">
                  <c:v>2014</c:v>
                </c:pt>
                <c:pt idx="58">
                  <c:v>2014</c:v>
                </c:pt>
              </c:numCache>
            </c:numRef>
          </c:cat>
          <c:val>
            <c:numRef>
              <c:f>Sheet1!$D$11:$D$69</c:f>
              <c:numCache>
                <c:formatCode>General</c:formatCode>
                <c:ptCount val="59"/>
                <c:pt idx="0">
                  <c:v>2.11</c:v>
                </c:pt>
                <c:pt idx="1">
                  <c:v>2.16</c:v>
                </c:pt>
                <c:pt idx="2">
                  <c:v>2.25</c:v>
                </c:pt>
                <c:pt idx="3">
                  <c:v>2.58</c:v>
                </c:pt>
                <c:pt idx="4">
                  <c:v>2.4500000000000002</c:v>
                </c:pt>
                <c:pt idx="5">
                  <c:v>2.66</c:v>
                </c:pt>
                <c:pt idx="6">
                  <c:v>2.85</c:v>
                </c:pt>
                <c:pt idx="7">
                  <c:v>2.72</c:v>
                </c:pt>
                <c:pt idx="8">
                  <c:v>2.69</c:v>
                </c:pt>
                <c:pt idx="9">
                  <c:v>2.65</c:v>
                </c:pt>
                <c:pt idx="10">
                  <c:v>2.5499999999999998</c:v>
                </c:pt>
                <c:pt idx="11">
                  <c:v>2.63</c:v>
                </c:pt>
                <c:pt idx="12">
                  <c:v>2.62</c:v>
                </c:pt>
                <c:pt idx="13">
                  <c:v>2.6</c:v>
                </c:pt>
                <c:pt idx="14">
                  <c:v>2.44</c:v>
                </c:pt>
                <c:pt idx="15">
                  <c:v>2.37</c:v>
                </c:pt>
                <c:pt idx="16">
                  <c:v>2.2599999999999998</c:v>
                </c:pt>
                <c:pt idx="17">
                  <c:v>2.4</c:v>
                </c:pt>
                <c:pt idx="18">
                  <c:v>2.3199999999999998</c:v>
                </c:pt>
                <c:pt idx="19">
                  <c:v>2.2200000000000002</c:v>
                </c:pt>
                <c:pt idx="20">
                  <c:v>2.17</c:v>
                </c:pt>
                <c:pt idx="21">
                  <c:v>2.2000000000000002</c:v>
                </c:pt>
                <c:pt idx="22">
                  <c:v>2.34</c:v>
                </c:pt>
                <c:pt idx="23">
                  <c:v>2.4700000000000002</c:v>
                </c:pt>
                <c:pt idx="24">
                  <c:v>2.25</c:v>
                </c:pt>
                <c:pt idx="25">
                  <c:v>2.29</c:v>
                </c:pt>
                <c:pt idx="26">
                  <c:v>2.44</c:v>
                </c:pt>
                <c:pt idx="27">
                  <c:v>2.57</c:v>
                </c:pt>
                <c:pt idx="28">
                  <c:v>2.58</c:v>
                </c:pt>
                <c:pt idx="29">
                  <c:v>2.73</c:v>
                </c:pt>
                <c:pt idx="30">
                  <c:v>3.12</c:v>
                </c:pt>
                <c:pt idx="31">
                  <c:v>3.24</c:v>
                </c:pt>
                <c:pt idx="32">
                  <c:v>3.71</c:v>
                </c:pt>
                <c:pt idx="33">
                  <c:v>3.93</c:v>
                </c:pt>
                <c:pt idx="34">
                  <c:v>4.34</c:v>
                </c:pt>
                <c:pt idx="35">
                  <c:v>5.0599999999999996</c:v>
                </c:pt>
                <c:pt idx="36">
                  <c:v>6.06</c:v>
                </c:pt>
                <c:pt idx="37">
                  <c:v>6.41</c:v>
                </c:pt>
                <c:pt idx="38">
                  <c:v>6.84</c:v>
                </c:pt>
                <c:pt idx="39">
                  <c:v>6.73</c:v>
                </c:pt>
                <c:pt idx="40">
                  <c:v>7.32</c:v>
                </c:pt>
                <c:pt idx="41">
                  <c:v>7.1</c:v>
                </c:pt>
                <c:pt idx="42">
                  <c:v>6.29</c:v>
                </c:pt>
                <c:pt idx="43">
                  <c:v>5.48</c:v>
                </c:pt>
                <c:pt idx="44">
                  <c:v>5.5</c:v>
                </c:pt>
                <c:pt idx="45">
                  <c:v>5.66</c:v>
                </c:pt>
                <c:pt idx="46">
                  <c:v>5.19</c:v>
                </c:pt>
                <c:pt idx="47">
                  <c:v>4.83</c:v>
                </c:pt>
                <c:pt idx="48">
                  <c:v>4.68</c:v>
                </c:pt>
                <c:pt idx="49">
                  <c:v>4.88</c:v>
                </c:pt>
                <c:pt idx="50">
                  <c:v>4.66</c:v>
                </c:pt>
                <c:pt idx="51">
                  <c:v>4.3499999999999996</c:v>
                </c:pt>
                <c:pt idx="52">
                  <c:v>4.25</c:v>
                </c:pt>
                <c:pt idx="53">
                  <c:v>4.18</c:v>
                </c:pt>
                <c:pt idx="54">
                  <c:v>3.72</c:v>
                </c:pt>
                <c:pt idx="55">
                  <c:v>3.5</c:v>
                </c:pt>
                <c:pt idx="56">
                  <c:v>3.53</c:v>
                </c:pt>
                <c:pt idx="57">
                  <c:v>3.49</c:v>
                </c:pt>
                <c:pt idx="58">
                  <c:v>3.33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Delinquencies: Subprime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numRef>
              <c:f>Sheet1!$F$11:$F$69</c:f>
              <c:numCache>
                <c:formatCode>General</c:formatCode>
                <c:ptCount val="59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2001</c:v>
                </c:pt>
                <c:pt idx="5">
                  <c:v>2001</c:v>
                </c:pt>
                <c:pt idx="6">
                  <c:v>2001</c:v>
                </c:pt>
                <c:pt idx="7">
                  <c:v>2001</c:v>
                </c:pt>
                <c:pt idx="8">
                  <c:v>2002</c:v>
                </c:pt>
                <c:pt idx="9">
                  <c:v>2002</c:v>
                </c:pt>
                <c:pt idx="10">
                  <c:v>2002</c:v>
                </c:pt>
                <c:pt idx="11">
                  <c:v>2002</c:v>
                </c:pt>
                <c:pt idx="12">
                  <c:v>2003</c:v>
                </c:pt>
                <c:pt idx="13">
                  <c:v>2003</c:v>
                </c:pt>
                <c:pt idx="14">
                  <c:v>2003</c:v>
                </c:pt>
                <c:pt idx="15">
                  <c:v>2003</c:v>
                </c:pt>
                <c:pt idx="16">
                  <c:v>2004</c:v>
                </c:pt>
                <c:pt idx="17">
                  <c:v>2004</c:v>
                </c:pt>
                <c:pt idx="18">
                  <c:v>2004</c:v>
                </c:pt>
                <c:pt idx="19">
                  <c:v>2004</c:v>
                </c:pt>
                <c:pt idx="20">
                  <c:v>2005</c:v>
                </c:pt>
                <c:pt idx="21">
                  <c:v>2005</c:v>
                </c:pt>
                <c:pt idx="22">
                  <c:v>2005</c:v>
                </c:pt>
                <c:pt idx="23">
                  <c:v>2005</c:v>
                </c:pt>
                <c:pt idx="24">
                  <c:v>2006</c:v>
                </c:pt>
                <c:pt idx="25">
                  <c:v>2006</c:v>
                </c:pt>
                <c:pt idx="26">
                  <c:v>2006</c:v>
                </c:pt>
                <c:pt idx="27">
                  <c:v>2006</c:v>
                </c:pt>
                <c:pt idx="28">
                  <c:v>2007</c:v>
                </c:pt>
                <c:pt idx="29">
                  <c:v>2007</c:v>
                </c:pt>
                <c:pt idx="30">
                  <c:v>2007</c:v>
                </c:pt>
                <c:pt idx="31">
                  <c:v>2007</c:v>
                </c:pt>
                <c:pt idx="32">
                  <c:v>2008</c:v>
                </c:pt>
                <c:pt idx="33">
                  <c:v>2008</c:v>
                </c:pt>
                <c:pt idx="34">
                  <c:v>2008</c:v>
                </c:pt>
                <c:pt idx="35">
                  <c:v>2008</c:v>
                </c:pt>
                <c:pt idx="36">
                  <c:v>2009</c:v>
                </c:pt>
                <c:pt idx="37">
                  <c:v>2009</c:v>
                </c:pt>
                <c:pt idx="38">
                  <c:v>2009</c:v>
                </c:pt>
                <c:pt idx="39">
                  <c:v>2009</c:v>
                </c:pt>
                <c:pt idx="40">
                  <c:v>2010</c:v>
                </c:pt>
                <c:pt idx="41">
                  <c:v>2010</c:v>
                </c:pt>
                <c:pt idx="42">
                  <c:v>2010</c:v>
                </c:pt>
                <c:pt idx="43">
                  <c:v>2010</c:v>
                </c:pt>
                <c:pt idx="44">
                  <c:v>2011</c:v>
                </c:pt>
                <c:pt idx="45">
                  <c:v>2011</c:v>
                </c:pt>
                <c:pt idx="46">
                  <c:v>2011</c:v>
                </c:pt>
                <c:pt idx="47">
                  <c:v>2011</c:v>
                </c:pt>
                <c:pt idx="48">
                  <c:v>2012</c:v>
                </c:pt>
                <c:pt idx="49">
                  <c:v>2012</c:v>
                </c:pt>
                <c:pt idx="50">
                  <c:v>2012</c:v>
                </c:pt>
                <c:pt idx="51">
                  <c:v>2012</c:v>
                </c:pt>
                <c:pt idx="52">
                  <c:v>2013</c:v>
                </c:pt>
                <c:pt idx="53">
                  <c:v>2013</c:v>
                </c:pt>
                <c:pt idx="54">
                  <c:v>2013</c:v>
                </c:pt>
                <c:pt idx="55">
                  <c:v>2013</c:v>
                </c:pt>
                <c:pt idx="56">
                  <c:v>2014</c:v>
                </c:pt>
                <c:pt idx="57">
                  <c:v>2014</c:v>
                </c:pt>
                <c:pt idx="58">
                  <c:v>2014</c:v>
                </c:pt>
              </c:numCache>
            </c:numRef>
          </c:cat>
          <c:val>
            <c:numRef>
              <c:f>Sheet1!$E$11:$E$69</c:f>
              <c:numCache>
                <c:formatCode>General</c:formatCode>
                <c:ptCount val="59"/>
                <c:pt idx="0">
                  <c:v>11.8</c:v>
                </c:pt>
                <c:pt idx="1">
                  <c:v>10.3</c:v>
                </c:pt>
                <c:pt idx="2">
                  <c:v>12.04</c:v>
                </c:pt>
                <c:pt idx="3">
                  <c:v>13.52</c:v>
                </c:pt>
                <c:pt idx="4">
                  <c:v>13.24</c:v>
                </c:pt>
                <c:pt idx="5">
                  <c:v>14.31</c:v>
                </c:pt>
                <c:pt idx="6">
                  <c:v>14.28</c:v>
                </c:pt>
                <c:pt idx="7">
                  <c:v>14.33</c:v>
                </c:pt>
                <c:pt idx="8">
                  <c:v>14.74</c:v>
                </c:pt>
                <c:pt idx="9">
                  <c:v>14.96</c:v>
                </c:pt>
                <c:pt idx="10">
                  <c:v>14.39</c:v>
                </c:pt>
                <c:pt idx="11">
                  <c:v>13.23</c:v>
                </c:pt>
                <c:pt idx="12">
                  <c:v>13.04</c:v>
                </c:pt>
                <c:pt idx="13">
                  <c:v>12.35</c:v>
                </c:pt>
                <c:pt idx="14">
                  <c:v>11.74</c:v>
                </c:pt>
                <c:pt idx="15">
                  <c:v>11.53</c:v>
                </c:pt>
                <c:pt idx="16">
                  <c:v>11.66</c:v>
                </c:pt>
                <c:pt idx="17">
                  <c:v>10.47</c:v>
                </c:pt>
                <c:pt idx="18">
                  <c:v>10.74</c:v>
                </c:pt>
                <c:pt idx="19">
                  <c:v>10.33</c:v>
                </c:pt>
                <c:pt idx="20">
                  <c:v>10.62</c:v>
                </c:pt>
                <c:pt idx="21">
                  <c:v>10.33</c:v>
                </c:pt>
                <c:pt idx="22">
                  <c:v>10.76</c:v>
                </c:pt>
                <c:pt idx="23">
                  <c:v>11.63</c:v>
                </c:pt>
                <c:pt idx="24">
                  <c:v>11.5</c:v>
                </c:pt>
                <c:pt idx="25">
                  <c:v>11.7</c:v>
                </c:pt>
                <c:pt idx="26">
                  <c:v>12.56</c:v>
                </c:pt>
                <c:pt idx="27">
                  <c:v>13.33</c:v>
                </c:pt>
                <c:pt idx="28">
                  <c:v>13.77</c:v>
                </c:pt>
                <c:pt idx="29">
                  <c:v>14.82</c:v>
                </c:pt>
                <c:pt idx="30">
                  <c:v>16.309999999999999</c:v>
                </c:pt>
                <c:pt idx="31">
                  <c:v>17.309999999999999</c:v>
                </c:pt>
                <c:pt idx="32">
                  <c:v>18.79</c:v>
                </c:pt>
                <c:pt idx="33">
                  <c:v>18.670000000000002</c:v>
                </c:pt>
                <c:pt idx="34">
                  <c:v>20.03</c:v>
                </c:pt>
                <c:pt idx="35">
                  <c:v>21.88</c:v>
                </c:pt>
                <c:pt idx="36">
                  <c:v>24.95</c:v>
                </c:pt>
                <c:pt idx="37">
                  <c:v>25.35</c:v>
                </c:pt>
                <c:pt idx="38">
                  <c:v>26.42</c:v>
                </c:pt>
                <c:pt idx="39">
                  <c:v>25.26</c:v>
                </c:pt>
                <c:pt idx="40">
                  <c:v>27.21</c:v>
                </c:pt>
                <c:pt idx="41">
                  <c:v>27.02</c:v>
                </c:pt>
                <c:pt idx="42">
                  <c:v>26.23</c:v>
                </c:pt>
                <c:pt idx="43">
                  <c:v>23.09</c:v>
                </c:pt>
                <c:pt idx="44">
                  <c:v>24.01</c:v>
                </c:pt>
                <c:pt idx="45">
                  <c:v>24.33</c:v>
                </c:pt>
                <c:pt idx="46">
                  <c:v>22.78</c:v>
                </c:pt>
                <c:pt idx="47">
                  <c:v>20.83</c:v>
                </c:pt>
                <c:pt idx="48">
                  <c:v>20.39</c:v>
                </c:pt>
                <c:pt idx="49">
                  <c:v>20.88</c:v>
                </c:pt>
                <c:pt idx="50">
                  <c:v>20.62</c:v>
                </c:pt>
                <c:pt idx="51">
                  <c:v>20.3</c:v>
                </c:pt>
                <c:pt idx="52">
                  <c:v>21.19</c:v>
                </c:pt>
                <c:pt idx="53">
                  <c:v>21.72</c:v>
                </c:pt>
                <c:pt idx="54">
                  <c:v>20.14</c:v>
                </c:pt>
                <c:pt idx="55">
                  <c:v>20.8</c:v>
                </c:pt>
                <c:pt idx="56">
                  <c:v>19.739999999999998</c:v>
                </c:pt>
                <c:pt idx="57">
                  <c:v>19.38</c:v>
                </c:pt>
                <c:pt idx="58">
                  <c:v>18.75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622528"/>
        <c:axId val="103624064"/>
      </c:lineChart>
      <c:catAx>
        <c:axId val="10362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48">
            <a:solidFill>
              <a:prstClr val="black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624064"/>
        <c:crosses val="autoZero"/>
        <c:auto val="1"/>
        <c:lblAlgn val="ctr"/>
        <c:lblOffset val="100"/>
        <c:tickLblSkip val="8"/>
        <c:tickMarkSkip val="4"/>
        <c:noMultiLvlLbl val="0"/>
      </c:catAx>
      <c:valAx>
        <c:axId val="103624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48">
            <a:solidFill>
              <a:prstClr val="black"/>
            </a:solidFill>
          </a:ln>
        </c:spPr>
        <c:crossAx val="103622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9541626898910869E-2"/>
          <c:y val="0.10726068095655063"/>
          <c:w val="0.56379177602801933"/>
          <c:h val="0.35029308836395401"/>
        </c:manualLayout>
      </c:layout>
      <c:overlay val="1"/>
    </c:legend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pPr>
            <a:r>
              <a:rPr lang="en-US" sz="1100" dirty="0">
                <a:latin typeface="Calibri" panose="020F0502020204030204" pitchFamily="34" charset="0"/>
              </a:rPr>
              <a:t>Percent Change, Annual Rate</a:t>
            </a:r>
          </a:p>
        </c:rich>
      </c:tx>
      <c:layout>
        <c:manualLayout>
          <c:xMode val="edge"/>
          <c:yMode val="edge"/>
          <c:x val="1.0729342840204435E-2"/>
          <c:y val="8.5409252669039152E-3"/>
        </c:manualLayout>
      </c:layout>
      <c:overlay val="0"/>
      <c:spPr>
        <a:noFill/>
        <a:ln w="2311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6723836676116383E-2"/>
          <c:y val="0.10841901922907198"/>
          <c:w val="0.93273542600896864"/>
          <c:h val="0.748251748251748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C0C0"/>
            </a:solidFill>
            <a:ln w="23115">
              <a:noFill/>
            </a:ln>
          </c:spPr>
          <c:invertIfNegative val="0"/>
          <c:cat>
            <c:strRef>
              <c:f>Sheet1!$A$42:$A$141</c:f>
              <c:strCache>
                <c:ptCount val="100"/>
                <c:pt idx="0">
                  <c:v>1990</c:v>
                </c:pt>
                <c:pt idx="1">
                  <c:v>1990 - Q2</c:v>
                </c:pt>
                <c:pt idx="2">
                  <c:v>1990 - Q3</c:v>
                </c:pt>
                <c:pt idx="3">
                  <c:v>1990 - Q4</c:v>
                </c:pt>
                <c:pt idx="4">
                  <c:v>1991</c:v>
                </c:pt>
                <c:pt idx="5">
                  <c:v>1991 - Q2</c:v>
                </c:pt>
                <c:pt idx="6">
                  <c:v>1991 - Q3</c:v>
                </c:pt>
                <c:pt idx="7">
                  <c:v>1991 - Q4</c:v>
                </c:pt>
                <c:pt idx="8">
                  <c:v>1992</c:v>
                </c:pt>
                <c:pt idx="9">
                  <c:v>1992 - Q2</c:v>
                </c:pt>
                <c:pt idx="10">
                  <c:v>1992 - Q3</c:v>
                </c:pt>
                <c:pt idx="11">
                  <c:v>1992 - Q4</c:v>
                </c:pt>
                <c:pt idx="12">
                  <c:v>1993</c:v>
                </c:pt>
                <c:pt idx="13">
                  <c:v>1993 - Q2</c:v>
                </c:pt>
                <c:pt idx="14">
                  <c:v>1993 - Q3</c:v>
                </c:pt>
                <c:pt idx="15">
                  <c:v>1993 - Q4</c:v>
                </c:pt>
                <c:pt idx="16">
                  <c:v>1994</c:v>
                </c:pt>
                <c:pt idx="17">
                  <c:v>1994 - Q2</c:v>
                </c:pt>
                <c:pt idx="18">
                  <c:v>1994 - Q3</c:v>
                </c:pt>
                <c:pt idx="19">
                  <c:v>1994 - Q4</c:v>
                </c:pt>
                <c:pt idx="20">
                  <c:v>1995</c:v>
                </c:pt>
                <c:pt idx="21">
                  <c:v>1995 - Q2</c:v>
                </c:pt>
                <c:pt idx="22">
                  <c:v>1995 - Q3</c:v>
                </c:pt>
                <c:pt idx="23">
                  <c:v>1995 - Q4</c:v>
                </c:pt>
                <c:pt idx="24">
                  <c:v>1996</c:v>
                </c:pt>
                <c:pt idx="25">
                  <c:v>1996</c:v>
                </c:pt>
                <c:pt idx="26">
                  <c:v>1996</c:v>
                </c:pt>
                <c:pt idx="27">
                  <c:v>1996</c:v>
                </c:pt>
                <c:pt idx="28">
                  <c:v>1997</c:v>
                </c:pt>
                <c:pt idx="29">
                  <c:v>1997</c:v>
                </c:pt>
                <c:pt idx="30">
                  <c:v>1997</c:v>
                </c:pt>
                <c:pt idx="31">
                  <c:v>1997</c:v>
                </c:pt>
                <c:pt idx="32">
                  <c:v>1998</c:v>
                </c:pt>
                <c:pt idx="33">
                  <c:v>1998</c:v>
                </c:pt>
                <c:pt idx="34">
                  <c:v>1998</c:v>
                </c:pt>
                <c:pt idx="35">
                  <c:v>1998</c:v>
                </c:pt>
                <c:pt idx="36">
                  <c:v>1999</c:v>
                </c:pt>
                <c:pt idx="37">
                  <c:v>1999</c:v>
                </c:pt>
                <c:pt idx="38">
                  <c:v>1999</c:v>
                </c:pt>
                <c:pt idx="39">
                  <c:v>1999</c:v>
                </c:pt>
                <c:pt idx="40">
                  <c:v>2000</c:v>
                </c:pt>
                <c:pt idx="41">
                  <c:v>2000</c:v>
                </c:pt>
                <c:pt idx="42">
                  <c:v>2000</c:v>
                </c:pt>
                <c:pt idx="43">
                  <c:v>2000</c:v>
                </c:pt>
                <c:pt idx="44">
                  <c:v>2001</c:v>
                </c:pt>
                <c:pt idx="45">
                  <c:v>2001</c:v>
                </c:pt>
                <c:pt idx="46">
                  <c:v>2001</c:v>
                </c:pt>
                <c:pt idx="47">
                  <c:v>2001</c:v>
                </c:pt>
                <c:pt idx="48">
                  <c:v>2002</c:v>
                </c:pt>
                <c:pt idx="49">
                  <c:v>2002</c:v>
                </c:pt>
                <c:pt idx="50">
                  <c:v>2002</c:v>
                </c:pt>
                <c:pt idx="51">
                  <c:v>2002</c:v>
                </c:pt>
                <c:pt idx="52">
                  <c:v>2003</c:v>
                </c:pt>
                <c:pt idx="53">
                  <c:v>2003</c:v>
                </c:pt>
                <c:pt idx="54">
                  <c:v>2003</c:v>
                </c:pt>
                <c:pt idx="55">
                  <c:v>2003</c:v>
                </c:pt>
                <c:pt idx="56">
                  <c:v>2004</c:v>
                </c:pt>
                <c:pt idx="57">
                  <c:v>2004</c:v>
                </c:pt>
                <c:pt idx="58">
                  <c:v>2004</c:v>
                </c:pt>
                <c:pt idx="59">
                  <c:v>2004</c:v>
                </c:pt>
                <c:pt idx="60">
                  <c:v>2005</c:v>
                </c:pt>
                <c:pt idx="61">
                  <c:v>2005</c:v>
                </c:pt>
                <c:pt idx="62">
                  <c:v>2005</c:v>
                </c:pt>
                <c:pt idx="63">
                  <c:v>2005</c:v>
                </c:pt>
                <c:pt idx="64">
                  <c:v>2006</c:v>
                </c:pt>
                <c:pt idx="65">
                  <c:v>2006</c:v>
                </c:pt>
                <c:pt idx="66">
                  <c:v>2006</c:v>
                </c:pt>
                <c:pt idx="67">
                  <c:v>2006</c:v>
                </c:pt>
                <c:pt idx="68">
                  <c:v>2007</c:v>
                </c:pt>
                <c:pt idx="69">
                  <c:v>2007</c:v>
                </c:pt>
                <c:pt idx="70">
                  <c:v>2007</c:v>
                </c:pt>
                <c:pt idx="71">
                  <c:v>2007</c:v>
                </c:pt>
                <c:pt idx="72">
                  <c:v>2008</c:v>
                </c:pt>
                <c:pt idx="73">
                  <c:v>2008</c:v>
                </c:pt>
                <c:pt idx="74">
                  <c:v>2008</c:v>
                </c:pt>
                <c:pt idx="75">
                  <c:v>2008</c:v>
                </c:pt>
                <c:pt idx="76">
                  <c:v>2009</c:v>
                </c:pt>
                <c:pt idx="77">
                  <c:v>2009</c:v>
                </c:pt>
                <c:pt idx="78">
                  <c:v>2009</c:v>
                </c:pt>
                <c:pt idx="79">
                  <c:v>2009</c:v>
                </c:pt>
                <c:pt idx="80">
                  <c:v>2010</c:v>
                </c:pt>
                <c:pt idx="81">
                  <c:v>2010</c:v>
                </c:pt>
                <c:pt idx="82">
                  <c:v>2010</c:v>
                </c:pt>
                <c:pt idx="83">
                  <c:v>2010</c:v>
                </c:pt>
                <c:pt idx="84">
                  <c:v>2011</c:v>
                </c:pt>
                <c:pt idx="85">
                  <c:v>2011</c:v>
                </c:pt>
                <c:pt idx="86">
                  <c:v>2011</c:v>
                </c:pt>
                <c:pt idx="87">
                  <c:v>2011</c:v>
                </c:pt>
                <c:pt idx="88">
                  <c:v>2012</c:v>
                </c:pt>
                <c:pt idx="89">
                  <c:v>2012</c:v>
                </c:pt>
                <c:pt idx="90">
                  <c:v>2012</c:v>
                </c:pt>
                <c:pt idx="91">
                  <c:v>2012</c:v>
                </c:pt>
                <c:pt idx="92">
                  <c:v>2013</c:v>
                </c:pt>
                <c:pt idx="93">
                  <c:v>2013</c:v>
                </c:pt>
                <c:pt idx="94">
                  <c:v>2013</c:v>
                </c:pt>
                <c:pt idx="95">
                  <c:v>2013</c:v>
                </c:pt>
                <c:pt idx="96">
                  <c:v>2014</c:v>
                </c:pt>
                <c:pt idx="97">
                  <c:v>2014</c:v>
                </c:pt>
                <c:pt idx="98">
                  <c:v>2014</c:v>
                </c:pt>
                <c:pt idx="99">
                  <c:v>2014</c:v>
                </c:pt>
              </c:strCache>
            </c:strRef>
          </c:cat>
          <c:val>
            <c:numRef>
              <c:f>Sheet1!$C$42:$C$141</c:f>
              <c:numCache>
                <c:formatCode>General</c:formatCode>
                <c:ptCount val="100"/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44">
                  <c:v>40</c:v>
                </c:pt>
                <c:pt idx="45">
                  <c:v>40</c:v>
                </c:pt>
                <c:pt idx="46">
                  <c:v>40</c:v>
                </c:pt>
                <c:pt idx="47">
                  <c:v>40</c:v>
                </c:pt>
                <c:pt idx="71">
                  <c:v>40</c:v>
                </c:pt>
                <c:pt idx="72">
                  <c:v>40</c:v>
                </c:pt>
                <c:pt idx="73">
                  <c:v>40</c:v>
                </c:pt>
                <c:pt idx="74">
                  <c:v>40</c:v>
                </c:pt>
                <c:pt idx="75">
                  <c:v>40</c:v>
                </c:pt>
                <c:pt idx="76">
                  <c:v>40</c:v>
                </c:pt>
                <c:pt idx="77">
                  <c:v>40</c:v>
                </c:pt>
              </c:numCache>
            </c:numRef>
          </c:val>
        </c:ser>
        <c:ser>
          <c:idx val="2"/>
          <c:order val="1"/>
          <c:spPr>
            <a:solidFill>
              <a:srgbClr val="C0C0C0"/>
            </a:solidFill>
            <a:ln w="23115">
              <a:noFill/>
            </a:ln>
          </c:spPr>
          <c:invertIfNegative val="0"/>
          <c:cat>
            <c:strRef>
              <c:f>Sheet1!$A$42:$A$141</c:f>
              <c:strCache>
                <c:ptCount val="100"/>
                <c:pt idx="0">
                  <c:v>1990</c:v>
                </c:pt>
                <c:pt idx="1">
                  <c:v>1990 - Q2</c:v>
                </c:pt>
                <c:pt idx="2">
                  <c:v>1990 - Q3</c:v>
                </c:pt>
                <c:pt idx="3">
                  <c:v>1990 - Q4</c:v>
                </c:pt>
                <c:pt idx="4">
                  <c:v>1991</c:v>
                </c:pt>
                <c:pt idx="5">
                  <c:v>1991 - Q2</c:v>
                </c:pt>
                <c:pt idx="6">
                  <c:v>1991 - Q3</c:v>
                </c:pt>
                <c:pt idx="7">
                  <c:v>1991 - Q4</c:v>
                </c:pt>
                <c:pt idx="8">
                  <c:v>1992</c:v>
                </c:pt>
                <c:pt idx="9">
                  <c:v>1992 - Q2</c:v>
                </c:pt>
                <c:pt idx="10">
                  <c:v>1992 - Q3</c:v>
                </c:pt>
                <c:pt idx="11">
                  <c:v>1992 - Q4</c:v>
                </c:pt>
                <c:pt idx="12">
                  <c:v>1993</c:v>
                </c:pt>
                <c:pt idx="13">
                  <c:v>1993 - Q2</c:v>
                </c:pt>
                <c:pt idx="14">
                  <c:v>1993 - Q3</c:v>
                </c:pt>
                <c:pt idx="15">
                  <c:v>1993 - Q4</c:v>
                </c:pt>
                <c:pt idx="16">
                  <c:v>1994</c:v>
                </c:pt>
                <c:pt idx="17">
                  <c:v>1994 - Q2</c:v>
                </c:pt>
                <c:pt idx="18">
                  <c:v>1994 - Q3</c:v>
                </c:pt>
                <c:pt idx="19">
                  <c:v>1994 - Q4</c:v>
                </c:pt>
                <c:pt idx="20">
                  <c:v>1995</c:v>
                </c:pt>
                <c:pt idx="21">
                  <c:v>1995 - Q2</c:v>
                </c:pt>
                <c:pt idx="22">
                  <c:v>1995 - Q3</c:v>
                </c:pt>
                <c:pt idx="23">
                  <c:v>1995 - Q4</c:v>
                </c:pt>
                <c:pt idx="24">
                  <c:v>1996</c:v>
                </c:pt>
                <c:pt idx="25">
                  <c:v>1996</c:v>
                </c:pt>
                <c:pt idx="26">
                  <c:v>1996</c:v>
                </c:pt>
                <c:pt idx="27">
                  <c:v>1996</c:v>
                </c:pt>
                <c:pt idx="28">
                  <c:v>1997</c:v>
                </c:pt>
                <c:pt idx="29">
                  <c:v>1997</c:v>
                </c:pt>
                <c:pt idx="30">
                  <c:v>1997</c:v>
                </c:pt>
                <c:pt idx="31">
                  <c:v>1997</c:v>
                </c:pt>
                <c:pt idx="32">
                  <c:v>1998</c:v>
                </c:pt>
                <c:pt idx="33">
                  <c:v>1998</c:v>
                </c:pt>
                <c:pt idx="34">
                  <c:v>1998</c:v>
                </c:pt>
                <c:pt idx="35">
                  <c:v>1998</c:v>
                </c:pt>
                <c:pt idx="36">
                  <c:v>1999</c:v>
                </c:pt>
                <c:pt idx="37">
                  <c:v>1999</c:v>
                </c:pt>
                <c:pt idx="38">
                  <c:v>1999</c:v>
                </c:pt>
                <c:pt idx="39">
                  <c:v>1999</c:v>
                </c:pt>
                <c:pt idx="40">
                  <c:v>2000</c:v>
                </c:pt>
                <c:pt idx="41">
                  <c:v>2000</c:v>
                </c:pt>
                <c:pt idx="42">
                  <c:v>2000</c:v>
                </c:pt>
                <c:pt idx="43">
                  <c:v>2000</c:v>
                </c:pt>
                <c:pt idx="44">
                  <c:v>2001</c:v>
                </c:pt>
                <c:pt idx="45">
                  <c:v>2001</c:v>
                </c:pt>
                <c:pt idx="46">
                  <c:v>2001</c:v>
                </c:pt>
                <c:pt idx="47">
                  <c:v>2001</c:v>
                </c:pt>
                <c:pt idx="48">
                  <c:v>2002</c:v>
                </c:pt>
                <c:pt idx="49">
                  <c:v>2002</c:v>
                </c:pt>
                <c:pt idx="50">
                  <c:v>2002</c:v>
                </c:pt>
                <c:pt idx="51">
                  <c:v>2002</c:v>
                </c:pt>
                <c:pt idx="52">
                  <c:v>2003</c:v>
                </c:pt>
                <c:pt idx="53">
                  <c:v>2003</c:v>
                </c:pt>
                <c:pt idx="54">
                  <c:v>2003</c:v>
                </c:pt>
                <c:pt idx="55">
                  <c:v>2003</c:v>
                </c:pt>
                <c:pt idx="56">
                  <c:v>2004</c:v>
                </c:pt>
                <c:pt idx="57">
                  <c:v>2004</c:v>
                </c:pt>
                <c:pt idx="58">
                  <c:v>2004</c:v>
                </c:pt>
                <c:pt idx="59">
                  <c:v>2004</c:v>
                </c:pt>
                <c:pt idx="60">
                  <c:v>2005</c:v>
                </c:pt>
                <c:pt idx="61">
                  <c:v>2005</c:v>
                </c:pt>
                <c:pt idx="62">
                  <c:v>2005</c:v>
                </c:pt>
                <c:pt idx="63">
                  <c:v>2005</c:v>
                </c:pt>
                <c:pt idx="64">
                  <c:v>2006</c:v>
                </c:pt>
                <c:pt idx="65">
                  <c:v>2006</c:v>
                </c:pt>
                <c:pt idx="66">
                  <c:v>2006</c:v>
                </c:pt>
                <c:pt idx="67">
                  <c:v>2006</c:v>
                </c:pt>
                <c:pt idx="68">
                  <c:v>2007</c:v>
                </c:pt>
                <c:pt idx="69">
                  <c:v>2007</c:v>
                </c:pt>
                <c:pt idx="70">
                  <c:v>2007</c:v>
                </c:pt>
                <c:pt idx="71">
                  <c:v>2007</c:v>
                </c:pt>
                <c:pt idx="72">
                  <c:v>2008</c:v>
                </c:pt>
                <c:pt idx="73">
                  <c:v>2008</c:v>
                </c:pt>
                <c:pt idx="74">
                  <c:v>2008</c:v>
                </c:pt>
                <c:pt idx="75">
                  <c:v>2008</c:v>
                </c:pt>
                <c:pt idx="76">
                  <c:v>2009</c:v>
                </c:pt>
                <c:pt idx="77">
                  <c:v>2009</c:v>
                </c:pt>
                <c:pt idx="78">
                  <c:v>2009</c:v>
                </c:pt>
                <c:pt idx="79">
                  <c:v>2009</c:v>
                </c:pt>
                <c:pt idx="80">
                  <c:v>2010</c:v>
                </c:pt>
                <c:pt idx="81">
                  <c:v>2010</c:v>
                </c:pt>
                <c:pt idx="82">
                  <c:v>2010</c:v>
                </c:pt>
                <c:pt idx="83">
                  <c:v>2010</c:v>
                </c:pt>
                <c:pt idx="84">
                  <c:v>2011</c:v>
                </c:pt>
                <c:pt idx="85">
                  <c:v>2011</c:v>
                </c:pt>
                <c:pt idx="86">
                  <c:v>2011</c:v>
                </c:pt>
                <c:pt idx="87">
                  <c:v>2011</c:v>
                </c:pt>
                <c:pt idx="88">
                  <c:v>2012</c:v>
                </c:pt>
                <c:pt idx="89">
                  <c:v>2012</c:v>
                </c:pt>
                <c:pt idx="90">
                  <c:v>2012</c:v>
                </c:pt>
                <c:pt idx="91">
                  <c:v>2012</c:v>
                </c:pt>
                <c:pt idx="92">
                  <c:v>2013</c:v>
                </c:pt>
                <c:pt idx="93">
                  <c:v>2013</c:v>
                </c:pt>
                <c:pt idx="94">
                  <c:v>2013</c:v>
                </c:pt>
                <c:pt idx="95">
                  <c:v>2013</c:v>
                </c:pt>
                <c:pt idx="96">
                  <c:v>2014</c:v>
                </c:pt>
                <c:pt idx="97">
                  <c:v>2014</c:v>
                </c:pt>
                <c:pt idx="98">
                  <c:v>2014</c:v>
                </c:pt>
                <c:pt idx="99">
                  <c:v>2014</c:v>
                </c:pt>
              </c:strCache>
            </c:strRef>
          </c:cat>
          <c:val>
            <c:numRef>
              <c:f>Sheet1!$D$42:$D$141</c:f>
              <c:numCache>
                <c:formatCode>General</c:formatCode>
                <c:ptCount val="100"/>
                <c:pt idx="2">
                  <c:v>-40</c:v>
                </c:pt>
                <c:pt idx="3">
                  <c:v>-40</c:v>
                </c:pt>
                <c:pt idx="4">
                  <c:v>-40</c:v>
                </c:pt>
                <c:pt idx="44">
                  <c:v>-40</c:v>
                </c:pt>
                <c:pt idx="45">
                  <c:v>-40</c:v>
                </c:pt>
                <c:pt idx="46">
                  <c:v>-40</c:v>
                </c:pt>
                <c:pt idx="47">
                  <c:v>-40</c:v>
                </c:pt>
                <c:pt idx="71">
                  <c:v>-40</c:v>
                </c:pt>
                <c:pt idx="72">
                  <c:v>-40</c:v>
                </c:pt>
                <c:pt idx="73">
                  <c:v>-40</c:v>
                </c:pt>
                <c:pt idx="74">
                  <c:v>-40</c:v>
                </c:pt>
                <c:pt idx="75">
                  <c:v>-40</c:v>
                </c:pt>
                <c:pt idx="76">
                  <c:v>-40</c:v>
                </c:pt>
                <c:pt idx="77">
                  <c:v>-40</c:v>
                </c:pt>
              </c:numCache>
            </c:numRef>
          </c:val>
        </c:ser>
        <c:ser>
          <c:idx val="1"/>
          <c:order val="2"/>
          <c:tx>
            <c:strRef>
              <c:f>Sheet1!$E$1</c:f>
              <c:strCache>
                <c:ptCount val="1"/>
                <c:pt idx="0">
                  <c:v>Fixed Investment</c:v>
                </c:pt>
              </c:strCache>
            </c:strRef>
          </c:tx>
          <c:spPr>
            <a:solidFill>
              <a:srgbClr val="0000FF"/>
            </a:solidFill>
            <a:ln w="11547">
              <a:solidFill>
                <a:schemeClr val="tx1"/>
              </a:solidFill>
              <a:prstDash val="solid"/>
            </a:ln>
          </c:spPr>
          <c:invertIfNegative val="0"/>
          <c:dPt>
            <c:idx val="54"/>
            <c:invertIfNegative val="0"/>
            <c:bubble3D val="0"/>
            <c:spPr>
              <a:solidFill>
                <a:srgbClr val="0000FF"/>
              </a:solidFill>
              <a:ln w="11547">
                <a:solidFill>
                  <a:srgbClr val="0000FF"/>
                </a:solidFill>
                <a:prstDash val="solid"/>
              </a:ln>
            </c:spPr>
          </c:dPt>
          <c:dPt>
            <c:idx val="97"/>
            <c:invertIfNegative val="0"/>
            <c:bubble3D val="0"/>
          </c:dPt>
          <c:dPt>
            <c:idx val="98"/>
            <c:invertIfNegative val="0"/>
            <c:bubble3D val="0"/>
          </c:dPt>
          <c:dPt>
            <c:idx val="99"/>
            <c:invertIfNegative val="0"/>
            <c:bubble3D val="0"/>
            <c:spPr>
              <a:solidFill>
                <a:srgbClr val="FF0000"/>
              </a:solidFill>
              <a:ln w="11547">
                <a:solidFill>
                  <a:schemeClr val="tx1"/>
                </a:solidFill>
                <a:prstDash val="solid"/>
              </a:ln>
            </c:spPr>
          </c:dPt>
          <c:dPt>
            <c:idx val="131"/>
            <c:invertIfNegative val="0"/>
            <c:bubble3D val="0"/>
          </c:dPt>
          <c:dPt>
            <c:idx val="132"/>
            <c:invertIfNegative val="0"/>
            <c:bubble3D val="0"/>
          </c:dPt>
          <c:dPt>
            <c:idx val="133"/>
            <c:invertIfNegative val="0"/>
            <c:bubble3D val="0"/>
          </c:dPt>
          <c:dPt>
            <c:idx val="134"/>
            <c:invertIfNegative val="0"/>
            <c:bubble3D val="0"/>
          </c:dPt>
          <c:dPt>
            <c:idx val="135"/>
            <c:invertIfNegative val="0"/>
            <c:bubble3D val="0"/>
          </c:dPt>
          <c:dPt>
            <c:idx val="136"/>
            <c:invertIfNegative val="0"/>
            <c:bubble3D val="0"/>
          </c:dPt>
          <c:dPt>
            <c:idx val="137"/>
            <c:invertIfNegative val="0"/>
            <c:bubble3D val="0"/>
            <c:spPr>
              <a:solidFill>
                <a:srgbClr val="FF0000"/>
              </a:solidFill>
              <a:ln w="11547">
                <a:solidFill>
                  <a:schemeClr val="tx1"/>
                </a:solidFill>
                <a:prstDash val="solid"/>
              </a:ln>
            </c:spPr>
          </c:dPt>
          <c:dPt>
            <c:idx val="138"/>
            <c:invertIfNegative val="0"/>
            <c:bubble3D val="0"/>
            <c:spPr>
              <a:solidFill>
                <a:srgbClr val="FF0000"/>
              </a:solidFill>
              <a:ln w="11547">
                <a:solidFill>
                  <a:schemeClr val="tx1"/>
                </a:solidFill>
                <a:prstDash val="solid"/>
              </a:ln>
            </c:spPr>
          </c:dPt>
          <c:dPt>
            <c:idx val="139"/>
            <c:invertIfNegative val="0"/>
            <c:bubble3D val="0"/>
            <c:spPr>
              <a:solidFill>
                <a:srgbClr val="FF0000"/>
              </a:solidFill>
              <a:ln w="11547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Sheet1!$A$42:$A$141</c:f>
              <c:strCache>
                <c:ptCount val="100"/>
                <c:pt idx="0">
                  <c:v>1990</c:v>
                </c:pt>
                <c:pt idx="1">
                  <c:v>1990 - Q2</c:v>
                </c:pt>
                <c:pt idx="2">
                  <c:v>1990 - Q3</c:v>
                </c:pt>
                <c:pt idx="3">
                  <c:v>1990 - Q4</c:v>
                </c:pt>
                <c:pt idx="4">
                  <c:v>1991</c:v>
                </c:pt>
                <c:pt idx="5">
                  <c:v>1991 - Q2</c:v>
                </c:pt>
                <c:pt idx="6">
                  <c:v>1991 - Q3</c:v>
                </c:pt>
                <c:pt idx="7">
                  <c:v>1991 - Q4</c:v>
                </c:pt>
                <c:pt idx="8">
                  <c:v>1992</c:v>
                </c:pt>
                <c:pt idx="9">
                  <c:v>1992 - Q2</c:v>
                </c:pt>
                <c:pt idx="10">
                  <c:v>1992 - Q3</c:v>
                </c:pt>
                <c:pt idx="11">
                  <c:v>1992 - Q4</c:v>
                </c:pt>
                <c:pt idx="12">
                  <c:v>1993</c:v>
                </c:pt>
                <c:pt idx="13">
                  <c:v>1993 - Q2</c:v>
                </c:pt>
                <c:pt idx="14">
                  <c:v>1993 - Q3</c:v>
                </c:pt>
                <c:pt idx="15">
                  <c:v>1993 - Q4</c:v>
                </c:pt>
                <c:pt idx="16">
                  <c:v>1994</c:v>
                </c:pt>
                <c:pt idx="17">
                  <c:v>1994 - Q2</c:v>
                </c:pt>
                <c:pt idx="18">
                  <c:v>1994 - Q3</c:v>
                </c:pt>
                <c:pt idx="19">
                  <c:v>1994 - Q4</c:v>
                </c:pt>
                <c:pt idx="20">
                  <c:v>1995</c:v>
                </c:pt>
                <c:pt idx="21">
                  <c:v>1995 - Q2</c:v>
                </c:pt>
                <c:pt idx="22">
                  <c:v>1995 - Q3</c:v>
                </c:pt>
                <c:pt idx="23">
                  <c:v>1995 - Q4</c:v>
                </c:pt>
                <c:pt idx="24">
                  <c:v>1996</c:v>
                </c:pt>
                <c:pt idx="25">
                  <c:v>1996</c:v>
                </c:pt>
                <c:pt idx="26">
                  <c:v>1996</c:v>
                </c:pt>
                <c:pt idx="27">
                  <c:v>1996</c:v>
                </c:pt>
                <c:pt idx="28">
                  <c:v>1997</c:v>
                </c:pt>
                <c:pt idx="29">
                  <c:v>1997</c:v>
                </c:pt>
                <c:pt idx="30">
                  <c:v>1997</c:v>
                </c:pt>
                <c:pt idx="31">
                  <c:v>1997</c:v>
                </c:pt>
                <c:pt idx="32">
                  <c:v>1998</c:v>
                </c:pt>
                <c:pt idx="33">
                  <c:v>1998</c:v>
                </c:pt>
                <c:pt idx="34">
                  <c:v>1998</c:v>
                </c:pt>
                <c:pt idx="35">
                  <c:v>1998</c:v>
                </c:pt>
                <c:pt idx="36">
                  <c:v>1999</c:v>
                </c:pt>
                <c:pt idx="37">
                  <c:v>1999</c:v>
                </c:pt>
                <c:pt idx="38">
                  <c:v>1999</c:v>
                </c:pt>
                <c:pt idx="39">
                  <c:v>1999</c:v>
                </c:pt>
                <c:pt idx="40">
                  <c:v>2000</c:v>
                </c:pt>
                <c:pt idx="41">
                  <c:v>2000</c:v>
                </c:pt>
                <c:pt idx="42">
                  <c:v>2000</c:v>
                </c:pt>
                <c:pt idx="43">
                  <c:v>2000</c:v>
                </c:pt>
                <c:pt idx="44">
                  <c:v>2001</c:v>
                </c:pt>
                <c:pt idx="45">
                  <c:v>2001</c:v>
                </c:pt>
                <c:pt idx="46">
                  <c:v>2001</c:v>
                </c:pt>
                <c:pt idx="47">
                  <c:v>2001</c:v>
                </c:pt>
                <c:pt idx="48">
                  <c:v>2002</c:v>
                </c:pt>
                <c:pt idx="49">
                  <c:v>2002</c:v>
                </c:pt>
                <c:pt idx="50">
                  <c:v>2002</c:v>
                </c:pt>
                <c:pt idx="51">
                  <c:v>2002</c:v>
                </c:pt>
                <c:pt idx="52">
                  <c:v>2003</c:v>
                </c:pt>
                <c:pt idx="53">
                  <c:v>2003</c:v>
                </c:pt>
                <c:pt idx="54">
                  <c:v>2003</c:v>
                </c:pt>
                <c:pt idx="55">
                  <c:v>2003</c:v>
                </c:pt>
                <c:pt idx="56">
                  <c:v>2004</c:v>
                </c:pt>
                <c:pt idx="57">
                  <c:v>2004</c:v>
                </c:pt>
                <c:pt idx="58">
                  <c:v>2004</c:v>
                </c:pt>
                <c:pt idx="59">
                  <c:v>2004</c:v>
                </c:pt>
                <c:pt idx="60">
                  <c:v>2005</c:v>
                </c:pt>
                <c:pt idx="61">
                  <c:v>2005</c:v>
                </c:pt>
                <c:pt idx="62">
                  <c:v>2005</c:v>
                </c:pt>
                <c:pt idx="63">
                  <c:v>2005</c:v>
                </c:pt>
                <c:pt idx="64">
                  <c:v>2006</c:v>
                </c:pt>
                <c:pt idx="65">
                  <c:v>2006</c:v>
                </c:pt>
                <c:pt idx="66">
                  <c:v>2006</c:v>
                </c:pt>
                <c:pt idx="67">
                  <c:v>2006</c:v>
                </c:pt>
                <c:pt idx="68">
                  <c:v>2007</c:v>
                </c:pt>
                <c:pt idx="69">
                  <c:v>2007</c:v>
                </c:pt>
                <c:pt idx="70">
                  <c:v>2007</c:v>
                </c:pt>
                <c:pt idx="71">
                  <c:v>2007</c:v>
                </c:pt>
                <c:pt idx="72">
                  <c:v>2008</c:v>
                </c:pt>
                <c:pt idx="73">
                  <c:v>2008</c:v>
                </c:pt>
                <c:pt idx="74">
                  <c:v>2008</c:v>
                </c:pt>
                <c:pt idx="75">
                  <c:v>2008</c:v>
                </c:pt>
                <c:pt idx="76">
                  <c:v>2009</c:v>
                </c:pt>
                <c:pt idx="77">
                  <c:v>2009</c:v>
                </c:pt>
                <c:pt idx="78">
                  <c:v>2009</c:v>
                </c:pt>
                <c:pt idx="79">
                  <c:v>2009</c:v>
                </c:pt>
                <c:pt idx="80">
                  <c:v>2010</c:v>
                </c:pt>
                <c:pt idx="81">
                  <c:v>2010</c:v>
                </c:pt>
                <c:pt idx="82">
                  <c:v>2010</c:v>
                </c:pt>
                <c:pt idx="83">
                  <c:v>2010</c:v>
                </c:pt>
                <c:pt idx="84">
                  <c:v>2011</c:v>
                </c:pt>
                <c:pt idx="85">
                  <c:v>2011</c:v>
                </c:pt>
                <c:pt idx="86">
                  <c:v>2011</c:v>
                </c:pt>
                <c:pt idx="87">
                  <c:v>2011</c:v>
                </c:pt>
                <c:pt idx="88">
                  <c:v>2012</c:v>
                </c:pt>
                <c:pt idx="89">
                  <c:v>2012</c:v>
                </c:pt>
                <c:pt idx="90">
                  <c:v>2012</c:v>
                </c:pt>
                <c:pt idx="91">
                  <c:v>2012</c:v>
                </c:pt>
                <c:pt idx="92">
                  <c:v>2013</c:v>
                </c:pt>
                <c:pt idx="93">
                  <c:v>2013</c:v>
                </c:pt>
                <c:pt idx="94">
                  <c:v>2013</c:v>
                </c:pt>
                <c:pt idx="95">
                  <c:v>2013</c:v>
                </c:pt>
                <c:pt idx="96">
                  <c:v>2014</c:v>
                </c:pt>
                <c:pt idx="97">
                  <c:v>2014</c:v>
                </c:pt>
                <c:pt idx="98">
                  <c:v>2014</c:v>
                </c:pt>
                <c:pt idx="99">
                  <c:v>2014</c:v>
                </c:pt>
              </c:strCache>
            </c:strRef>
          </c:cat>
          <c:val>
            <c:numRef>
              <c:f>Sheet1!$E$42:$E$141</c:f>
              <c:numCache>
                <c:formatCode>General</c:formatCode>
                <c:ptCount val="100"/>
                <c:pt idx="0">
                  <c:v>5.15</c:v>
                </c:pt>
                <c:pt idx="1">
                  <c:v>-5.08</c:v>
                </c:pt>
                <c:pt idx="2" formatCode="0.0">
                  <c:v>2.78</c:v>
                </c:pt>
                <c:pt idx="3">
                  <c:v>-6.05</c:v>
                </c:pt>
                <c:pt idx="4">
                  <c:v>-7.78</c:v>
                </c:pt>
                <c:pt idx="5">
                  <c:v>-2</c:v>
                </c:pt>
                <c:pt idx="6">
                  <c:v>-3.36</c:v>
                </c:pt>
                <c:pt idx="7">
                  <c:v>-0.26</c:v>
                </c:pt>
                <c:pt idx="8">
                  <c:v>-1.48</c:v>
                </c:pt>
                <c:pt idx="9">
                  <c:v>13.66</c:v>
                </c:pt>
                <c:pt idx="10">
                  <c:v>6.32</c:v>
                </c:pt>
                <c:pt idx="11">
                  <c:v>10.97</c:v>
                </c:pt>
                <c:pt idx="12">
                  <c:v>3.98</c:v>
                </c:pt>
                <c:pt idx="13">
                  <c:v>8.0399999999999991</c:v>
                </c:pt>
                <c:pt idx="14">
                  <c:v>3.29</c:v>
                </c:pt>
                <c:pt idx="15">
                  <c:v>15.16</c:v>
                </c:pt>
                <c:pt idx="16">
                  <c:v>4.6100000000000003</c:v>
                </c:pt>
                <c:pt idx="17">
                  <c:v>6.3</c:v>
                </c:pt>
                <c:pt idx="18">
                  <c:v>6.88</c:v>
                </c:pt>
                <c:pt idx="19">
                  <c:v>16.510000000000002</c:v>
                </c:pt>
                <c:pt idx="20">
                  <c:v>15.72</c:v>
                </c:pt>
                <c:pt idx="21">
                  <c:v>3.93</c:v>
                </c:pt>
                <c:pt idx="22">
                  <c:v>2.69</c:v>
                </c:pt>
                <c:pt idx="23">
                  <c:v>8.17</c:v>
                </c:pt>
                <c:pt idx="24">
                  <c:v>10.32</c:v>
                </c:pt>
                <c:pt idx="25">
                  <c:v>11.27</c:v>
                </c:pt>
                <c:pt idx="26">
                  <c:v>13.17</c:v>
                </c:pt>
                <c:pt idx="27">
                  <c:v>10.46</c:v>
                </c:pt>
                <c:pt idx="28">
                  <c:v>9.42</c:v>
                </c:pt>
                <c:pt idx="29">
                  <c:v>8.67</c:v>
                </c:pt>
                <c:pt idx="30">
                  <c:v>18.989999999999998</c:v>
                </c:pt>
                <c:pt idx="31">
                  <c:v>2.73</c:v>
                </c:pt>
                <c:pt idx="32">
                  <c:v>13.31</c:v>
                </c:pt>
                <c:pt idx="33">
                  <c:v>13.91</c:v>
                </c:pt>
                <c:pt idx="34">
                  <c:v>6.16</c:v>
                </c:pt>
                <c:pt idx="35">
                  <c:v>12.01</c:v>
                </c:pt>
                <c:pt idx="36">
                  <c:v>9.06</c:v>
                </c:pt>
                <c:pt idx="37">
                  <c:v>10.92</c:v>
                </c:pt>
                <c:pt idx="38">
                  <c:v>11.7</c:v>
                </c:pt>
                <c:pt idx="39">
                  <c:v>1.46</c:v>
                </c:pt>
                <c:pt idx="40">
                  <c:v>15.02</c:v>
                </c:pt>
                <c:pt idx="41">
                  <c:v>13.26</c:v>
                </c:pt>
                <c:pt idx="42">
                  <c:v>4.28</c:v>
                </c:pt>
                <c:pt idx="43">
                  <c:v>1.06</c:v>
                </c:pt>
                <c:pt idx="44">
                  <c:v>-3.19</c:v>
                </c:pt>
                <c:pt idx="45">
                  <c:v>-8.76</c:v>
                </c:pt>
                <c:pt idx="46">
                  <c:v>-5.13</c:v>
                </c:pt>
                <c:pt idx="47">
                  <c:v>-11.11</c:v>
                </c:pt>
                <c:pt idx="48">
                  <c:v>-7.87</c:v>
                </c:pt>
                <c:pt idx="49">
                  <c:v>-5.2</c:v>
                </c:pt>
                <c:pt idx="50">
                  <c:v>-2.35</c:v>
                </c:pt>
                <c:pt idx="51">
                  <c:v>-4.71</c:v>
                </c:pt>
                <c:pt idx="52">
                  <c:v>0.95</c:v>
                </c:pt>
                <c:pt idx="53">
                  <c:v>10.01</c:v>
                </c:pt>
                <c:pt idx="54">
                  <c:v>8.2799999999999994</c:v>
                </c:pt>
                <c:pt idx="55">
                  <c:v>5.85</c:v>
                </c:pt>
                <c:pt idx="56">
                  <c:v>-4.37</c:v>
                </c:pt>
                <c:pt idx="57">
                  <c:v>9.18</c:v>
                </c:pt>
                <c:pt idx="58">
                  <c:v>11.34</c:v>
                </c:pt>
                <c:pt idx="59">
                  <c:v>8.76</c:v>
                </c:pt>
                <c:pt idx="60">
                  <c:v>5.03</c:v>
                </c:pt>
                <c:pt idx="61">
                  <c:v>5.88</c:v>
                </c:pt>
                <c:pt idx="62">
                  <c:v>7.54</c:v>
                </c:pt>
                <c:pt idx="63">
                  <c:v>1.6</c:v>
                </c:pt>
                <c:pt idx="64">
                  <c:v>15.61</c:v>
                </c:pt>
                <c:pt idx="65">
                  <c:v>5.09</c:v>
                </c:pt>
                <c:pt idx="66">
                  <c:v>4.8499999999999996</c:v>
                </c:pt>
                <c:pt idx="67">
                  <c:v>2.64</c:v>
                </c:pt>
                <c:pt idx="68">
                  <c:v>7.04</c:v>
                </c:pt>
                <c:pt idx="69">
                  <c:v>8.08</c:v>
                </c:pt>
                <c:pt idx="70">
                  <c:v>6.35</c:v>
                </c:pt>
                <c:pt idx="71">
                  <c:v>6.93</c:v>
                </c:pt>
                <c:pt idx="72">
                  <c:v>0.1</c:v>
                </c:pt>
                <c:pt idx="73">
                  <c:v>-2.2799999999999998</c:v>
                </c:pt>
                <c:pt idx="74">
                  <c:v>-10.36</c:v>
                </c:pt>
                <c:pt idx="75">
                  <c:v>-21.39</c:v>
                </c:pt>
                <c:pt idx="76">
                  <c:v>-25.97</c:v>
                </c:pt>
                <c:pt idx="77">
                  <c:v>-12.26</c:v>
                </c:pt>
                <c:pt idx="78">
                  <c:v>-5.0199999999999996</c:v>
                </c:pt>
                <c:pt idx="79">
                  <c:v>-3.6</c:v>
                </c:pt>
                <c:pt idx="80">
                  <c:v>4.22</c:v>
                </c:pt>
                <c:pt idx="81">
                  <c:v>11.43</c:v>
                </c:pt>
                <c:pt idx="82">
                  <c:v>8.32</c:v>
                </c:pt>
                <c:pt idx="83">
                  <c:v>8.61</c:v>
                </c:pt>
                <c:pt idx="84">
                  <c:v>-0.92</c:v>
                </c:pt>
                <c:pt idx="85">
                  <c:v>8.84</c:v>
                </c:pt>
                <c:pt idx="86">
                  <c:v>19.399999999999999</c:v>
                </c:pt>
                <c:pt idx="87">
                  <c:v>9.51</c:v>
                </c:pt>
                <c:pt idx="88">
                  <c:v>5.86</c:v>
                </c:pt>
                <c:pt idx="89">
                  <c:v>4.3600000000000003</c:v>
                </c:pt>
                <c:pt idx="90">
                  <c:v>0.81</c:v>
                </c:pt>
                <c:pt idx="91">
                  <c:v>3.65</c:v>
                </c:pt>
                <c:pt idx="92">
                  <c:v>1.46</c:v>
                </c:pt>
                <c:pt idx="93">
                  <c:v>1.6</c:v>
                </c:pt>
                <c:pt idx="94">
                  <c:v>5.5</c:v>
                </c:pt>
                <c:pt idx="95">
                  <c:v>10.42</c:v>
                </c:pt>
                <c:pt idx="96">
                  <c:v>1.61</c:v>
                </c:pt>
                <c:pt idx="97">
                  <c:v>9.6999999999999993</c:v>
                </c:pt>
                <c:pt idx="98">
                  <c:v>7.1</c:v>
                </c:pt>
                <c:pt idx="99">
                  <c:v>8.3000000000000007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004288"/>
        <c:axId val="109005824"/>
      </c:barChart>
      <c:catAx>
        <c:axId val="10900428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low"/>
        <c:spPr>
          <a:ln w="28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pPr>
            <a:endParaRPr lang="en-US"/>
          </a:p>
        </c:txPr>
        <c:crossAx val="109005824"/>
        <c:crosses val="autoZero"/>
        <c:auto val="1"/>
        <c:lblAlgn val="ctr"/>
        <c:lblOffset val="100"/>
        <c:tickLblSkip val="20"/>
        <c:tickMarkSkip val="8"/>
        <c:noMultiLvlLbl val="0"/>
      </c:catAx>
      <c:valAx>
        <c:axId val="109005824"/>
        <c:scaling>
          <c:orientation val="minMax"/>
          <c:max val="20"/>
          <c:min val="-3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28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pPr>
            <a:endParaRPr lang="en-US"/>
          </a:p>
        </c:txPr>
        <c:crossAx val="109004288"/>
        <c:crosses val="autoZero"/>
        <c:crossBetween val="between"/>
        <c:majorUnit val="10"/>
      </c:valAx>
      <c:spPr>
        <a:solidFill>
          <a:srgbClr val="FFFFFF"/>
        </a:solidFill>
        <a:ln w="23115">
          <a:noFill/>
        </a:ln>
      </c:spPr>
    </c:plotArea>
    <c:plotVisOnly val="0"/>
    <c:dispBlanksAs val="gap"/>
    <c:showDLblsOverMax val="0"/>
  </c:chart>
  <c:spPr>
    <a:noFill/>
    <a:ln>
      <a:noFill/>
    </a:ln>
  </c:spPr>
  <c:txPr>
    <a:bodyPr/>
    <a:lstStyle/>
    <a:p>
      <a:pPr>
        <a:defRPr sz="4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121123748420436E-2"/>
          <c:y val="0.13721064814814801"/>
          <c:w val="0.93913641003208004"/>
          <c:h val="0.76675641837874198"/>
        </c:manualLayout>
      </c:layout>
      <c:barChart>
        <c:barDir val="col"/>
        <c:grouping val="clustered"/>
        <c:varyColors val="0"/>
        <c:ser>
          <c:idx val="1"/>
          <c:order val="1"/>
          <c:tx>
            <c:v>recession</c:v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numRef>
              <c:f>Sheet1!$C$2:$C$418</c:f>
              <c:numCache>
                <c:formatCode>General</c:formatCode>
                <c:ptCount val="417"/>
                <c:pt idx="0">
                  <c:v>1980</c:v>
                </c:pt>
                <c:pt idx="1">
                  <c:v>1980</c:v>
                </c:pt>
                <c:pt idx="2">
                  <c:v>1980</c:v>
                </c:pt>
                <c:pt idx="3">
                  <c:v>1980</c:v>
                </c:pt>
                <c:pt idx="4">
                  <c:v>1980</c:v>
                </c:pt>
                <c:pt idx="5">
                  <c:v>1980</c:v>
                </c:pt>
                <c:pt idx="6">
                  <c:v>1980</c:v>
                </c:pt>
                <c:pt idx="7">
                  <c:v>1980</c:v>
                </c:pt>
                <c:pt idx="8">
                  <c:v>1980</c:v>
                </c:pt>
                <c:pt idx="9">
                  <c:v>1980</c:v>
                </c:pt>
                <c:pt idx="10">
                  <c:v>1980</c:v>
                </c:pt>
                <c:pt idx="11">
                  <c:v>1980</c:v>
                </c:pt>
                <c:pt idx="12">
                  <c:v>1981</c:v>
                </c:pt>
                <c:pt idx="13">
                  <c:v>1981</c:v>
                </c:pt>
                <c:pt idx="14">
                  <c:v>1981</c:v>
                </c:pt>
                <c:pt idx="15">
                  <c:v>1981</c:v>
                </c:pt>
                <c:pt idx="16">
                  <c:v>1981</c:v>
                </c:pt>
                <c:pt idx="17">
                  <c:v>1981</c:v>
                </c:pt>
                <c:pt idx="18">
                  <c:v>1981</c:v>
                </c:pt>
                <c:pt idx="19">
                  <c:v>1981</c:v>
                </c:pt>
                <c:pt idx="20">
                  <c:v>1981</c:v>
                </c:pt>
                <c:pt idx="21">
                  <c:v>1981</c:v>
                </c:pt>
                <c:pt idx="22">
                  <c:v>1981</c:v>
                </c:pt>
                <c:pt idx="23">
                  <c:v>1981</c:v>
                </c:pt>
                <c:pt idx="24">
                  <c:v>1982</c:v>
                </c:pt>
                <c:pt idx="25">
                  <c:v>1982</c:v>
                </c:pt>
                <c:pt idx="26">
                  <c:v>1982</c:v>
                </c:pt>
                <c:pt idx="27">
                  <c:v>1982</c:v>
                </c:pt>
                <c:pt idx="28">
                  <c:v>1982</c:v>
                </c:pt>
                <c:pt idx="29">
                  <c:v>1982</c:v>
                </c:pt>
                <c:pt idx="30">
                  <c:v>1982</c:v>
                </c:pt>
                <c:pt idx="31">
                  <c:v>1982</c:v>
                </c:pt>
                <c:pt idx="32">
                  <c:v>1982</c:v>
                </c:pt>
                <c:pt idx="33">
                  <c:v>1982</c:v>
                </c:pt>
                <c:pt idx="34">
                  <c:v>1982</c:v>
                </c:pt>
                <c:pt idx="35">
                  <c:v>1982</c:v>
                </c:pt>
                <c:pt idx="36">
                  <c:v>1983</c:v>
                </c:pt>
                <c:pt idx="37">
                  <c:v>1983</c:v>
                </c:pt>
                <c:pt idx="38">
                  <c:v>1983</c:v>
                </c:pt>
                <c:pt idx="39">
                  <c:v>1983</c:v>
                </c:pt>
                <c:pt idx="40">
                  <c:v>1983</c:v>
                </c:pt>
                <c:pt idx="41">
                  <c:v>1983</c:v>
                </c:pt>
                <c:pt idx="42">
                  <c:v>1983</c:v>
                </c:pt>
                <c:pt idx="43">
                  <c:v>1983</c:v>
                </c:pt>
                <c:pt idx="44">
                  <c:v>1983</c:v>
                </c:pt>
                <c:pt idx="45">
                  <c:v>1983</c:v>
                </c:pt>
                <c:pt idx="46">
                  <c:v>1983</c:v>
                </c:pt>
                <c:pt idx="47">
                  <c:v>1983</c:v>
                </c:pt>
                <c:pt idx="48">
                  <c:v>1984</c:v>
                </c:pt>
                <c:pt idx="49">
                  <c:v>1984</c:v>
                </c:pt>
                <c:pt idx="50">
                  <c:v>1984</c:v>
                </c:pt>
                <c:pt idx="51">
                  <c:v>1984</c:v>
                </c:pt>
                <c:pt idx="52">
                  <c:v>1984</c:v>
                </c:pt>
                <c:pt idx="53">
                  <c:v>1984</c:v>
                </c:pt>
                <c:pt idx="54">
                  <c:v>1984</c:v>
                </c:pt>
                <c:pt idx="55">
                  <c:v>1984</c:v>
                </c:pt>
                <c:pt idx="56">
                  <c:v>1984</c:v>
                </c:pt>
                <c:pt idx="57">
                  <c:v>1984</c:v>
                </c:pt>
                <c:pt idx="58">
                  <c:v>1984</c:v>
                </c:pt>
                <c:pt idx="59">
                  <c:v>1984</c:v>
                </c:pt>
                <c:pt idx="60">
                  <c:v>1985</c:v>
                </c:pt>
                <c:pt idx="61">
                  <c:v>1985</c:v>
                </c:pt>
                <c:pt idx="62">
                  <c:v>1985</c:v>
                </c:pt>
                <c:pt idx="63">
                  <c:v>1985</c:v>
                </c:pt>
                <c:pt idx="64">
                  <c:v>1985</c:v>
                </c:pt>
                <c:pt idx="65">
                  <c:v>1985</c:v>
                </c:pt>
                <c:pt idx="66">
                  <c:v>1985</c:v>
                </c:pt>
                <c:pt idx="67">
                  <c:v>1985</c:v>
                </c:pt>
                <c:pt idx="68">
                  <c:v>1985</c:v>
                </c:pt>
                <c:pt idx="69">
                  <c:v>1985</c:v>
                </c:pt>
                <c:pt idx="70">
                  <c:v>1985</c:v>
                </c:pt>
                <c:pt idx="71">
                  <c:v>1985</c:v>
                </c:pt>
                <c:pt idx="72">
                  <c:v>1986</c:v>
                </c:pt>
                <c:pt idx="73">
                  <c:v>1986</c:v>
                </c:pt>
                <c:pt idx="74">
                  <c:v>1986</c:v>
                </c:pt>
                <c:pt idx="75">
                  <c:v>1986</c:v>
                </c:pt>
                <c:pt idx="76">
                  <c:v>1986</c:v>
                </c:pt>
                <c:pt idx="77">
                  <c:v>1986</c:v>
                </c:pt>
                <c:pt idx="78">
                  <c:v>1986</c:v>
                </c:pt>
                <c:pt idx="79">
                  <c:v>1986</c:v>
                </c:pt>
                <c:pt idx="80">
                  <c:v>1986</c:v>
                </c:pt>
                <c:pt idx="81">
                  <c:v>1986</c:v>
                </c:pt>
                <c:pt idx="82">
                  <c:v>1986</c:v>
                </c:pt>
                <c:pt idx="83">
                  <c:v>1986</c:v>
                </c:pt>
                <c:pt idx="84">
                  <c:v>1987</c:v>
                </c:pt>
                <c:pt idx="85">
                  <c:v>1987</c:v>
                </c:pt>
                <c:pt idx="86">
                  <c:v>1987</c:v>
                </c:pt>
                <c:pt idx="87">
                  <c:v>1987</c:v>
                </c:pt>
                <c:pt idx="88">
                  <c:v>1987</c:v>
                </c:pt>
                <c:pt idx="89">
                  <c:v>1987</c:v>
                </c:pt>
                <c:pt idx="90">
                  <c:v>1987</c:v>
                </c:pt>
                <c:pt idx="91">
                  <c:v>1987</c:v>
                </c:pt>
                <c:pt idx="92">
                  <c:v>1987</c:v>
                </c:pt>
                <c:pt idx="93">
                  <c:v>1987</c:v>
                </c:pt>
                <c:pt idx="94">
                  <c:v>1987</c:v>
                </c:pt>
                <c:pt idx="95">
                  <c:v>1987</c:v>
                </c:pt>
                <c:pt idx="96">
                  <c:v>1988</c:v>
                </c:pt>
                <c:pt idx="97">
                  <c:v>1988</c:v>
                </c:pt>
                <c:pt idx="98">
                  <c:v>1988</c:v>
                </c:pt>
                <c:pt idx="99">
                  <c:v>1988</c:v>
                </c:pt>
                <c:pt idx="100">
                  <c:v>1988</c:v>
                </c:pt>
                <c:pt idx="101">
                  <c:v>1988</c:v>
                </c:pt>
                <c:pt idx="102">
                  <c:v>1988</c:v>
                </c:pt>
                <c:pt idx="103">
                  <c:v>1988</c:v>
                </c:pt>
                <c:pt idx="104">
                  <c:v>1988</c:v>
                </c:pt>
                <c:pt idx="105">
                  <c:v>1988</c:v>
                </c:pt>
                <c:pt idx="106">
                  <c:v>1988</c:v>
                </c:pt>
                <c:pt idx="107">
                  <c:v>1988</c:v>
                </c:pt>
                <c:pt idx="108">
                  <c:v>1989</c:v>
                </c:pt>
                <c:pt idx="109">
                  <c:v>1989</c:v>
                </c:pt>
                <c:pt idx="110">
                  <c:v>1989</c:v>
                </c:pt>
                <c:pt idx="111">
                  <c:v>1989</c:v>
                </c:pt>
                <c:pt idx="112">
                  <c:v>1989</c:v>
                </c:pt>
                <c:pt idx="113">
                  <c:v>1989</c:v>
                </c:pt>
                <c:pt idx="114">
                  <c:v>1989</c:v>
                </c:pt>
                <c:pt idx="115">
                  <c:v>1989</c:v>
                </c:pt>
                <c:pt idx="116">
                  <c:v>1989</c:v>
                </c:pt>
                <c:pt idx="117">
                  <c:v>1989</c:v>
                </c:pt>
                <c:pt idx="118">
                  <c:v>1989</c:v>
                </c:pt>
                <c:pt idx="119">
                  <c:v>1990</c:v>
                </c:pt>
                <c:pt idx="120">
                  <c:v>1990</c:v>
                </c:pt>
                <c:pt idx="121">
                  <c:v>1990</c:v>
                </c:pt>
                <c:pt idx="122">
                  <c:v>1990</c:v>
                </c:pt>
                <c:pt idx="123">
                  <c:v>1990</c:v>
                </c:pt>
                <c:pt idx="124">
                  <c:v>1990</c:v>
                </c:pt>
                <c:pt idx="125">
                  <c:v>1990</c:v>
                </c:pt>
                <c:pt idx="126">
                  <c:v>1990</c:v>
                </c:pt>
                <c:pt idx="127">
                  <c:v>1990</c:v>
                </c:pt>
                <c:pt idx="128">
                  <c:v>1990</c:v>
                </c:pt>
                <c:pt idx="129">
                  <c:v>1990</c:v>
                </c:pt>
                <c:pt idx="130">
                  <c:v>1990</c:v>
                </c:pt>
                <c:pt idx="131">
                  <c:v>1990</c:v>
                </c:pt>
                <c:pt idx="132">
                  <c:v>1991</c:v>
                </c:pt>
                <c:pt idx="133">
                  <c:v>1991</c:v>
                </c:pt>
                <c:pt idx="134">
                  <c:v>1991</c:v>
                </c:pt>
                <c:pt idx="135">
                  <c:v>1991</c:v>
                </c:pt>
                <c:pt idx="136">
                  <c:v>1991</c:v>
                </c:pt>
                <c:pt idx="137">
                  <c:v>1991</c:v>
                </c:pt>
                <c:pt idx="138">
                  <c:v>1991</c:v>
                </c:pt>
                <c:pt idx="139">
                  <c:v>1991</c:v>
                </c:pt>
                <c:pt idx="140">
                  <c:v>1991</c:v>
                </c:pt>
                <c:pt idx="141">
                  <c:v>1991</c:v>
                </c:pt>
                <c:pt idx="142">
                  <c:v>1991</c:v>
                </c:pt>
                <c:pt idx="143">
                  <c:v>1991</c:v>
                </c:pt>
                <c:pt idx="144">
                  <c:v>1992</c:v>
                </c:pt>
                <c:pt idx="145">
                  <c:v>1992</c:v>
                </c:pt>
                <c:pt idx="146">
                  <c:v>1992</c:v>
                </c:pt>
                <c:pt idx="147">
                  <c:v>1992</c:v>
                </c:pt>
                <c:pt idx="148">
                  <c:v>1992</c:v>
                </c:pt>
                <c:pt idx="149">
                  <c:v>1992</c:v>
                </c:pt>
                <c:pt idx="150">
                  <c:v>1992</c:v>
                </c:pt>
                <c:pt idx="151">
                  <c:v>1992</c:v>
                </c:pt>
                <c:pt idx="152">
                  <c:v>1992</c:v>
                </c:pt>
                <c:pt idx="153">
                  <c:v>1992</c:v>
                </c:pt>
                <c:pt idx="154">
                  <c:v>1992</c:v>
                </c:pt>
                <c:pt idx="155">
                  <c:v>1992</c:v>
                </c:pt>
                <c:pt idx="156">
                  <c:v>1993</c:v>
                </c:pt>
                <c:pt idx="157">
                  <c:v>1993</c:v>
                </c:pt>
                <c:pt idx="158">
                  <c:v>1993</c:v>
                </c:pt>
                <c:pt idx="159">
                  <c:v>1993</c:v>
                </c:pt>
                <c:pt idx="160">
                  <c:v>1993</c:v>
                </c:pt>
                <c:pt idx="161">
                  <c:v>1993</c:v>
                </c:pt>
                <c:pt idx="162">
                  <c:v>1993</c:v>
                </c:pt>
                <c:pt idx="163">
                  <c:v>1993</c:v>
                </c:pt>
                <c:pt idx="164">
                  <c:v>1993</c:v>
                </c:pt>
                <c:pt idx="165">
                  <c:v>1993</c:v>
                </c:pt>
                <c:pt idx="166">
                  <c:v>1993</c:v>
                </c:pt>
                <c:pt idx="167">
                  <c:v>1993</c:v>
                </c:pt>
                <c:pt idx="168">
                  <c:v>1994</c:v>
                </c:pt>
                <c:pt idx="169">
                  <c:v>1994</c:v>
                </c:pt>
                <c:pt idx="170">
                  <c:v>1994</c:v>
                </c:pt>
                <c:pt idx="171">
                  <c:v>1994</c:v>
                </c:pt>
                <c:pt idx="172">
                  <c:v>1994</c:v>
                </c:pt>
                <c:pt idx="173">
                  <c:v>1994</c:v>
                </c:pt>
                <c:pt idx="174">
                  <c:v>1994</c:v>
                </c:pt>
                <c:pt idx="175">
                  <c:v>1994</c:v>
                </c:pt>
                <c:pt idx="176">
                  <c:v>1994</c:v>
                </c:pt>
                <c:pt idx="177">
                  <c:v>1994</c:v>
                </c:pt>
                <c:pt idx="178">
                  <c:v>1994</c:v>
                </c:pt>
                <c:pt idx="179">
                  <c:v>1994</c:v>
                </c:pt>
                <c:pt idx="180">
                  <c:v>1995</c:v>
                </c:pt>
                <c:pt idx="181">
                  <c:v>1995</c:v>
                </c:pt>
                <c:pt idx="182">
                  <c:v>1995</c:v>
                </c:pt>
                <c:pt idx="183">
                  <c:v>1995</c:v>
                </c:pt>
                <c:pt idx="184">
                  <c:v>1995</c:v>
                </c:pt>
                <c:pt idx="185">
                  <c:v>1995</c:v>
                </c:pt>
                <c:pt idx="186">
                  <c:v>1995</c:v>
                </c:pt>
                <c:pt idx="187">
                  <c:v>1995</c:v>
                </c:pt>
                <c:pt idx="188">
                  <c:v>1995</c:v>
                </c:pt>
                <c:pt idx="189">
                  <c:v>1995</c:v>
                </c:pt>
                <c:pt idx="190">
                  <c:v>1995</c:v>
                </c:pt>
                <c:pt idx="191">
                  <c:v>1995</c:v>
                </c:pt>
                <c:pt idx="192">
                  <c:v>1996</c:v>
                </c:pt>
                <c:pt idx="193">
                  <c:v>1996</c:v>
                </c:pt>
                <c:pt idx="194">
                  <c:v>1996</c:v>
                </c:pt>
                <c:pt idx="195">
                  <c:v>1996</c:v>
                </c:pt>
                <c:pt idx="196">
                  <c:v>1996</c:v>
                </c:pt>
                <c:pt idx="197">
                  <c:v>1996</c:v>
                </c:pt>
                <c:pt idx="198">
                  <c:v>1996</c:v>
                </c:pt>
                <c:pt idx="199">
                  <c:v>1996</c:v>
                </c:pt>
                <c:pt idx="200">
                  <c:v>1996</c:v>
                </c:pt>
                <c:pt idx="201">
                  <c:v>1996</c:v>
                </c:pt>
                <c:pt idx="202">
                  <c:v>1996</c:v>
                </c:pt>
                <c:pt idx="203">
                  <c:v>1996</c:v>
                </c:pt>
                <c:pt idx="204">
                  <c:v>1997</c:v>
                </c:pt>
                <c:pt idx="205">
                  <c:v>1997</c:v>
                </c:pt>
                <c:pt idx="206">
                  <c:v>1997</c:v>
                </c:pt>
                <c:pt idx="207">
                  <c:v>1997</c:v>
                </c:pt>
                <c:pt idx="208">
                  <c:v>1997</c:v>
                </c:pt>
                <c:pt idx="209">
                  <c:v>1997</c:v>
                </c:pt>
                <c:pt idx="210">
                  <c:v>1997</c:v>
                </c:pt>
                <c:pt idx="211">
                  <c:v>1997</c:v>
                </c:pt>
                <c:pt idx="212">
                  <c:v>1997</c:v>
                </c:pt>
                <c:pt idx="213">
                  <c:v>1997</c:v>
                </c:pt>
                <c:pt idx="214">
                  <c:v>1997</c:v>
                </c:pt>
                <c:pt idx="215">
                  <c:v>1997</c:v>
                </c:pt>
                <c:pt idx="216">
                  <c:v>1998</c:v>
                </c:pt>
                <c:pt idx="217">
                  <c:v>1998</c:v>
                </c:pt>
                <c:pt idx="218">
                  <c:v>1998</c:v>
                </c:pt>
                <c:pt idx="219">
                  <c:v>1998</c:v>
                </c:pt>
                <c:pt idx="220">
                  <c:v>1998</c:v>
                </c:pt>
                <c:pt idx="221">
                  <c:v>1998</c:v>
                </c:pt>
                <c:pt idx="222">
                  <c:v>1998</c:v>
                </c:pt>
                <c:pt idx="223">
                  <c:v>1998</c:v>
                </c:pt>
                <c:pt idx="224">
                  <c:v>1998</c:v>
                </c:pt>
                <c:pt idx="225">
                  <c:v>1998</c:v>
                </c:pt>
                <c:pt idx="226">
                  <c:v>1998</c:v>
                </c:pt>
                <c:pt idx="227">
                  <c:v>1998</c:v>
                </c:pt>
                <c:pt idx="228">
                  <c:v>1999</c:v>
                </c:pt>
                <c:pt idx="229">
                  <c:v>1999</c:v>
                </c:pt>
                <c:pt idx="230">
                  <c:v>1999</c:v>
                </c:pt>
                <c:pt idx="231">
                  <c:v>1999</c:v>
                </c:pt>
                <c:pt idx="232">
                  <c:v>1999</c:v>
                </c:pt>
                <c:pt idx="233">
                  <c:v>1999</c:v>
                </c:pt>
                <c:pt idx="234">
                  <c:v>1999</c:v>
                </c:pt>
                <c:pt idx="235">
                  <c:v>1999</c:v>
                </c:pt>
                <c:pt idx="236">
                  <c:v>1999</c:v>
                </c:pt>
                <c:pt idx="237">
                  <c:v>1999</c:v>
                </c:pt>
                <c:pt idx="238">
                  <c:v>1999</c:v>
                </c:pt>
                <c:pt idx="239">
                  <c:v>1999</c:v>
                </c:pt>
                <c:pt idx="240">
                  <c:v>2000</c:v>
                </c:pt>
                <c:pt idx="241">
                  <c:v>2000</c:v>
                </c:pt>
                <c:pt idx="242">
                  <c:v>2000</c:v>
                </c:pt>
                <c:pt idx="243">
                  <c:v>2000</c:v>
                </c:pt>
                <c:pt idx="244">
                  <c:v>2000</c:v>
                </c:pt>
                <c:pt idx="245">
                  <c:v>2000</c:v>
                </c:pt>
                <c:pt idx="246">
                  <c:v>2000</c:v>
                </c:pt>
                <c:pt idx="247">
                  <c:v>2000</c:v>
                </c:pt>
                <c:pt idx="248">
                  <c:v>2000</c:v>
                </c:pt>
                <c:pt idx="249">
                  <c:v>2000</c:v>
                </c:pt>
                <c:pt idx="250">
                  <c:v>2000</c:v>
                </c:pt>
                <c:pt idx="251">
                  <c:v>2000</c:v>
                </c:pt>
                <c:pt idx="252">
                  <c:v>2001</c:v>
                </c:pt>
                <c:pt idx="253">
                  <c:v>2001</c:v>
                </c:pt>
                <c:pt idx="254">
                  <c:v>2001</c:v>
                </c:pt>
                <c:pt idx="255">
                  <c:v>2001</c:v>
                </c:pt>
                <c:pt idx="256">
                  <c:v>2001</c:v>
                </c:pt>
                <c:pt idx="257">
                  <c:v>2001</c:v>
                </c:pt>
                <c:pt idx="258">
                  <c:v>2001</c:v>
                </c:pt>
                <c:pt idx="259">
                  <c:v>2001</c:v>
                </c:pt>
                <c:pt idx="260">
                  <c:v>2001</c:v>
                </c:pt>
                <c:pt idx="261">
                  <c:v>2001</c:v>
                </c:pt>
                <c:pt idx="262">
                  <c:v>2001</c:v>
                </c:pt>
                <c:pt idx="263">
                  <c:v>2001</c:v>
                </c:pt>
                <c:pt idx="264">
                  <c:v>2002</c:v>
                </c:pt>
                <c:pt idx="265">
                  <c:v>2002</c:v>
                </c:pt>
                <c:pt idx="266">
                  <c:v>2002</c:v>
                </c:pt>
                <c:pt idx="267">
                  <c:v>2002</c:v>
                </c:pt>
                <c:pt idx="268">
                  <c:v>2002</c:v>
                </c:pt>
                <c:pt idx="269">
                  <c:v>2002</c:v>
                </c:pt>
                <c:pt idx="270">
                  <c:v>2002</c:v>
                </c:pt>
                <c:pt idx="271">
                  <c:v>2002</c:v>
                </c:pt>
                <c:pt idx="272">
                  <c:v>2002</c:v>
                </c:pt>
                <c:pt idx="273">
                  <c:v>2002</c:v>
                </c:pt>
                <c:pt idx="274">
                  <c:v>2002</c:v>
                </c:pt>
                <c:pt idx="275">
                  <c:v>2002</c:v>
                </c:pt>
                <c:pt idx="276">
                  <c:v>2003</c:v>
                </c:pt>
                <c:pt idx="277">
                  <c:v>2003</c:v>
                </c:pt>
                <c:pt idx="278">
                  <c:v>2003</c:v>
                </c:pt>
                <c:pt idx="279">
                  <c:v>2003</c:v>
                </c:pt>
                <c:pt idx="280">
                  <c:v>2003</c:v>
                </c:pt>
                <c:pt idx="281">
                  <c:v>2003</c:v>
                </c:pt>
                <c:pt idx="282">
                  <c:v>2003</c:v>
                </c:pt>
                <c:pt idx="283">
                  <c:v>2003</c:v>
                </c:pt>
                <c:pt idx="284">
                  <c:v>2003</c:v>
                </c:pt>
                <c:pt idx="285">
                  <c:v>2003</c:v>
                </c:pt>
                <c:pt idx="286">
                  <c:v>2003</c:v>
                </c:pt>
                <c:pt idx="287">
                  <c:v>2003</c:v>
                </c:pt>
                <c:pt idx="288">
                  <c:v>2004</c:v>
                </c:pt>
                <c:pt idx="289">
                  <c:v>2004</c:v>
                </c:pt>
                <c:pt idx="290">
                  <c:v>2004</c:v>
                </c:pt>
                <c:pt idx="291">
                  <c:v>2004</c:v>
                </c:pt>
                <c:pt idx="292">
                  <c:v>2004</c:v>
                </c:pt>
                <c:pt idx="293">
                  <c:v>2004</c:v>
                </c:pt>
                <c:pt idx="294">
                  <c:v>2004</c:v>
                </c:pt>
                <c:pt idx="295">
                  <c:v>2004</c:v>
                </c:pt>
                <c:pt idx="296">
                  <c:v>2004</c:v>
                </c:pt>
                <c:pt idx="297">
                  <c:v>2004</c:v>
                </c:pt>
                <c:pt idx="298">
                  <c:v>2004</c:v>
                </c:pt>
                <c:pt idx="299">
                  <c:v>2004</c:v>
                </c:pt>
                <c:pt idx="300">
                  <c:v>2005</c:v>
                </c:pt>
                <c:pt idx="301">
                  <c:v>2005</c:v>
                </c:pt>
                <c:pt idx="302">
                  <c:v>2005</c:v>
                </c:pt>
                <c:pt idx="303">
                  <c:v>2005</c:v>
                </c:pt>
                <c:pt idx="304">
                  <c:v>2005</c:v>
                </c:pt>
                <c:pt idx="305">
                  <c:v>2005</c:v>
                </c:pt>
                <c:pt idx="306">
                  <c:v>2005</c:v>
                </c:pt>
                <c:pt idx="307">
                  <c:v>2005</c:v>
                </c:pt>
                <c:pt idx="308">
                  <c:v>2005</c:v>
                </c:pt>
                <c:pt idx="309">
                  <c:v>2005</c:v>
                </c:pt>
                <c:pt idx="310">
                  <c:v>2005</c:v>
                </c:pt>
                <c:pt idx="311">
                  <c:v>2005</c:v>
                </c:pt>
                <c:pt idx="312">
                  <c:v>2006</c:v>
                </c:pt>
                <c:pt idx="313">
                  <c:v>2006</c:v>
                </c:pt>
                <c:pt idx="314">
                  <c:v>2006</c:v>
                </c:pt>
                <c:pt idx="315">
                  <c:v>2006</c:v>
                </c:pt>
                <c:pt idx="316">
                  <c:v>2006</c:v>
                </c:pt>
                <c:pt idx="317">
                  <c:v>2006</c:v>
                </c:pt>
                <c:pt idx="318">
                  <c:v>2006</c:v>
                </c:pt>
                <c:pt idx="319">
                  <c:v>2006</c:v>
                </c:pt>
                <c:pt idx="320">
                  <c:v>2006</c:v>
                </c:pt>
                <c:pt idx="321">
                  <c:v>2006</c:v>
                </c:pt>
                <c:pt idx="322">
                  <c:v>2006</c:v>
                </c:pt>
                <c:pt idx="323">
                  <c:v>2006</c:v>
                </c:pt>
                <c:pt idx="324">
                  <c:v>2007</c:v>
                </c:pt>
                <c:pt idx="325">
                  <c:v>2007</c:v>
                </c:pt>
                <c:pt idx="326">
                  <c:v>2007</c:v>
                </c:pt>
                <c:pt idx="327">
                  <c:v>2007</c:v>
                </c:pt>
                <c:pt idx="328">
                  <c:v>2007</c:v>
                </c:pt>
                <c:pt idx="329">
                  <c:v>2007</c:v>
                </c:pt>
                <c:pt idx="330">
                  <c:v>2007</c:v>
                </c:pt>
                <c:pt idx="331">
                  <c:v>2007</c:v>
                </c:pt>
                <c:pt idx="332">
                  <c:v>2007</c:v>
                </c:pt>
                <c:pt idx="333">
                  <c:v>2007</c:v>
                </c:pt>
                <c:pt idx="334">
                  <c:v>2007</c:v>
                </c:pt>
                <c:pt idx="335">
                  <c:v>2007</c:v>
                </c:pt>
                <c:pt idx="336">
                  <c:v>2008</c:v>
                </c:pt>
                <c:pt idx="337">
                  <c:v>2008</c:v>
                </c:pt>
                <c:pt idx="338">
                  <c:v>2008</c:v>
                </c:pt>
                <c:pt idx="339">
                  <c:v>2008</c:v>
                </c:pt>
                <c:pt idx="340">
                  <c:v>2008</c:v>
                </c:pt>
                <c:pt idx="341">
                  <c:v>2008</c:v>
                </c:pt>
                <c:pt idx="342">
                  <c:v>2008</c:v>
                </c:pt>
                <c:pt idx="343">
                  <c:v>2008</c:v>
                </c:pt>
                <c:pt idx="344">
                  <c:v>2008</c:v>
                </c:pt>
                <c:pt idx="345">
                  <c:v>2008</c:v>
                </c:pt>
                <c:pt idx="346">
                  <c:v>2008</c:v>
                </c:pt>
                <c:pt idx="347">
                  <c:v>2008</c:v>
                </c:pt>
                <c:pt idx="348">
                  <c:v>2009</c:v>
                </c:pt>
                <c:pt idx="349">
                  <c:v>2009</c:v>
                </c:pt>
                <c:pt idx="350">
                  <c:v>2009</c:v>
                </c:pt>
                <c:pt idx="351">
                  <c:v>2009</c:v>
                </c:pt>
                <c:pt idx="352">
                  <c:v>2009</c:v>
                </c:pt>
                <c:pt idx="353">
                  <c:v>2009</c:v>
                </c:pt>
                <c:pt idx="354">
                  <c:v>2009</c:v>
                </c:pt>
                <c:pt idx="355">
                  <c:v>2009</c:v>
                </c:pt>
                <c:pt idx="356">
                  <c:v>2009</c:v>
                </c:pt>
                <c:pt idx="357">
                  <c:v>2009</c:v>
                </c:pt>
                <c:pt idx="358">
                  <c:v>2009</c:v>
                </c:pt>
                <c:pt idx="359">
                  <c:v>2009</c:v>
                </c:pt>
                <c:pt idx="360">
                  <c:v>2010</c:v>
                </c:pt>
                <c:pt idx="361">
                  <c:v>2010</c:v>
                </c:pt>
                <c:pt idx="362">
                  <c:v>2010</c:v>
                </c:pt>
                <c:pt idx="363">
                  <c:v>2010</c:v>
                </c:pt>
                <c:pt idx="364">
                  <c:v>2010</c:v>
                </c:pt>
                <c:pt idx="365">
                  <c:v>2010</c:v>
                </c:pt>
                <c:pt idx="366">
                  <c:v>2010</c:v>
                </c:pt>
                <c:pt idx="367">
                  <c:v>2010</c:v>
                </c:pt>
                <c:pt idx="368">
                  <c:v>2010</c:v>
                </c:pt>
                <c:pt idx="369">
                  <c:v>2010</c:v>
                </c:pt>
                <c:pt idx="370">
                  <c:v>2010</c:v>
                </c:pt>
                <c:pt idx="371">
                  <c:v>2010</c:v>
                </c:pt>
                <c:pt idx="372">
                  <c:v>2011</c:v>
                </c:pt>
                <c:pt idx="373">
                  <c:v>2011</c:v>
                </c:pt>
                <c:pt idx="374">
                  <c:v>2011</c:v>
                </c:pt>
                <c:pt idx="375">
                  <c:v>2011</c:v>
                </c:pt>
                <c:pt idx="376">
                  <c:v>2011</c:v>
                </c:pt>
                <c:pt idx="377">
                  <c:v>2011</c:v>
                </c:pt>
                <c:pt idx="378">
                  <c:v>2011</c:v>
                </c:pt>
                <c:pt idx="379">
                  <c:v>2011</c:v>
                </c:pt>
                <c:pt idx="380">
                  <c:v>2011</c:v>
                </c:pt>
                <c:pt idx="381">
                  <c:v>2011</c:v>
                </c:pt>
                <c:pt idx="382">
                  <c:v>2011</c:v>
                </c:pt>
                <c:pt idx="383">
                  <c:v>2011</c:v>
                </c:pt>
                <c:pt idx="384">
                  <c:v>2012</c:v>
                </c:pt>
                <c:pt idx="385">
                  <c:v>2012</c:v>
                </c:pt>
                <c:pt idx="386">
                  <c:v>2012</c:v>
                </c:pt>
                <c:pt idx="387">
                  <c:v>2012</c:v>
                </c:pt>
                <c:pt idx="388">
                  <c:v>2012</c:v>
                </c:pt>
                <c:pt idx="389">
                  <c:v>2012</c:v>
                </c:pt>
                <c:pt idx="390">
                  <c:v>2012</c:v>
                </c:pt>
                <c:pt idx="391">
                  <c:v>2012</c:v>
                </c:pt>
                <c:pt idx="392">
                  <c:v>2012</c:v>
                </c:pt>
                <c:pt idx="393">
                  <c:v>2012</c:v>
                </c:pt>
                <c:pt idx="394">
                  <c:v>2012</c:v>
                </c:pt>
                <c:pt idx="395">
                  <c:v>2012</c:v>
                </c:pt>
                <c:pt idx="396">
                  <c:v>2013</c:v>
                </c:pt>
                <c:pt idx="397">
                  <c:v>2013</c:v>
                </c:pt>
                <c:pt idx="398">
                  <c:v>2013</c:v>
                </c:pt>
                <c:pt idx="399">
                  <c:v>2013</c:v>
                </c:pt>
                <c:pt idx="400">
                  <c:v>2013</c:v>
                </c:pt>
                <c:pt idx="401">
                  <c:v>2013</c:v>
                </c:pt>
                <c:pt idx="402">
                  <c:v>2013</c:v>
                </c:pt>
                <c:pt idx="403">
                  <c:v>2013</c:v>
                </c:pt>
                <c:pt idx="404">
                  <c:v>2013</c:v>
                </c:pt>
                <c:pt idx="405">
                  <c:v>2013</c:v>
                </c:pt>
                <c:pt idx="406">
                  <c:v>2013</c:v>
                </c:pt>
                <c:pt idx="407">
                  <c:v>2013</c:v>
                </c:pt>
                <c:pt idx="408">
                  <c:v>2014</c:v>
                </c:pt>
                <c:pt idx="409">
                  <c:v>2014</c:v>
                </c:pt>
                <c:pt idx="410">
                  <c:v>2014</c:v>
                </c:pt>
                <c:pt idx="411">
                  <c:v>2014</c:v>
                </c:pt>
                <c:pt idx="412">
                  <c:v>2014</c:v>
                </c:pt>
                <c:pt idx="413">
                  <c:v>2014</c:v>
                </c:pt>
                <c:pt idx="414">
                  <c:v>2014</c:v>
                </c:pt>
                <c:pt idx="415">
                  <c:v>2014</c:v>
                </c:pt>
                <c:pt idx="416">
                  <c:v>2014</c:v>
                </c:pt>
              </c:numCache>
            </c:numRef>
          </c:cat>
          <c:val>
            <c:numRef>
              <c:f>Sheet1!$D$2:$D$418</c:f>
              <c:numCache>
                <c:formatCode>General</c:formatCode>
                <c:ptCount val="417"/>
                <c:pt idx="0">
                  <c:v>120</c:v>
                </c:pt>
                <c:pt idx="1">
                  <c:v>120</c:v>
                </c:pt>
                <c:pt idx="2">
                  <c:v>120</c:v>
                </c:pt>
                <c:pt idx="3">
                  <c:v>120</c:v>
                </c:pt>
                <c:pt idx="4">
                  <c:v>120</c:v>
                </c:pt>
                <c:pt idx="5">
                  <c:v>120</c:v>
                </c:pt>
                <c:pt idx="6">
                  <c:v>120</c:v>
                </c:pt>
                <c:pt idx="18">
                  <c:v>120</c:v>
                </c:pt>
                <c:pt idx="19">
                  <c:v>120</c:v>
                </c:pt>
                <c:pt idx="20">
                  <c:v>120</c:v>
                </c:pt>
                <c:pt idx="21">
                  <c:v>120</c:v>
                </c:pt>
                <c:pt idx="22">
                  <c:v>120</c:v>
                </c:pt>
                <c:pt idx="23">
                  <c:v>120</c:v>
                </c:pt>
                <c:pt idx="24">
                  <c:v>120</c:v>
                </c:pt>
                <c:pt idx="25">
                  <c:v>120</c:v>
                </c:pt>
                <c:pt idx="26">
                  <c:v>120</c:v>
                </c:pt>
                <c:pt idx="27">
                  <c:v>120</c:v>
                </c:pt>
                <c:pt idx="28">
                  <c:v>120</c:v>
                </c:pt>
                <c:pt idx="29">
                  <c:v>120</c:v>
                </c:pt>
                <c:pt idx="30">
                  <c:v>120</c:v>
                </c:pt>
                <c:pt idx="31">
                  <c:v>120</c:v>
                </c:pt>
                <c:pt idx="32">
                  <c:v>120</c:v>
                </c:pt>
                <c:pt idx="33">
                  <c:v>120</c:v>
                </c:pt>
                <c:pt idx="34">
                  <c:v>120</c:v>
                </c:pt>
                <c:pt idx="126">
                  <c:v>120</c:v>
                </c:pt>
                <c:pt idx="127">
                  <c:v>120</c:v>
                </c:pt>
                <c:pt idx="128">
                  <c:v>120</c:v>
                </c:pt>
                <c:pt idx="129">
                  <c:v>120</c:v>
                </c:pt>
                <c:pt idx="130">
                  <c:v>120</c:v>
                </c:pt>
                <c:pt idx="131">
                  <c:v>120</c:v>
                </c:pt>
                <c:pt idx="132">
                  <c:v>120</c:v>
                </c:pt>
                <c:pt idx="133">
                  <c:v>120</c:v>
                </c:pt>
                <c:pt idx="134">
                  <c:v>120</c:v>
                </c:pt>
                <c:pt idx="254">
                  <c:v>120</c:v>
                </c:pt>
                <c:pt idx="255">
                  <c:v>120</c:v>
                </c:pt>
                <c:pt idx="256">
                  <c:v>120</c:v>
                </c:pt>
                <c:pt idx="257">
                  <c:v>120</c:v>
                </c:pt>
                <c:pt idx="258">
                  <c:v>120</c:v>
                </c:pt>
                <c:pt idx="259">
                  <c:v>120</c:v>
                </c:pt>
                <c:pt idx="260">
                  <c:v>120</c:v>
                </c:pt>
                <c:pt idx="261">
                  <c:v>120</c:v>
                </c:pt>
                <c:pt idx="262">
                  <c:v>120</c:v>
                </c:pt>
                <c:pt idx="335">
                  <c:v>120</c:v>
                </c:pt>
                <c:pt idx="336">
                  <c:v>120</c:v>
                </c:pt>
                <c:pt idx="337">
                  <c:v>120</c:v>
                </c:pt>
                <c:pt idx="338">
                  <c:v>120</c:v>
                </c:pt>
                <c:pt idx="339">
                  <c:v>120</c:v>
                </c:pt>
                <c:pt idx="340">
                  <c:v>120</c:v>
                </c:pt>
                <c:pt idx="341">
                  <c:v>120</c:v>
                </c:pt>
                <c:pt idx="342">
                  <c:v>120</c:v>
                </c:pt>
                <c:pt idx="343">
                  <c:v>120</c:v>
                </c:pt>
                <c:pt idx="344">
                  <c:v>120</c:v>
                </c:pt>
                <c:pt idx="345">
                  <c:v>120</c:v>
                </c:pt>
                <c:pt idx="346">
                  <c:v>120</c:v>
                </c:pt>
                <c:pt idx="347">
                  <c:v>120</c:v>
                </c:pt>
                <c:pt idx="348">
                  <c:v>120</c:v>
                </c:pt>
                <c:pt idx="349">
                  <c:v>120</c:v>
                </c:pt>
                <c:pt idx="350">
                  <c:v>120</c:v>
                </c:pt>
                <c:pt idx="351">
                  <c:v>120</c:v>
                </c:pt>
                <c:pt idx="352">
                  <c:v>120</c:v>
                </c:pt>
                <c:pt idx="353">
                  <c:v>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066112"/>
        <c:axId val="109067648"/>
      </c:barChart>
      <c:lineChart>
        <c:grouping val="standard"/>
        <c:varyColors val="0"/>
        <c:ser>
          <c:idx val="0"/>
          <c:order val="0"/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numRef>
              <c:f>Sheet1!$C$2:$C$402</c:f>
              <c:numCache>
                <c:formatCode>General</c:formatCode>
                <c:ptCount val="401"/>
                <c:pt idx="0">
                  <c:v>1980</c:v>
                </c:pt>
                <c:pt idx="1">
                  <c:v>1980</c:v>
                </c:pt>
                <c:pt idx="2">
                  <c:v>1980</c:v>
                </c:pt>
                <c:pt idx="3">
                  <c:v>1980</c:v>
                </c:pt>
                <c:pt idx="4">
                  <c:v>1980</c:v>
                </c:pt>
                <c:pt idx="5">
                  <c:v>1980</c:v>
                </c:pt>
                <c:pt idx="6">
                  <c:v>1980</c:v>
                </c:pt>
                <c:pt idx="7">
                  <c:v>1980</c:v>
                </c:pt>
                <c:pt idx="8">
                  <c:v>1980</c:v>
                </c:pt>
                <c:pt idx="9">
                  <c:v>1980</c:v>
                </c:pt>
                <c:pt idx="10">
                  <c:v>1980</c:v>
                </c:pt>
                <c:pt idx="11">
                  <c:v>1980</c:v>
                </c:pt>
                <c:pt idx="12">
                  <c:v>1981</c:v>
                </c:pt>
                <c:pt idx="13">
                  <c:v>1981</c:v>
                </c:pt>
                <c:pt idx="14">
                  <c:v>1981</c:v>
                </c:pt>
                <c:pt idx="15">
                  <c:v>1981</c:v>
                </c:pt>
                <c:pt idx="16">
                  <c:v>1981</c:v>
                </c:pt>
                <c:pt idx="17">
                  <c:v>1981</c:v>
                </c:pt>
                <c:pt idx="18">
                  <c:v>1981</c:v>
                </c:pt>
                <c:pt idx="19">
                  <c:v>1981</c:v>
                </c:pt>
                <c:pt idx="20">
                  <c:v>1981</c:v>
                </c:pt>
                <c:pt idx="21">
                  <c:v>1981</c:v>
                </c:pt>
                <c:pt idx="22">
                  <c:v>1981</c:v>
                </c:pt>
                <c:pt idx="23">
                  <c:v>1981</c:v>
                </c:pt>
                <c:pt idx="24">
                  <c:v>1982</c:v>
                </c:pt>
                <c:pt idx="25">
                  <c:v>1982</c:v>
                </c:pt>
                <c:pt idx="26">
                  <c:v>1982</c:v>
                </c:pt>
                <c:pt idx="27">
                  <c:v>1982</c:v>
                </c:pt>
                <c:pt idx="28">
                  <c:v>1982</c:v>
                </c:pt>
                <c:pt idx="29">
                  <c:v>1982</c:v>
                </c:pt>
                <c:pt idx="30">
                  <c:v>1982</c:v>
                </c:pt>
                <c:pt idx="31">
                  <c:v>1982</c:v>
                </c:pt>
                <c:pt idx="32">
                  <c:v>1982</c:v>
                </c:pt>
                <c:pt idx="33">
                  <c:v>1982</c:v>
                </c:pt>
                <c:pt idx="34">
                  <c:v>1982</c:v>
                </c:pt>
                <c:pt idx="35">
                  <c:v>1982</c:v>
                </c:pt>
                <c:pt idx="36">
                  <c:v>1983</c:v>
                </c:pt>
                <c:pt idx="37">
                  <c:v>1983</c:v>
                </c:pt>
                <c:pt idx="38">
                  <c:v>1983</c:v>
                </c:pt>
                <c:pt idx="39">
                  <c:v>1983</c:v>
                </c:pt>
                <c:pt idx="40">
                  <c:v>1983</c:v>
                </c:pt>
                <c:pt idx="41">
                  <c:v>1983</c:v>
                </c:pt>
                <c:pt idx="42">
                  <c:v>1983</c:v>
                </c:pt>
                <c:pt idx="43">
                  <c:v>1983</c:v>
                </c:pt>
                <c:pt idx="44">
                  <c:v>1983</c:v>
                </c:pt>
                <c:pt idx="45">
                  <c:v>1983</c:v>
                </c:pt>
                <c:pt idx="46">
                  <c:v>1983</c:v>
                </c:pt>
                <c:pt idx="47">
                  <c:v>1983</c:v>
                </c:pt>
                <c:pt idx="48">
                  <c:v>1984</c:v>
                </c:pt>
                <c:pt idx="49">
                  <c:v>1984</c:v>
                </c:pt>
                <c:pt idx="50">
                  <c:v>1984</c:v>
                </c:pt>
                <c:pt idx="51">
                  <c:v>1984</c:v>
                </c:pt>
                <c:pt idx="52">
                  <c:v>1984</c:v>
                </c:pt>
                <c:pt idx="53">
                  <c:v>1984</c:v>
                </c:pt>
                <c:pt idx="54">
                  <c:v>1984</c:v>
                </c:pt>
                <c:pt idx="55">
                  <c:v>1984</c:v>
                </c:pt>
                <c:pt idx="56">
                  <c:v>1984</c:v>
                </c:pt>
                <c:pt idx="57">
                  <c:v>1984</c:v>
                </c:pt>
                <c:pt idx="58">
                  <c:v>1984</c:v>
                </c:pt>
                <c:pt idx="59">
                  <c:v>1984</c:v>
                </c:pt>
                <c:pt idx="60">
                  <c:v>1985</c:v>
                </c:pt>
                <c:pt idx="61">
                  <c:v>1985</c:v>
                </c:pt>
                <c:pt idx="62">
                  <c:v>1985</c:v>
                </c:pt>
                <c:pt idx="63">
                  <c:v>1985</c:v>
                </c:pt>
                <c:pt idx="64">
                  <c:v>1985</c:v>
                </c:pt>
                <c:pt idx="65">
                  <c:v>1985</c:v>
                </c:pt>
                <c:pt idx="66">
                  <c:v>1985</c:v>
                </c:pt>
                <c:pt idx="67">
                  <c:v>1985</c:v>
                </c:pt>
                <c:pt idx="68">
                  <c:v>1985</c:v>
                </c:pt>
                <c:pt idx="69">
                  <c:v>1985</c:v>
                </c:pt>
                <c:pt idx="70">
                  <c:v>1985</c:v>
                </c:pt>
                <c:pt idx="71">
                  <c:v>1985</c:v>
                </c:pt>
                <c:pt idx="72">
                  <c:v>1986</c:v>
                </c:pt>
                <c:pt idx="73">
                  <c:v>1986</c:v>
                </c:pt>
                <c:pt idx="74">
                  <c:v>1986</c:v>
                </c:pt>
                <c:pt idx="75">
                  <c:v>1986</c:v>
                </c:pt>
                <c:pt idx="76">
                  <c:v>1986</c:v>
                </c:pt>
                <c:pt idx="77">
                  <c:v>1986</c:v>
                </c:pt>
                <c:pt idx="78">
                  <c:v>1986</c:v>
                </c:pt>
                <c:pt idx="79">
                  <c:v>1986</c:v>
                </c:pt>
                <c:pt idx="80">
                  <c:v>1986</c:v>
                </c:pt>
                <c:pt idx="81">
                  <c:v>1986</c:v>
                </c:pt>
                <c:pt idx="82">
                  <c:v>1986</c:v>
                </c:pt>
                <c:pt idx="83">
                  <c:v>1986</c:v>
                </c:pt>
                <c:pt idx="84">
                  <c:v>1987</c:v>
                </c:pt>
                <c:pt idx="85">
                  <c:v>1987</c:v>
                </c:pt>
                <c:pt idx="86">
                  <c:v>1987</c:v>
                </c:pt>
                <c:pt idx="87">
                  <c:v>1987</c:v>
                </c:pt>
                <c:pt idx="88">
                  <c:v>1987</c:v>
                </c:pt>
                <c:pt idx="89">
                  <c:v>1987</c:v>
                </c:pt>
                <c:pt idx="90">
                  <c:v>1987</c:v>
                </c:pt>
                <c:pt idx="91">
                  <c:v>1987</c:v>
                </c:pt>
                <c:pt idx="92">
                  <c:v>1987</c:v>
                </c:pt>
                <c:pt idx="93">
                  <c:v>1987</c:v>
                </c:pt>
                <c:pt idx="94">
                  <c:v>1987</c:v>
                </c:pt>
                <c:pt idx="95">
                  <c:v>1987</c:v>
                </c:pt>
                <c:pt idx="96">
                  <c:v>1988</c:v>
                </c:pt>
                <c:pt idx="97">
                  <c:v>1988</c:v>
                </c:pt>
                <c:pt idx="98">
                  <c:v>1988</c:v>
                </c:pt>
                <c:pt idx="99">
                  <c:v>1988</c:v>
                </c:pt>
                <c:pt idx="100">
                  <c:v>1988</c:v>
                </c:pt>
                <c:pt idx="101">
                  <c:v>1988</c:v>
                </c:pt>
                <c:pt idx="102">
                  <c:v>1988</c:v>
                </c:pt>
                <c:pt idx="103">
                  <c:v>1988</c:v>
                </c:pt>
                <c:pt idx="104">
                  <c:v>1988</c:v>
                </c:pt>
                <c:pt idx="105">
                  <c:v>1988</c:v>
                </c:pt>
                <c:pt idx="106">
                  <c:v>1988</c:v>
                </c:pt>
                <c:pt idx="107">
                  <c:v>1988</c:v>
                </c:pt>
                <c:pt idx="108">
                  <c:v>1989</c:v>
                </c:pt>
                <c:pt idx="109">
                  <c:v>1989</c:v>
                </c:pt>
                <c:pt idx="110">
                  <c:v>1989</c:v>
                </c:pt>
                <c:pt idx="111">
                  <c:v>1989</c:v>
                </c:pt>
                <c:pt idx="112">
                  <c:v>1989</c:v>
                </c:pt>
                <c:pt idx="113">
                  <c:v>1989</c:v>
                </c:pt>
                <c:pt idx="114">
                  <c:v>1989</c:v>
                </c:pt>
                <c:pt idx="115">
                  <c:v>1989</c:v>
                </c:pt>
                <c:pt idx="116">
                  <c:v>1989</c:v>
                </c:pt>
                <c:pt idx="117">
                  <c:v>1989</c:v>
                </c:pt>
                <c:pt idx="118">
                  <c:v>1989</c:v>
                </c:pt>
                <c:pt idx="119">
                  <c:v>1990</c:v>
                </c:pt>
                <c:pt idx="120">
                  <c:v>1990</c:v>
                </c:pt>
                <c:pt idx="121">
                  <c:v>1990</c:v>
                </c:pt>
                <c:pt idx="122">
                  <c:v>1990</c:v>
                </c:pt>
                <c:pt idx="123">
                  <c:v>1990</c:v>
                </c:pt>
                <c:pt idx="124">
                  <c:v>1990</c:v>
                </c:pt>
                <c:pt idx="125">
                  <c:v>1990</c:v>
                </c:pt>
                <c:pt idx="126">
                  <c:v>1990</c:v>
                </c:pt>
                <c:pt idx="127">
                  <c:v>1990</c:v>
                </c:pt>
                <c:pt idx="128">
                  <c:v>1990</c:v>
                </c:pt>
                <c:pt idx="129">
                  <c:v>1990</c:v>
                </c:pt>
                <c:pt idx="130">
                  <c:v>1990</c:v>
                </c:pt>
                <c:pt idx="131">
                  <c:v>1990</c:v>
                </c:pt>
                <c:pt idx="132">
                  <c:v>1991</c:v>
                </c:pt>
                <c:pt idx="133">
                  <c:v>1991</c:v>
                </c:pt>
                <c:pt idx="134">
                  <c:v>1991</c:v>
                </c:pt>
                <c:pt idx="135">
                  <c:v>1991</c:v>
                </c:pt>
                <c:pt idx="136">
                  <c:v>1991</c:v>
                </c:pt>
                <c:pt idx="137">
                  <c:v>1991</c:v>
                </c:pt>
                <c:pt idx="138">
                  <c:v>1991</c:v>
                </c:pt>
                <c:pt idx="139">
                  <c:v>1991</c:v>
                </c:pt>
                <c:pt idx="140">
                  <c:v>1991</c:v>
                </c:pt>
                <c:pt idx="141">
                  <c:v>1991</c:v>
                </c:pt>
                <c:pt idx="142">
                  <c:v>1991</c:v>
                </c:pt>
                <c:pt idx="143">
                  <c:v>1991</c:v>
                </c:pt>
                <c:pt idx="144">
                  <c:v>1992</c:v>
                </c:pt>
                <c:pt idx="145">
                  <c:v>1992</c:v>
                </c:pt>
                <c:pt idx="146">
                  <c:v>1992</c:v>
                </c:pt>
                <c:pt idx="147">
                  <c:v>1992</c:v>
                </c:pt>
                <c:pt idx="148">
                  <c:v>1992</c:v>
                </c:pt>
                <c:pt idx="149">
                  <c:v>1992</c:v>
                </c:pt>
                <c:pt idx="150">
                  <c:v>1992</c:v>
                </c:pt>
                <c:pt idx="151">
                  <c:v>1992</c:v>
                </c:pt>
                <c:pt idx="152">
                  <c:v>1992</c:v>
                </c:pt>
                <c:pt idx="153">
                  <c:v>1992</c:v>
                </c:pt>
                <c:pt idx="154">
                  <c:v>1992</c:v>
                </c:pt>
                <c:pt idx="155">
                  <c:v>1992</c:v>
                </c:pt>
                <c:pt idx="156">
                  <c:v>1993</c:v>
                </c:pt>
                <c:pt idx="157">
                  <c:v>1993</c:v>
                </c:pt>
                <c:pt idx="158">
                  <c:v>1993</c:v>
                </c:pt>
                <c:pt idx="159">
                  <c:v>1993</c:v>
                </c:pt>
                <c:pt idx="160">
                  <c:v>1993</c:v>
                </c:pt>
                <c:pt idx="161">
                  <c:v>1993</c:v>
                </c:pt>
                <c:pt idx="162">
                  <c:v>1993</c:v>
                </c:pt>
                <c:pt idx="163">
                  <c:v>1993</c:v>
                </c:pt>
                <c:pt idx="164">
                  <c:v>1993</c:v>
                </c:pt>
                <c:pt idx="165">
                  <c:v>1993</c:v>
                </c:pt>
                <c:pt idx="166">
                  <c:v>1993</c:v>
                </c:pt>
                <c:pt idx="167">
                  <c:v>1993</c:v>
                </c:pt>
                <c:pt idx="168">
                  <c:v>1994</c:v>
                </c:pt>
                <c:pt idx="169">
                  <c:v>1994</c:v>
                </c:pt>
                <c:pt idx="170">
                  <c:v>1994</c:v>
                </c:pt>
                <c:pt idx="171">
                  <c:v>1994</c:v>
                </c:pt>
                <c:pt idx="172">
                  <c:v>1994</c:v>
                </c:pt>
                <c:pt idx="173">
                  <c:v>1994</c:v>
                </c:pt>
                <c:pt idx="174">
                  <c:v>1994</c:v>
                </c:pt>
                <c:pt idx="175">
                  <c:v>1994</c:v>
                </c:pt>
                <c:pt idx="176">
                  <c:v>1994</c:v>
                </c:pt>
                <c:pt idx="177">
                  <c:v>1994</c:v>
                </c:pt>
                <c:pt idx="178">
                  <c:v>1994</c:v>
                </c:pt>
                <c:pt idx="179">
                  <c:v>1994</c:v>
                </c:pt>
                <c:pt idx="180">
                  <c:v>1995</c:v>
                </c:pt>
                <c:pt idx="181">
                  <c:v>1995</c:v>
                </c:pt>
                <c:pt idx="182">
                  <c:v>1995</c:v>
                </c:pt>
                <c:pt idx="183">
                  <c:v>1995</c:v>
                </c:pt>
                <c:pt idx="184">
                  <c:v>1995</c:v>
                </c:pt>
                <c:pt idx="185">
                  <c:v>1995</c:v>
                </c:pt>
                <c:pt idx="186">
                  <c:v>1995</c:v>
                </c:pt>
                <c:pt idx="187">
                  <c:v>1995</c:v>
                </c:pt>
                <c:pt idx="188">
                  <c:v>1995</c:v>
                </c:pt>
                <c:pt idx="189">
                  <c:v>1995</c:v>
                </c:pt>
                <c:pt idx="190">
                  <c:v>1995</c:v>
                </c:pt>
                <c:pt idx="191">
                  <c:v>1995</c:v>
                </c:pt>
                <c:pt idx="192">
                  <c:v>1996</c:v>
                </c:pt>
                <c:pt idx="193">
                  <c:v>1996</c:v>
                </c:pt>
                <c:pt idx="194">
                  <c:v>1996</c:v>
                </c:pt>
                <c:pt idx="195">
                  <c:v>1996</c:v>
                </c:pt>
                <c:pt idx="196">
                  <c:v>1996</c:v>
                </c:pt>
                <c:pt idx="197">
                  <c:v>1996</c:v>
                </c:pt>
                <c:pt idx="198">
                  <c:v>1996</c:v>
                </c:pt>
                <c:pt idx="199">
                  <c:v>1996</c:v>
                </c:pt>
                <c:pt idx="200">
                  <c:v>1996</c:v>
                </c:pt>
                <c:pt idx="201">
                  <c:v>1996</c:v>
                </c:pt>
                <c:pt idx="202">
                  <c:v>1996</c:v>
                </c:pt>
                <c:pt idx="203">
                  <c:v>1996</c:v>
                </c:pt>
                <c:pt idx="204">
                  <c:v>1997</c:v>
                </c:pt>
                <c:pt idx="205">
                  <c:v>1997</c:v>
                </c:pt>
                <c:pt idx="206">
                  <c:v>1997</c:v>
                </c:pt>
                <c:pt idx="207">
                  <c:v>1997</c:v>
                </c:pt>
                <c:pt idx="208">
                  <c:v>1997</c:v>
                </c:pt>
                <c:pt idx="209">
                  <c:v>1997</c:v>
                </c:pt>
                <c:pt idx="210">
                  <c:v>1997</c:v>
                </c:pt>
                <c:pt idx="211">
                  <c:v>1997</c:v>
                </c:pt>
                <c:pt idx="212">
                  <c:v>1997</c:v>
                </c:pt>
                <c:pt idx="213">
                  <c:v>1997</c:v>
                </c:pt>
                <c:pt idx="214">
                  <c:v>1997</c:v>
                </c:pt>
                <c:pt idx="215">
                  <c:v>1997</c:v>
                </c:pt>
                <c:pt idx="216">
                  <c:v>1998</c:v>
                </c:pt>
                <c:pt idx="217">
                  <c:v>1998</c:v>
                </c:pt>
                <c:pt idx="218">
                  <c:v>1998</c:v>
                </c:pt>
                <c:pt idx="219">
                  <c:v>1998</c:v>
                </c:pt>
                <c:pt idx="220">
                  <c:v>1998</c:v>
                </c:pt>
                <c:pt idx="221">
                  <c:v>1998</c:v>
                </c:pt>
                <c:pt idx="222">
                  <c:v>1998</c:v>
                </c:pt>
                <c:pt idx="223">
                  <c:v>1998</c:v>
                </c:pt>
                <c:pt idx="224">
                  <c:v>1998</c:v>
                </c:pt>
                <c:pt idx="225">
                  <c:v>1998</c:v>
                </c:pt>
                <c:pt idx="226">
                  <c:v>1998</c:v>
                </c:pt>
                <c:pt idx="227">
                  <c:v>1998</c:v>
                </c:pt>
                <c:pt idx="228">
                  <c:v>1999</c:v>
                </c:pt>
                <c:pt idx="229">
                  <c:v>1999</c:v>
                </c:pt>
                <c:pt idx="230">
                  <c:v>1999</c:v>
                </c:pt>
                <c:pt idx="231">
                  <c:v>1999</c:v>
                </c:pt>
                <c:pt idx="232">
                  <c:v>1999</c:v>
                </c:pt>
                <c:pt idx="233">
                  <c:v>1999</c:v>
                </c:pt>
                <c:pt idx="234">
                  <c:v>1999</c:v>
                </c:pt>
                <c:pt idx="235">
                  <c:v>1999</c:v>
                </c:pt>
                <c:pt idx="236">
                  <c:v>1999</c:v>
                </c:pt>
                <c:pt idx="237">
                  <c:v>1999</c:v>
                </c:pt>
                <c:pt idx="238">
                  <c:v>1999</c:v>
                </c:pt>
                <c:pt idx="239">
                  <c:v>1999</c:v>
                </c:pt>
                <c:pt idx="240">
                  <c:v>2000</c:v>
                </c:pt>
                <c:pt idx="241">
                  <c:v>2000</c:v>
                </c:pt>
                <c:pt idx="242">
                  <c:v>2000</c:v>
                </c:pt>
                <c:pt idx="243">
                  <c:v>2000</c:v>
                </c:pt>
                <c:pt idx="244">
                  <c:v>2000</c:v>
                </c:pt>
                <c:pt idx="245">
                  <c:v>2000</c:v>
                </c:pt>
                <c:pt idx="246">
                  <c:v>2000</c:v>
                </c:pt>
                <c:pt idx="247">
                  <c:v>2000</c:v>
                </c:pt>
                <c:pt idx="248">
                  <c:v>2000</c:v>
                </c:pt>
                <c:pt idx="249">
                  <c:v>2000</c:v>
                </c:pt>
                <c:pt idx="250">
                  <c:v>2000</c:v>
                </c:pt>
                <c:pt idx="251">
                  <c:v>2000</c:v>
                </c:pt>
                <c:pt idx="252">
                  <c:v>2001</c:v>
                </c:pt>
                <c:pt idx="253">
                  <c:v>2001</c:v>
                </c:pt>
                <c:pt idx="254">
                  <c:v>2001</c:v>
                </c:pt>
                <c:pt idx="255">
                  <c:v>2001</c:v>
                </c:pt>
                <c:pt idx="256">
                  <c:v>2001</c:v>
                </c:pt>
                <c:pt idx="257">
                  <c:v>2001</c:v>
                </c:pt>
                <c:pt idx="258">
                  <c:v>2001</c:v>
                </c:pt>
                <c:pt idx="259">
                  <c:v>2001</c:v>
                </c:pt>
                <c:pt idx="260">
                  <c:v>2001</c:v>
                </c:pt>
                <c:pt idx="261">
                  <c:v>2001</c:v>
                </c:pt>
                <c:pt idx="262">
                  <c:v>2001</c:v>
                </c:pt>
                <c:pt idx="263">
                  <c:v>2001</c:v>
                </c:pt>
                <c:pt idx="264">
                  <c:v>2002</c:v>
                </c:pt>
                <c:pt idx="265">
                  <c:v>2002</c:v>
                </c:pt>
                <c:pt idx="266">
                  <c:v>2002</c:v>
                </c:pt>
                <c:pt idx="267">
                  <c:v>2002</c:v>
                </c:pt>
                <c:pt idx="268">
                  <c:v>2002</c:v>
                </c:pt>
                <c:pt idx="269">
                  <c:v>2002</c:v>
                </c:pt>
                <c:pt idx="270">
                  <c:v>2002</c:v>
                </c:pt>
                <c:pt idx="271">
                  <c:v>2002</c:v>
                </c:pt>
                <c:pt idx="272">
                  <c:v>2002</c:v>
                </c:pt>
                <c:pt idx="273">
                  <c:v>2002</c:v>
                </c:pt>
                <c:pt idx="274">
                  <c:v>2002</c:v>
                </c:pt>
                <c:pt idx="275">
                  <c:v>2002</c:v>
                </c:pt>
                <c:pt idx="276">
                  <c:v>2003</c:v>
                </c:pt>
                <c:pt idx="277">
                  <c:v>2003</c:v>
                </c:pt>
                <c:pt idx="278">
                  <c:v>2003</c:v>
                </c:pt>
                <c:pt idx="279">
                  <c:v>2003</c:v>
                </c:pt>
                <c:pt idx="280">
                  <c:v>2003</c:v>
                </c:pt>
                <c:pt idx="281">
                  <c:v>2003</c:v>
                </c:pt>
                <c:pt idx="282">
                  <c:v>2003</c:v>
                </c:pt>
                <c:pt idx="283">
                  <c:v>2003</c:v>
                </c:pt>
                <c:pt idx="284">
                  <c:v>2003</c:v>
                </c:pt>
                <c:pt idx="285">
                  <c:v>2003</c:v>
                </c:pt>
                <c:pt idx="286">
                  <c:v>2003</c:v>
                </c:pt>
                <c:pt idx="287">
                  <c:v>2003</c:v>
                </c:pt>
                <c:pt idx="288">
                  <c:v>2004</c:v>
                </c:pt>
                <c:pt idx="289">
                  <c:v>2004</c:v>
                </c:pt>
                <c:pt idx="290">
                  <c:v>2004</c:v>
                </c:pt>
                <c:pt idx="291">
                  <c:v>2004</c:v>
                </c:pt>
                <c:pt idx="292">
                  <c:v>2004</c:v>
                </c:pt>
                <c:pt idx="293">
                  <c:v>2004</c:v>
                </c:pt>
                <c:pt idx="294">
                  <c:v>2004</c:v>
                </c:pt>
                <c:pt idx="295">
                  <c:v>2004</c:v>
                </c:pt>
                <c:pt idx="296">
                  <c:v>2004</c:v>
                </c:pt>
                <c:pt idx="297">
                  <c:v>2004</c:v>
                </c:pt>
                <c:pt idx="298">
                  <c:v>2004</c:v>
                </c:pt>
                <c:pt idx="299">
                  <c:v>2004</c:v>
                </c:pt>
                <c:pt idx="300">
                  <c:v>2005</c:v>
                </c:pt>
                <c:pt idx="301">
                  <c:v>2005</c:v>
                </c:pt>
                <c:pt idx="302">
                  <c:v>2005</c:v>
                </c:pt>
                <c:pt idx="303">
                  <c:v>2005</c:v>
                </c:pt>
                <c:pt idx="304">
                  <c:v>2005</c:v>
                </c:pt>
                <c:pt idx="305">
                  <c:v>2005</c:v>
                </c:pt>
                <c:pt idx="306">
                  <c:v>2005</c:v>
                </c:pt>
                <c:pt idx="307">
                  <c:v>2005</c:v>
                </c:pt>
                <c:pt idx="308">
                  <c:v>2005</c:v>
                </c:pt>
                <c:pt idx="309">
                  <c:v>2005</c:v>
                </c:pt>
                <c:pt idx="310">
                  <c:v>2005</c:v>
                </c:pt>
                <c:pt idx="311">
                  <c:v>2005</c:v>
                </c:pt>
                <c:pt idx="312">
                  <c:v>2006</c:v>
                </c:pt>
                <c:pt idx="313">
                  <c:v>2006</c:v>
                </c:pt>
                <c:pt idx="314">
                  <c:v>2006</c:v>
                </c:pt>
                <c:pt idx="315">
                  <c:v>2006</c:v>
                </c:pt>
                <c:pt idx="316">
                  <c:v>2006</c:v>
                </c:pt>
                <c:pt idx="317">
                  <c:v>2006</c:v>
                </c:pt>
                <c:pt idx="318">
                  <c:v>2006</c:v>
                </c:pt>
                <c:pt idx="319">
                  <c:v>2006</c:v>
                </c:pt>
                <c:pt idx="320">
                  <c:v>2006</c:v>
                </c:pt>
                <c:pt idx="321">
                  <c:v>2006</c:v>
                </c:pt>
                <c:pt idx="322">
                  <c:v>2006</c:v>
                </c:pt>
                <c:pt idx="323">
                  <c:v>2006</c:v>
                </c:pt>
                <c:pt idx="324">
                  <c:v>2007</c:v>
                </c:pt>
                <c:pt idx="325">
                  <c:v>2007</c:v>
                </c:pt>
                <c:pt idx="326">
                  <c:v>2007</c:v>
                </c:pt>
                <c:pt idx="327">
                  <c:v>2007</c:v>
                </c:pt>
                <c:pt idx="328">
                  <c:v>2007</c:v>
                </c:pt>
                <c:pt idx="329">
                  <c:v>2007</c:v>
                </c:pt>
                <c:pt idx="330">
                  <c:v>2007</c:v>
                </c:pt>
                <c:pt idx="331">
                  <c:v>2007</c:v>
                </c:pt>
                <c:pt idx="332">
                  <c:v>2007</c:v>
                </c:pt>
                <c:pt idx="333">
                  <c:v>2007</c:v>
                </c:pt>
                <c:pt idx="334">
                  <c:v>2007</c:v>
                </c:pt>
                <c:pt idx="335">
                  <c:v>2007</c:v>
                </c:pt>
                <c:pt idx="336">
                  <c:v>2008</c:v>
                </c:pt>
                <c:pt idx="337">
                  <c:v>2008</c:v>
                </c:pt>
                <c:pt idx="338">
                  <c:v>2008</c:v>
                </c:pt>
                <c:pt idx="339">
                  <c:v>2008</c:v>
                </c:pt>
                <c:pt idx="340">
                  <c:v>2008</c:v>
                </c:pt>
                <c:pt idx="341">
                  <c:v>2008</c:v>
                </c:pt>
                <c:pt idx="342">
                  <c:v>2008</c:v>
                </c:pt>
                <c:pt idx="343">
                  <c:v>2008</c:v>
                </c:pt>
                <c:pt idx="344">
                  <c:v>2008</c:v>
                </c:pt>
                <c:pt idx="345">
                  <c:v>2008</c:v>
                </c:pt>
                <c:pt idx="346">
                  <c:v>2008</c:v>
                </c:pt>
                <c:pt idx="347">
                  <c:v>2008</c:v>
                </c:pt>
                <c:pt idx="348">
                  <c:v>2009</c:v>
                </c:pt>
                <c:pt idx="349">
                  <c:v>2009</c:v>
                </c:pt>
                <c:pt idx="350">
                  <c:v>2009</c:v>
                </c:pt>
                <c:pt idx="351">
                  <c:v>2009</c:v>
                </c:pt>
                <c:pt idx="352">
                  <c:v>2009</c:v>
                </c:pt>
                <c:pt idx="353">
                  <c:v>2009</c:v>
                </c:pt>
                <c:pt idx="354">
                  <c:v>2009</c:v>
                </c:pt>
                <c:pt idx="355">
                  <c:v>2009</c:v>
                </c:pt>
                <c:pt idx="356">
                  <c:v>2009</c:v>
                </c:pt>
                <c:pt idx="357">
                  <c:v>2009</c:v>
                </c:pt>
                <c:pt idx="358">
                  <c:v>2009</c:v>
                </c:pt>
                <c:pt idx="359">
                  <c:v>2009</c:v>
                </c:pt>
                <c:pt idx="360">
                  <c:v>2010</c:v>
                </c:pt>
                <c:pt idx="361">
                  <c:v>2010</c:v>
                </c:pt>
                <c:pt idx="362">
                  <c:v>2010</c:v>
                </c:pt>
                <c:pt idx="363">
                  <c:v>2010</c:v>
                </c:pt>
                <c:pt idx="364">
                  <c:v>2010</c:v>
                </c:pt>
                <c:pt idx="365">
                  <c:v>2010</c:v>
                </c:pt>
                <c:pt idx="366">
                  <c:v>2010</c:v>
                </c:pt>
                <c:pt idx="367">
                  <c:v>2010</c:v>
                </c:pt>
                <c:pt idx="368">
                  <c:v>2010</c:v>
                </c:pt>
                <c:pt idx="369">
                  <c:v>2010</c:v>
                </c:pt>
                <c:pt idx="370">
                  <c:v>2010</c:v>
                </c:pt>
                <c:pt idx="371">
                  <c:v>2010</c:v>
                </c:pt>
                <c:pt idx="372">
                  <c:v>2011</c:v>
                </c:pt>
                <c:pt idx="373">
                  <c:v>2011</c:v>
                </c:pt>
                <c:pt idx="374">
                  <c:v>2011</c:v>
                </c:pt>
                <c:pt idx="375">
                  <c:v>2011</c:v>
                </c:pt>
                <c:pt idx="376">
                  <c:v>2011</c:v>
                </c:pt>
                <c:pt idx="377">
                  <c:v>2011</c:v>
                </c:pt>
                <c:pt idx="378">
                  <c:v>2011</c:v>
                </c:pt>
                <c:pt idx="379">
                  <c:v>2011</c:v>
                </c:pt>
                <c:pt idx="380">
                  <c:v>2011</c:v>
                </c:pt>
                <c:pt idx="381">
                  <c:v>2011</c:v>
                </c:pt>
                <c:pt idx="382">
                  <c:v>2011</c:v>
                </c:pt>
                <c:pt idx="383">
                  <c:v>2011</c:v>
                </c:pt>
                <c:pt idx="384">
                  <c:v>2012</c:v>
                </c:pt>
                <c:pt idx="385">
                  <c:v>2012</c:v>
                </c:pt>
                <c:pt idx="386">
                  <c:v>2012</c:v>
                </c:pt>
                <c:pt idx="387">
                  <c:v>2012</c:v>
                </c:pt>
                <c:pt idx="388">
                  <c:v>2012</c:v>
                </c:pt>
                <c:pt idx="389">
                  <c:v>2012</c:v>
                </c:pt>
                <c:pt idx="390">
                  <c:v>2012</c:v>
                </c:pt>
                <c:pt idx="391">
                  <c:v>2012</c:v>
                </c:pt>
                <c:pt idx="392">
                  <c:v>2012</c:v>
                </c:pt>
                <c:pt idx="393">
                  <c:v>2012</c:v>
                </c:pt>
                <c:pt idx="394">
                  <c:v>2012</c:v>
                </c:pt>
                <c:pt idx="395">
                  <c:v>2012</c:v>
                </c:pt>
                <c:pt idx="396">
                  <c:v>2013</c:v>
                </c:pt>
                <c:pt idx="397">
                  <c:v>2013</c:v>
                </c:pt>
                <c:pt idx="398">
                  <c:v>2013</c:v>
                </c:pt>
                <c:pt idx="399">
                  <c:v>2013</c:v>
                </c:pt>
                <c:pt idx="400">
                  <c:v>2013</c:v>
                </c:pt>
              </c:numCache>
            </c:numRef>
          </c:cat>
          <c:val>
            <c:numRef>
              <c:f>Sheet1!$F$2:$F$418</c:f>
              <c:numCache>
                <c:formatCode>General</c:formatCode>
                <c:ptCount val="417"/>
                <c:pt idx="0">
                  <c:v>51.8</c:v>
                </c:pt>
                <c:pt idx="1">
                  <c:v>51.8</c:v>
                </c:pt>
                <c:pt idx="2">
                  <c:v>51.7</c:v>
                </c:pt>
                <c:pt idx="3">
                  <c:v>50.6</c:v>
                </c:pt>
                <c:pt idx="4">
                  <c:v>49.4</c:v>
                </c:pt>
                <c:pt idx="5">
                  <c:v>48.8</c:v>
                </c:pt>
                <c:pt idx="6">
                  <c:v>48.5</c:v>
                </c:pt>
                <c:pt idx="7">
                  <c:v>48.6</c:v>
                </c:pt>
                <c:pt idx="8">
                  <c:v>49.4</c:v>
                </c:pt>
                <c:pt idx="9">
                  <c:v>50</c:v>
                </c:pt>
                <c:pt idx="10">
                  <c:v>50.9</c:v>
                </c:pt>
                <c:pt idx="11">
                  <c:v>51.2</c:v>
                </c:pt>
                <c:pt idx="12">
                  <c:v>50.9</c:v>
                </c:pt>
                <c:pt idx="13">
                  <c:v>50.7</c:v>
                </c:pt>
                <c:pt idx="14">
                  <c:v>50.9</c:v>
                </c:pt>
                <c:pt idx="15">
                  <c:v>50.7</c:v>
                </c:pt>
                <c:pt idx="16">
                  <c:v>51</c:v>
                </c:pt>
                <c:pt idx="17">
                  <c:v>51.3</c:v>
                </c:pt>
                <c:pt idx="18">
                  <c:v>51.6</c:v>
                </c:pt>
                <c:pt idx="19">
                  <c:v>51.6</c:v>
                </c:pt>
                <c:pt idx="20">
                  <c:v>51.2</c:v>
                </c:pt>
                <c:pt idx="21">
                  <c:v>50.9</c:v>
                </c:pt>
                <c:pt idx="22">
                  <c:v>50.3</c:v>
                </c:pt>
                <c:pt idx="23">
                  <c:v>49.8</c:v>
                </c:pt>
                <c:pt idx="24">
                  <c:v>48.8</c:v>
                </c:pt>
                <c:pt idx="25">
                  <c:v>49.7</c:v>
                </c:pt>
                <c:pt idx="26">
                  <c:v>49.4</c:v>
                </c:pt>
                <c:pt idx="27">
                  <c:v>48.9</c:v>
                </c:pt>
                <c:pt idx="28">
                  <c:v>48.6</c:v>
                </c:pt>
                <c:pt idx="29">
                  <c:v>48.5</c:v>
                </c:pt>
                <c:pt idx="30">
                  <c:v>48.3</c:v>
                </c:pt>
                <c:pt idx="31">
                  <c:v>47.9</c:v>
                </c:pt>
                <c:pt idx="32">
                  <c:v>47.8</c:v>
                </c:pt>
                <c:pt idx="33">
                  <c:v>47.4</c:v>
                </c:pt>
                <c:pt idx="34">
                  <c:v>47.2</c:v>
                </c:pt>
                <c:pt idx="35">
                  <c:v>46.8</c:v>
                </c:pt>
                <c:pt idx="36">
                  <c:v>47.7</c:v>
                </c:pt>
                <c:pt idx="37">
                  <c:v>47.4</c:v>
                </c:pt>
                <c:pt idx="38">
                  <c:v>47.8</c:v>
                </c:pt>
                <c:pt idx="39">
                  <c:v>48.4</c:v>
                </c:pt>
                <c:pt idx="40">
                  <c:v>48.7</c:v>
                </c:pt>
                <c:pt idx="41">
                  <c:v>49</c:v>
                </c:pt>
                <c:pt idx="42">
                  <c:v>49.8</c:v>
                </c:pt>
                <c:pt idx="43">
                  <c:v>50.3</c:v>
                </c:pt>
                <c:pt idx="44">
                  <c:v>51.1</c:v>
                </c:pt>
                <c:pt idx="45">
                  <c:v>51.5</c:v>
                </c:pt>
                <c:pt idx="46">
                  <c:v>51.6</c:v>
                </c:pt>
                <c:pt idx="47">
                  <c:v>51.9</c:v>
                </c:pt>
                <c:pt idx="48">
                  <c:v>53</c:v>
                </c:pt>
                <c:pt idx="49">
                  <c:v>53.2</c:v>
                </c:pt>
                <c:pt idx="50">
                  <c:v>53.5</c:v>
                </c:pt>
                <c:pt idx="51">
                  <c:v>53.8</c:v>
                </c:pt>
                <c:pt idx="52">
                  <c:v>54.1</c:v>
                </c:pt>
                <c:pt idx="53">
                  <c:v>54.2</c:v>
                </c:pt>
                <c:pt idx="54">
                  <c:v>54.4</c:v>
                </c:pt>
                <c:pt idx="55">
                  <c:v>54.5</c:v>
                </c:pt>
                <c:pt idx="56">
                  <c:v>54.4</c:v>
                </c:pt>
                <c:pt idx="57">
                  <c:v>54.3</c:v>
                </c:pt>
                <c:pt idx="58">
                  <c:v>54.5</c:v>
                </c:pt>
                <c:pt idx="59">
                  <c:v>54.6</c:v>
                </c:pt>
                <c:pt idx="60">
                  <c:v>54.4</c:v>
                </c:pt>
                <c:pt idx="61">
                  <c:v>54.7</c:v>
                </c:pt>
                <c:pt idx="62">
                  <c:v>54.7</c:v>
                </c:pt>
                <c:pt idx="63">
                  <c:v>54.6</c:v>
                </c:pt>
                <c:pt idx="64">
                  <c:v>54.7</c:v>
                </c:pt>
                <c:pt idx="65">
                  <c:v>54.7</c:v>
                </c:pt>
                <c:pt idx="66">
                  <c:v>54.3</c:v>
                </c:pt>
                <c:pt idx="67">
                  <c:v>54.6</c:v>
                </c:pt>
                <c:pt idx="68">
                  <c:v>54.8</c:v>
                </c:pt>
                <c:pt idx="69">
                  <c:v>54.6</c:v>
                </c:pt>
                <c:pt idx="70">
                  <c:v>54.8</c:v>
                </c:pt>
                <c:pt idx="71">
                  <c:v>55.3</c:v>
                </c:pt>
                <c:pt idx="72">
                  <c:v>55.6</c:v>
                </c:pt>
                <c:pt idx="73">
                  <c:v>55.2</c:v>
                </c:pt>
                <c:pt idx="74">
                  <c:v>54.9</c:v>
                </c:pt>
                <c:pt idx="75">
                  <c:v>54.9</c:v>
                </c:pt>
                <c:pt idx="76">
                  <c:v>55</c:v>
                </c:pt>
                <c:pt idx="77">
                  <c:v>54.8</c:v>
                </c:pt>
                <c:pt idx="78">
                  <c:v>55.2</c:v>
                </c:pt>
                <c:pt idx="79">
                  <c:v>55</c:v>
                </c:pt>
                <c:pt idx="80">
                  <c:v>55.2</c:v>
                </c:pt>
                <c:pt idx="81">
                  <c:v>55.4</c:v>
                </c:pt>
                <c:pt idx="82">
                  <c:v>55.7</c:v>
                </c:pt>
                <c:pt idx="83">
                  <c:v>56.1</c:v>
                </c:pt>
                <c:pt idx="84">
                  <c:v>56</c:v>
                </c:pt>
                <c:pt idx="85">
                  <c:v>56.7</c:v>
                </c:pt>
                <c:pt idx="86">
                  <c:v>56.8</c:v>
                </c:pt>
                <c:pt idx="87">
                  <c:v>57.1</c:v>
                </c:pt>
                <c:pt idx="88">
                  <c:v>57.5</c:v>
                </c:pt>
                <c:pt idx="89">
                  <c:v>57.8</c:v>
                </c:pt>
                <c:pt idx="90">
                  <c:v>58.2</c:v>
                </c:pt>
                <c:pt idx="91">
                  <c:v>58.6</c:v>
                </c:pt>
                <c:pt idx="92">
                  <c:v>58.8</c:v>
                </c:pt>
                <c:pt idx="93">
                  <c:v>59.6</c:v>
                </c:pt>
                <c:pt idx="94">
                  <c:v>60</c:v>
                </c:pt>
                <c:pt idx="95">
                  <c:v>60.3</c:v>
                </c:pt>
                <c:pt idx="96">
                  <c:v>60.3</c:v>
                </c:pt>
                <c:pt idx="97">
                  <c:v>60.5</c:v>
                </c:pt>
                <c:pt idx="98">
                  <c:v>60.7</c:v>
                </c:pt>
                <c:pt idx="99">
                  <c:v>61</c:v>
                </c:pt>
                <c:pt idx="100">
                  <c:v>60.9</c:v>
                </c:pt>
                <c:pt idx="101">
                  <c:v>61.1</c:v>
                </c:pt>
                <c:pt idx="102">
                  <c:v>61.1</c:v>
                </c:pt>
                <c:pt idx="103">
                  <c:v>61.4</c:v>
                </c:pt>
                <c:pt idx="104">
                  <c:v>61.2</c:v>
                </c:pt>
                <c:pt idx="105">
                  <c:v>61.5</c:v>
                </c:pt>
                <c:pt idx="106">
                  <c:v>61.6</c:v>
                </c:pt>
                <c:pt idx="107">
                  <c:v>61.9</c:v>
                </c:pt>
                <c:pt idx="108">
                  <c:v>62.1</c:v>
                </c:pt>
                <c:pt idx="109">
                  <c:v>61.8</c:v>
                </c:pt>
                <c:pt idx="110">
                  <c:v>62</c:v>
                </c:pt>
                <c:pt idx="111">
                  <c:v>62</c:v>
                </c:pt>
                <c:pt idx="112">
                  <c:v>61.6</c:v>
                </c:pt>
                <c:pt idx="113">
                  <c:v>61.6</c:v>
                </c:pt>
                <c:pt idx="114">
                  <c:v>61</c:v>
                </c:pt>
                <c:pt idx="115">
                  <c:v>61.6</c:v>
                </c:pt>
                <c:pt idx="116">
                  <c:v>61.4</c:v>
                </c:pt>
                <c:pt idx="117">
                  <c:v>61.3</c:v>
                </c:pt>
                <c:pt idx="118">
                  <c:v>61.5</c:v>
                </c:pt>
                <c:pt idx="119">
                  <c:v>61.9</c:v>
                </c:pt>
                <c:pt idx="120">
                  <c:v>61.5</c:v>
                </c:pt>
                <c:pt idx="121">
                  <c:v>62.1</c:v>
                </c:pt>
                <c:pt idx="122">
                  <c:v>62.4</c:v>
                </c:pt>
                <c:pt idx="123">
                  <c:v>62.3</c:v>
                </c:pt>
                <c:pt idx="124">
                  <c:v>62.4</c:v>
                </c:pt>
                <c:pt idx="125">
                  <c:v>62.6</c:v>
                </c:pt>
                <c:pt idx="126">
                  <c:v>62.6</c:v>
                </c:pt>
                <c:pt idx="127">
                  <c:v>62.7</c:v>
                </c:pt>
                <c:pt idx="128">
                  <c:v>62.9</c:v>
                </c:pt>
                <c:pt idx="129">
                  <c:v>62.4</c:v>
                </c:pt>
                <c:pt idx="130">
                  <c:v>61.6</c:v>
                </c:pt>
                <c:pt idx="131">
                  <c:v>61.2</c:v>
                </c:pt>
                <c:pt idx="132">
                  <c:v>60.9</c:v>
                </c:pt>
                <c:pt idx="133">
                  <c:v>60.5</c:v>
                </c:pt>
                <c:pt idx="134">
                  <c:v>60.2</c:v>
                </c:pt>
                <c:pt idx="135">
                  <c:v>60.3</c:v>
                </c:pt>
                <c:pt idx="136">
                  <c:v>60.9</c:v>
                </c:pt>
                <c:pt idx="137">
                  <c:v>61.5</c:v>
                </c:pt>
                <c:pt idx="138">
                  <c:v>61.5</c:v>
                </c:pt>
                <c:pt idx="139">
                  <c:v>61.6</c:v>
                </c:pt>
                <c:pt idx="140">
                  <c:v>62.1</c:v>
                </c:pt>
                <c:pt idx="141">
                  <c:v>62</c:v>
                </c:pt>
                <c:pt idx="142">
                  <c:v>61.9</c:v>
                </c:pt>
                <c:pt idx="143">
                  <c:v>61.7</c:v>
                </c:pt>
                <c:pt idx="144">
                  <c:v>61.3</c:v>
                </c:pt>
                <c:pt idx="145">
                  <c:v>61.8</c:v>
                </c:pt>
                <c:pt idx="146">
                  <c:v>62.3</c:v>
                </c:pt>
                <c:pt idx="147">
                  <c:v>62.7</c:v>
                </c:pt>
                <c:pt idx="148">
                  <c:v>62.9</c:v>
                </c:pt>
                <c:pt idx="149">
                  <c:v>62.9</c:v>
                </c:pt>
                <c:pt idx="150">
                  <c:v>63.5</c:v>
                </c:pt>
                <c:pt idx="151">
                  <c:v>63.2</c:v>
                </c:pt>
                <c:pt idx="152">
                  <c:v>63.3</c:v>
                </c:pt>
                <c:pt idx="153">
                  <c:v>63.8</c:v>
                </c:pt>
                <c:pt idx="154">
                  <c:v>64.099999999999994</c:v>
                </c:pt>
                <c:pt idx="155">
                  <c:v>64.099999999999994</c:v>
                </c:pt>
                <c:pt idx="156">
                  <c:v>64.400000000000006</c:v>
                </c:pt>
                <c:pt idx="157">
                  <c:v>64.7</c:v>
                </c:pt>
                <c:pt idx="158">
                  <c:v>64.7</c:v>
                </c:pt>
                <c:pt idx="159">
                  <c:v>64.8</c:v>
                </c:pt>
                <c:pt idx="160">
                  <c:v>64.599999999999994</c:v>
                </c:pt>
                <c:pt idx="161">
                  <c:v>64.7</c:v>
                </c:pt>
                <c:pt idx="162">
                  <c:v>64.900000000000006</c:v>
                </c:pt>
                <c:pt idx="163">
                  <c:v>64.900000000000006</c:v>
                </c:pt>
                <c:pt idx="164">
                  <c:v>65.2</c:v>
                </c:pt>
                <c:pt idx="165">
                  <c:v>65.7</c:v>
                </c:pt>
                <c:pt idx="166">
                  <c:v>65.900000000000006</c:v>
                </c:pt>
                <c:pt idx="167">
                  <c:v>66.3</c:v>
                </c:pt>
                <c:pt idx="168">
                  <c:v>66.599999999999994</c:v>
                </c:pt>
                <c:pt idx="169">
                  <c:v>66.599999999999994</c:v>
                </c:pt>
                <c:pt idx="170">
                  <c:v>67.3</c:v>
                </c:pt>
                <c:pt idx="171">
                  <c:v>67.599999999999994</c:v>
                </c:pt>
                <c:pt idx="172">
                  <c:v>68</c:v>
                </c:pt>
                <c:pt idx="173">
                  <c:v>68.5</c:v>
                </c:pt>
                <c:pt idx="174">
                  <c:v>68.599999999999994</c:v>
                </c:pt>
                <c:pt idx="175">
                  <c:v>69</c:v>
                </c:pt>
                <c:pt idx="176">
                  <c:v>69.2</c:v>
                </c:pt>
                <c:pt idx="177">
                  <c:v>69.8</c:v>
                </c:pt>
                <c:pt idx="178">
                  <c:v>70.2</c:v>
                </c:pt>
                <c:pt idx="179">
                  <c:v>70.900000000000006</c:v>
                </c:pt>
                <c:pt idx="180">
                  <c:v>71.099999999999994</c:v>
                </c:pt>
                <c:pt idx="181">
                  <c:v>71</c:v>
                </c:pt>
                <c:pt idx="182">
                  <c:v>71.099999999999994</c:v>
                </c:pt>
                <c:pt idx="183">
                  <c:v>71.099999999999994</c:v>
                </c:pt>
                <c:pt idx="184">
                  <c:v>71.3</c:v>
                </c:pt>
                <c:pt idx="185">
                  <c:v>71.599999999999994</c:v>
                </c:pt>
                <c:pt idx="186">
                  <c:v>71.3</c:v>
                </c:pt>
                <c:pt idx="187">
                  <c:v>72.2</c:v>
                </c:pt>
                <c:pt idx="188">
                  <c:v>72.5</c:v>
                </c:pt>
                <c:pt idx="189">
                  <c:v>72.400000000000006</c:v>
                </c:pt>
                <c:pt idx="190">
                  <c:v>72.599999999999994</c:v>
                </c:pt>
                <c:pt idx="191">
                  <c:v>72.900000000000006</c:v>
                </c:pt>
                <c:pt idx="192">
                  <c:v>72.400000000000006</c:v>
                </c:pt>
                <c:pt idx="193">
                  <c:v>73.5</c:v>
                </c:pt>
                <c:pt idx="194">
                  <c:v>73.400000000000006</c:v>
                </c:pt>
                <c:pt idx="195">
                  <c:v>74.099999999999994</c:v>
                </c:pt>
                <c:pt idx="196">
                  <c:v>74.599999999999994</c:v>
                </c:pt>
                <c:pt idx="197">
                  <c:v>75.2</c:v>
                </c:pt>
                <c:pt idx="198">
                  <c:v>75.099999999999994</c:v>
                </c:pt>
                <c:pt idx="199">
                  <c:v>75.5</c:v>
                </c:pt>
                <c:pt idx="200">
                  <c:v>76</c:v>
                </c:pt>
                <c:pt idx="201">
                  <c:v>76</c:v>
                </c:pt>
                <c:pt idx="202">
                  <c:v>76.599999999999994</c:v>
                </c:pt>
                <c:pt idx="203">
                  <c:v>77.099999999999994</c:v>
                </c:pt>
                <c:pt idx="204">
                  <c:v>77.2</c:v>
                </c:pt>
                <c:pt idx="205">
                  <c:v>78.099999999999994</c:v>
                </c:pt>
                <c:pt idx="206">
                  <c:v>78.7</c:v>
                </c:pt>
                <c:pt idx="207">
                  <c:v>78.7</c:v>
                </c:pt>
                <c:pt idx="208">
                  <c:v>79.2</c:v>
                </c:pt>
                <c:pt idx="209">
                  <c:v>79.599999999999994</c:v>
                </c:pt>
                <c:pt idx="210">
                  <c:v>80.3</c:v>
                </c:pt>
                <c:pt idx="211">
                  <c:v>81.099999999999994</c:v>
                </c:pt>
                <c:pt idx="212">
                  <c:v>81.8</c:v>
                </c:pt>
                <c:pt idx="213">
                  <c:v>82.6</c:v>
                </c:pt>
                <c:pt idx="214">
                  <c:v>83.3</c:v>
                </c:pt>
                <c:pt idx="215">
                  <c:v>83.5</c:v>
                </c:pt>
                <c:pt idx="216">
                  <c:v>84</c:v>
                </c:pt>
                <c:pt idx="217">
                  <c:v>84</c:v>
                </c:pt>
                <c:pt idx="218">
                  <c:v>84.1</c:v>
                </c:pt>
                <c:pt idx="219">
                  <c:v>84.4</c:v>
                </c:pt>
                <c:pt idx="220">
                  <c:v>84.9</c:v>
                </c:pt>
                <c:pt idx="221">
                  <c:v>84.4</c:v>
                </c:pt>
                <c:pt idx="222">
                  <c:v>84.1</c:v>
                </c:pt>
                <c:pt idx="223">
                  <c:v>85.8</c:v>
                </c:pt>
                <c:pt idx="224">
                  <c:v>85.6</c:v>
                </c:pt>
                <c:pt idx="225">
                  <c:v>86.2</c:v>
                </c:pt>
                <c:pt idx="226">
                  <c:v>86.2</c:v>
                </c:pt>
                <c:pt idx="227">
                  <c:v>86.5</c:v>
                </c:pt>
                <c:pt idx="228">
                  <c:v>86.9</c:v>
                </c:pt>
                <c:pt idx="229">
                  <c:v>87.3</c:v>
                </c:pt>
                <c:pt idx="230">
                  <c:v>87.5</c:v>
                </c:pt>
                <c:pt idx="231">
                  <c:v>87.6</c:v>
                </c:pt>
                <c:pt idx="232">
                  <c:v>88.3</c:v>
                </c:pt>
                <c:pt idx="233">
                  <c:v>88.2</c:v>
                </c:pt>
                <c:pt idx="234">
                  <c:v>88.7</c:v>
                </c:pt>
                <c:pt idx="235">
                  <c:v>89.1</c:v>
                </c:pt>
                <c:pt idx="236">
                  <c:v>88.8</c:v>
                </c:pt>
                <c:pt idx="237">
                  <c:v>90</c:v>
                </c:pt>
                <c:pt idx="238">
                  <c:v>90.4</c:v>
                </c:pt>
                <c:pt idx="239">
                  <c:v>91.1</c:v>
                </c:pt>
                <c:pt idx="240">
                  <c:v>91.1</c:v>
                </c:pt>
                <c:pt idx="241">
                  <c:v>91.4</c:v>
                </c:pt>
                <c:pt idx="242">
                  <c:v>91.8</c:v>
                </c:pt>
                <c:pt idx="243">
                  <c:v>92.5</c:v>
                </c:pt>
                <c:pt idx="244">
                  <c:v>92.7</c:v>
                </c:pt>
                <c:pt idx="245">
                  <c:v>92.7</c:v>
                </c:pt>
                <c:pt idx="246">
                  <c:v>92.6</c:v>
                </c:pt>
                <c:pt idx="247">
                  <c:v>92.3</c:v>
                </c:pt>
                <c:pt idx="248">
                  <c:v>92.7</c:v>
                </c:pt>
                <c:pt idx="249">
                  <c:v>92.3</c:v>
                </c:pt>
                <c:pt idx="250">
                  <c:v>92.3</c:v>
                </c:pt>
                <c:pt idx="251">
                  <c:v>92.1</c:v>
                </c:pt>
                <c:pt idx="252">
                  <c:v>91.4</c:v>
                </c:pt>
                <c:pt idx="253">
                  <c:v>90.8</c:v>
                </c:pt>
                <c:pt idx="254">
                  <c:v>90.6</c:v>
                </c:pt>
                <c:pt idx="255">
                  <c:v>90.3</c:v>
                </c:pt>
                <c:pt idx="256">
                  <c:v>89.6</c:v>
                </c:pt>
                <c:pt idx="257">
                  <c:v>89</c:v>
                </c:pt>
                <c:pt idx="258">
                  <c:v>88.6</c:v>
                </c:pt>
                <c:pt idx="259">
                  <c:v>88.4</c:v>
                </c:pt>
                <c:pt idx="260">
                  <c:v>88.1</c:v>
                </c:pt>
                <c:pt idx="261">
                  <c:v>87.6</c:v>
                </c:pt>
                <c:pt idx="262">
                  <c:v>87.2</c:v>
                </c:pt>
                <c:pt idx="263">
                  <c:v>87.2</c:v>
                </c:pt>
                <c:pt idx="264">
                  <c:v>87.7</c:v>
                </c:pt>
                <c:pt idx="265">
                  <c:v>87.7</c:v>
                </c:pt>
                <c:pt idx="266">
                  <c:v>88.4</c:v>
                </c:pt>
                <c:pt idx="267">
                  <c:v>88.8</c:v>
                </c:pt>
                <c:pt idx="268">
                  <c:v>89.2</c:v>
                </c:pt>
                <c:pt idx="269">
                  <c:v>90</c:v>
                </c:pt>
                <c:pt idx="270">
                  <c:v>89.8</c:v>
                </c:pt>
                <c:pt idx="271">
                  <c:v>89.9</c:v>
                </c:pt>
                <c:pt idx="272">
                  <c:v>89.9</c:v>
                </c:pt>
                <c:pt idx="273">
                  <c:v>89.7</c:v>
                </c:pt>
                <c:pt idx="274">
                  <c:v>90.1</c:v>
                </c:pt>
                <c:pt idx="275">
                  <c:v>89.7</c:v>
                </c:pt>
                <c:pt idx="276">
                  <c:v>90.3</c:v>
                </c:pt>
                <c:pt idx="277">
                  <c:v>90.5</c:v>
                </c:pt>
                <c:pt idx="278">
                  <c:v>90.4</c:v>
                </c:pt>
                <c:pt idx="279">
                  <c:v>89.7</c:v>
                </c:pt>
                <c:pt idx="280">
                  <c:v>89.7</c:v>
                </c:pt>
                <c:pt idx="281">
                  <c:v>89.7</c:v>
                </c:pt>
                <c:pt idx="282">
                  <c:v>90.3</c:v>
                </c:pt>
                <c:pt idx="283">
                  <c:v>90</c:v>
                </c:pt>
                <c:pt idx="284">
                  <c:v>90.5</c:v>
                </c:pt>
                <c:pt idx="285">
                  <c:v>90.6</c:v>
                </c:pt>
                <c:pt idx="286">
                  <c:v>91.3</c:v>
                </c:pt>
                <c:pt idx="287">
                  <c:v>91.2</c:v>
                </c:pt>
                <c:pt idx="288">
                  <c:v>91.4</c:v>
                </c:pt>
                <c:pt idx="289">
                  <c:v>91.9</c:v>
                </c:pt>
                <c:pt idx="290">
                  <c:v>91.4</c:v>
                </c:pt>
                <c:pt idx="291">
                  <c:v>91.8</c:v>
                </c:pt>
                <c:pt idx="292">
                  <c:v>92.5</c:v>
                </c:pt>
                <c:pt idx="293">
                  <c:v>91.7</c:v>
                </c:pt>
                <c:pt idx="294">
                  <c:v>92.5</c:v>
                </c:pt>
                <c:pt idx="295">
                  <c:v>92.5</c:v>
                </c:pt>
                <c:pt idx="296">
                  <c:v>92.5</c:v>
                </c:pt>
                <c:pt idx="297">
                  <c:v>93.4</c:v>
                </c:pt>
                <c:pt idx="298">
                  <c:v>93.6</c:v>
                </c:pt>
                <c:pt idx="299">
                  <c:v>94.3</c:v>
                </c:pt>
                <c:pt idx="300">
                  <c:v>94.7</c:v>
                </c:pt>
                <c:pt idx="301">
                  <c:v>95.3</c:v>
                </c:pt>
                <c:pt idx="302">
                  <c:v>95.2</c:v>
                </c:pt>
                <c:pt idx="303">
                  <c:v>95.4</c:v>
                </c:pt>
                <c:pt idx="304">
                  <c:v>95.5</c:v>
                </c:pt>
                <c:pt idx="305">
                  <c:v>95.9</c:v>
                </c:pt>
                <c:pt idx="306">
                  <c:v>95.7</c:v>
                </c:pt>
                <c:pt idx="307">
                  <c:v>95.9</c:v>
                </c:pt>
                <c:pt idx="308">
                  <c:v>94</c:v>
                </c:pt>
                <c:pt idx="309">
                  <c:v>95.2</c:v>
                </c:pt>
                <c:pt idx="310">
                  <c:v>96.1</c:v>
                </c:pt>
                <c:pt idx="311">
                  <c:v>96.7</c:v>
                </c:pt>
                <c:pt idx="312">
                  <c:v>96.8</c:v>
                </c:pt>
                <c:pt idx="313">
                  <c:v>96.8</c:v>
                </c:pt>
                <c:pt idx="314">
                  <c:v>97.1</c:v>
                </c:pt>
                <c:pt idx="315">
                  <c:v>97.4</c:v>
                </c:pt>
                <c:pt idx="316">
                  <c:v>97.3</c:v>
                </c:pt>
                <c:pt idx="317">
                  <c:v>97.7</c:v>
                </c:pt>
                <c:pt idx="318">
                  <c:v>97.7</c:v>
                </c:pt>
                <c:pt idx="319">
                  <c:v>98</c:v>
                </c:pt>
                <c:pt idx="320">
                  <c:v>97.8</c:v>
                </c:pt>
                <c:pt idx="321">
                  <c:v>97.8</c:v>
                </c:pt>
                <c:pt idx="322">
                  <c:v>97.7</c:v>
                </c:pt>
                <c:pt idx="323">
                  <c:v>98.6</c:v>
                </c:pt>
                <c:pt idx="324">
                  <c:v>98.2</c:v>
                </c:pt>
                <c:pt idx="325">
                  <c:v>99.2</c:v>
                </c:pt>
                <c:pt idx="326">
                  <c:v>99.4</c:v>
                </c:pt>
                <c:pt idx="327">
                  <c:v>100.1</c:v>
                </c:pt>
                <c:pt idx="328">
                  <c:v>100.1</c:v>
                </c:pt>
                <c:pt idx="329">
                  <c:v>100.1</c:v>
                </c:pt>
                <c:pt idx="330">
                  <c:v>100.2</c:v>
                </c:pt>
                <c:pt idx="331">
                  <c:v>100.3</c:v>
                </c:pt>
                <c:pt idx="332">
                  <c:v>100.7</c:v>
                </c:pt>
                <c:pt idx="333">
                  <c:v>100.2</c:v>
                </c:pt>
                <c:pt idx="334">
                  <c:v>100.8</c:v>
                </c:pt>
                <c:pt idx="335">
                  <c:v>100.7</c:v>
                </c:pt>
                <c:pt idx="336">
                  <c:v>100.5</c:v>
                </c:pt>
                <c:pt idx="337">
                  <c:v>100.2</c:v>
                </c:pt>
                <c:pt idx="338">
                  <c:v>100</c:v>
                </c:pt>
                <c:pt idx="339">
                  <c:v>99.2</c:v>
                </c:pt>
                <c:pt idx="340">
                  <c:v>98.8</c:v>
                </c:pt>
                <c:pt idx="341">
                  <c:v>98.6</c:v>
                </c:pt>
                <c:pt idx="342">
                  <c:v>98.1</c:v>
                </c:pt>
                <c:pt idx="343">
                  <c:v>96.6</c:v>
                </c:pt>
                <c:pt idx="344">
                  <c:v>92.5</c:v>
                </c:pt>
                <c:pt idx="345">
                  <c:v>93.3</c:v>
                </c:pt>
                <c:pt idx="346">
                  <c:v>92.1</c:v>
                </c:pt>
                <c:pt idx="347">
                  <c:v>89.5</c:v>
                </c:pt>
                <c:pt idx="348">
                  <c:v>87.5</c:v>
                </c:pt>
                <c:pt idx="349">
                  <c:v>86.9</c:v>
                </c:pt>
                <c:pt idx="350">
                  <c:v>85.6</c:v>
                </c:pt>
                <c:pt idx="351">
                  <c:v>84.9</c:v>
                </c:pt>
                <c:pt idx="352">
                  <c:v>84</c:v>
                </c:pt>
                <c:pt idx="353">
                  <c:v>83.7</c:v>
                </c:pt>
                <c:pt idx="354">
                  <c:v>84.6</c:v>
                </c:pt>
                <c:pt idx="355">
                  <c:v>85.4</c:v>
                </c:pt>
                <c:pt idx="356">
                  <c:v>86</c:v>
                </c:pt>
                <c:pt idx="357">
                  <c:v>86.3</c:v>
                </c:pt>
                <c:pt idx="358">
                  <c:v>86.6</c:v>
                </c:pt>
                <c:pt idx="359">
                  <c:v>86.9</c:v>
                </c:pt>
                <c:pt idx="360">
                  <c:v>88</c:v>
                </c:pt>
                <c:pt idx="361">
                  <c:v>88.2</c:v>
                </c:pt>
                <c:pt idx="362">
                  <c:v>88.9</c:v>
                </c:pt>
                <c:pt idx="363">
                  <c:v>89.2</c:v>
                </c:pt>
                <c:pt idx="364">
                  <c:v>90.6</c:v>
                </c:pt>
                <c:pt idx="365">
                  <c:v>90.8</c:v>
                </c:pt>
                <c:pt idx="366">
                  <c:v>91.4</c:v>
                </c:pt>
                <c:pt idx="367">
                  <c:v>91.7</c:v>
                </c:pt>
                <c:pt idx="368">
                  <c:v>91.9</c:v>
                </c:pt>
                <c:pt idx="369">
                  <c:v>91.6</c:v>
                </c:pt>
                <c:pt idx="370">
                  <c:v>91.8</c:v>
                </c:pt>
                <c:pt idx="371">
                  <c:v>92.6</c:v>
                </c:pt>
                <c:pt idx="372">
                  <c:v>92.6</c:v>
                </c:pt>
                <c:pt idx="373">
                  <c:v>92.1</c:v>
                </c:pt>
                <c:pt idx="374">
                  <c:v>93</c:v>
                </c:pt>
                <c:pt idx="375">
                  <c:v>92.6</c:v>
                </c:pt>
                <c:pt idx="376">
                  <c:v>92.9</c:v>
                </c:pt>
                <c:pt idx="377">
                  <c:v>93.1</c:v>
                </c:pt>
                <c:pt idx="378">
                  <c:v>93.7</c:v>
                </c:pt>
                <c:pt idx="379">
                  <c:v>94.1</c:v>
                </c:pt>
                <c:pt idx="380">
                  <c:v>94.2</c:v>
                </c:pt>
                <c:pt idx="381">
                  <c:v>94.7</c:v>
                </c:pt>
                <c:pt idx="382">
                  <c:v>94.8</c:v>
                </c:pt>
                <c:pt idx="383">
                  <c:v>95.2</c:v>
                </c:pt>
                <c:pt idx="384">
                  <c:v>96</c:v>
                </c:pt>
                <c:pt idx="385">
                  <c:v>96.4</c:v>
                </c:pt>
                <c:pt idx="386">
                  <c:v>96</c:v>
                </c:pt>
                <c:pt idx="387">
                  <c:v>96.8</c:v>
                </c:pt>
                <c:pt idx="388">
                  <c:v>97.1</c:v>
                </c:pt>
                <c:pt idx="389">
                  <c:v>97.2</c:v>
                </c:pt>
                <c:pt idx="390">
                  <c:v>97.7</c:v>
                </c:pt>
                <c:pt idx="391">
                  <c:v>97.1</c:v>
                </c:pt>
                <c:pt idx="392">
                  <c:v>97.4</c:v>
                </c:pt>
                <c:pt idx="393">
                  <c:v>97.3</c:v>
                </c:pt>
                <c:pt idx="394">
                  <c:v>98.3</c:v>
                </c:pt>
                <c:pt idx="395">
                  <c:v>98.4</c:v>
                </c:pt>
                <c:pt idx="396">
                  <c:v>98.4</c:v>
                </c:pt>
                <c:pt idx="397">
                  <c:v>99</c:v>
                </c:pt>
                <c:pt idx="398">
                  <c:v>99.5</c:v>
                </c:pt>
                <c:pt idx="399">
                  <c:v>99.3</c:v>
                </c:pt>
                <c:pt idx="400">
                  <c:v>99.4</c:v>
                </c:pt>
                <c:pt idx="401">
                  <c:v>99.6</c:v>
                </c:pt>
                <c:pt idx="402">
                  <c:v>99.4</c:v>
                </c:pt>
                <c:pt idx="403">
                  <c:v>100</c:v>
                </c:pt>
                <c:pt idx="404">
                  <c:v>100.7</c:v>
                </c:pt>
                <c:pt idx="405">
                  <c:v>100.9</c:v>
                </c:pt>
                <c:pt idx="406">
                  <c:v>101.4</c:v>
                </c:pt>
                <c:pt idx="407">
                  <c:v>101.5</c:v>
                </c:pt>
                <c:pt idx="408">
                  <c:v>101.3</c:v>
                </c:pt>
                <c:pt idx="409">
                  <c:v>102.3</c:v>
                </c:pt>
                <c:pt idx="410">
                  <c:v>103.1</c:v>
                </c:pt>
                <c:pt idx="411">
                  <c:v>103.2</c:v>
                </c:pt>
                <c:pt idx="412">
                  <c:v>103.7</c:v>
                </c:pt>
                <c:pt idx="413">
                  <c:v>104</c:v>
                </c:pt>
                <c:pt idx="414">
                  <c:v>104.2</c:v>
                </c:pt>
                <c:pt idx="415">
                  <c:v>104</c:v>
                </c:pt>
                <c:pt idx="416">
                  <c:v>105.1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066112"/>
        <c:axId val="109067648"/>
      </c:lineChart>
      <c:catAx>
        <c:axId val="10906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48">
            <a:solidFill>
              <a:prstClr val="black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Arial"/>
                <a:cs typeface="Arial"/>
              </a:defRPr>
            </a:pPr>
            <a:endParaRPr lang="en-US"/>
          </a:p>
        </c:txPr>
        <c:crossAx val="109067648"/>
        <c:crosses val="autoZero"/>
        <c:auto val="1"/>
        <c:lblAlgn val="ctr"/>
        <c:lblOffset val="100"/>
        <c:tickLblSkip val="60"/>
        <c:tickMarkSkip val="60"/>
        <c:noMultiLvlLbl val="0"/>
      </c:catAx>
      <c:valAx>
        <c:axId val="109067648"/>
        <c:scaling>
          <c:orientation val="minMax"/>
          <c:max val="120"/>
          <c:min val="4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48">
            <a:solidFill>
              <a:prstClr val="black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Arial"/>
                <a:cs typeface="Arial"/>
              </a:defRPr>
            </a:pPr>
            <a:endParaRPr lang="en-US"/>
          </a:p>
        </c:txPr>
        <c:crossAx val="1090661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121123748420436E-2"/>
          <c:y val="0.13721064814814801"/>
          <c:w val="0.93913641003208004"/>
          <c:h val="0.76675641837874198"/>
        </c:manualLayout>
      </c:layout>
      <c:barChart>
        <c:barDir val="col"/>
        <c:grouping val="clustered"/>
        <c:varyColors val="0"/>
        <c:ser>
          <c:idx val="1"/>
          <c:order val="1"/>
          <c:tx>
            <c:v>recession</c:v>
          </c:tx>
          <c:spPr>
            <a:solidFill>
              <a:schemeClr val="bg1">
                <a:lumMod val="75000"/>
              </a:schemeClr>
            </a:solidFill>
          </c:spPr>
          <c:invertIfNegative val="0"/>
          <c:val>
            <c:numRef>
              <c:f>Sheet1!$D$2:$D$418</c:f>
              <c:numCache>
                <c:formatCode>General</c:formatCode>
                <c:ptCount val="417"/>
                <c:pt idx="0">
                  <c:v>120</c:v>
                </c:pt>
                <c:pt idx="1">
                  <c:v>120</c:v>
                </c:pt>
                <c:pt idx="2">
                  <c:v>120</c:v>
                </c:pt>
                <c:pt idx="3">
                  <c:v>120</c:v>
                </c:pt>
                <c:pt idx="4">
                  <c:v>120</c:v>
                </c:pt>
                <c:pt idx="5">
                  <c:v>120</c:v>
                </c:pt>
                <c:pt idx="6">
                  <c:v>120</c:v>
                </c:pt>
                <c:pt idx="18">
                  <c:v>120</c:v>
                </c:pt>
                <c:pt idx="19">
                  <c:v>120</c:v>
                </c:pt>
                <c:pt idx="20">
                  <c:v>120</c:v>
                </c:pt>
                <c:pt idx="21">
                  <c:v>120</c:v>
                </c:pt>
                <c:pt idx="22">
                  <c:v>120</c:v>
                </c:pt>
                <c:pt idx="23">
                  <c:v>120</c:v>
                </c:pt>
                <c:pt idx="24">
                  <c:v>120</c:v>
                </c:pt>
                <c:pt idx="25">
                  <c:v>120</c:v>
                </c:pt>
                <c:pt idx="26">
                  <c:v>120</c:v>
                </c:pt>
                <c:pt idx="27">
                  <c:v>120</c:v>
                </c:pt>
                <c:pt idx="28">
                  <c:v>120</c:v>
                </c:pt>
                <c:pt idx="29">
                  <c:v>120</c:v>
                </c:pt>
                <c:pt idx="30">
                  <c:v>120</c:v>
                </c:pt>
                <c:pt idx="31">
                  <c:v>120</c:v>
                </c:pt>
                <c:pt idx="32">
                  <c:v>120</c:v>
                </c:pt>
                <c:pt idx="33">
                  <c:v>120</c:v>
                </c:pt>
                <c:pt idx="34">
                  <c:v>120</c:v>
                </c:pt>
                <c:pt idx="126">
                  <c:v>120</c:v>
                </c:pt>
                <c:pt idx="127">
                  <c:v>120</c:v>
                </c:pt>
                <c:pt idx="128">
                  <c:v>120</c:v>
                </c:pt>
                <c:pt idx="129">
                  <c:v>120</c:v>
                </c:pt>
                <c:pt idx="130">
                  <c:v>120</c:v>
                </c:pt>
                <c:pt idx="131">
                  <c:v>120</c:v>
                </c:pt>
                <c:pt idx="132">
                  <c:v>120</c:v>
                </c:pt>
                <c:pt idx="133">
                  <c:v>120</c:v>
                </c:pt>
                <c:pt idx="134">
                  <c:v>120</c:v>
                </c:pt>
                <c:pt idx="254">
                  <c:v>120</c:v>
                </c:pt>
                <c:pt idx="255">
                  <c:v>120</c:v>
                </c:pt>
                <c:pt idx="256">
                  <c:v>120</c:v>
                </c:pt>
                <c:pt idx="257">
                  <c:v>120</c:v>
                </c:pt>
                <c:pt idx="258">
                  <c:v>120</c:v>
                </c:pt>
                <c:pt idx="259">
                  <c:v>120</c:v>
                </c:pt>
                <c:pt idx="260">
                  <c:v>120</c:v>
                </c:pt>
                <c:pt idx="261">
                  <c:v>120</c:v>
                </c:pt>
                <c:pt idx="262">
                  <c:v>120</c:v>
                </c:pt>
                <c:pt idx="335">
                  <c:v>120</c:v>
                </c:pt>
                <c:pt idx="336">
                  <c:v>120</c:v>
                </c:pt>
                <c:pt idx="337">
                  <c:v>120</c:v>
                </c:pt>
                <c:pt idx="338">
                  <c:v>120</c:v>
                </c:pt>
                <c:pt idx="339">
                  <c:v>120</c:v>
                </c:pt>
                <c:pt idx="340">
                  <c:v>120</c:v>
                </c:pt>
                <c:pt idx="341">
                  <c:v>120</c:v>
                </c:pt>
                <c:pt idx="342">
                  <c:v>120</c:v>
                </c:pt>
                <c:pt idx="343">
                  <c:v>120</c:v>
                </c:pt>
                <c:pt idx="344">
                  <c:v>120</c:v>
                </c:pt>
                <c:pt idx="345">
                  <c:v>120</c:v>
                </c:pt>
                <c:pt idx="346">
                  <c:v>120</c:v>
                </c:pt>
                <c:pt idx="347">
                  <c:v>120</c:v>
                </c:pt>
                <c:pt idx="348">
                  <c:v>120</c:v>
                </c:pt>
                <c:pt idx="349">
                  <c:v>120</c:v>
                </c:pt>
                <c:pt idx="350">
                  <c:v>120</c:v>
                </c:pt>
                <c:pt idx="351">
                  <c:v>120</c:v>
                </c:pt>
                <c:pt idx="352">
                  <c:v>120</c:v>
                </c:pt>
                <c:pt idx="353">
                  <c:v>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126016"/>
        <c:axId val="109127552"/>
      </c:barChart>
      <c:lineChart>
        <c:grouping val="standard"/>
        <c:varyColors val="0"/>
        <c:ser>
          <c:idx val="0"/>
          <c:order val="0"/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numRef>
              <c:f>Sheet1!$C$2:$C$418</c:f>
              <c:numCache>
                <c:formatCode>General</c:formatCode>
                <c:ptCount val="417"/>
                <c:pt idx="0">
                  <c:v>1980</c:v>
                </c:pt>
                <c:pt idx="1">
                  <c:v>1980</c:v>
                </c:pt>
                <c:pt idx="2">
                  <c:v>1980</c:v>
                </c:pt>
                <c:pt idx="3">
                  <c:v>1980</c:v>
                </c:pt>
                <c:pt idx="4">
                  <c:v>1980</c:v>
                </c:pt>
                <c:pt idx="5">
                  <c:v>1980</c:v>
                </c:pt>
                <c:pt idx="6">
                  <c:v>1980</c:v>
                </c:pt>
                <c:pt idx="7">
                  <c:v>1980</c:v>
                </c:pt>
                <c:pt idx="8">
                  <c:v>1980</c:v>
                </c:pt>
                <c:pt idx="9">
                  <c:v>1980</c:v>
                </c:pt>
                <c:pt idx="10">
                  <c:v>1980</c:v>
                </c:pt>
                <c:pt idx="11">
                  <c:v>1980</c:v>
                </c:pt>
                <c:pt idx="12">
                  <c:v>1981</c:v>
                </c:pt>
                <c:pt idx="13">
                  <c:v>1981</c:v>
                </c:pt>
                <c:pt idx="14">
                  <c:v>1981</c:v>
                </c:pt>
                <c:pt idx="15">
                  <c:v>1981</c:v>
                </c:pt>
                <c:pt idx="16">
                  <c:v>1981</c:v>
                </c:pt>
                <c:pt idx="17">
                  <c:v>1981</c:v>
                </c:pt>
                <c:pt idx="18">
                  <c:v>1981</c:v>
                </c:pt>
                <c:pt idx="19">
                  <c:v>1981</c:v>
                </c:pt>
                <c:pt idx="20">
                  <c:v>1981</c:v>
                </c:pt>
                <c:pt idx="21">
                  <c:v>1981</c:v>
                </c:pt>
                <c:pt idx="22">
                  <c:v>1981</c:v>
                </c:pt>
                <c:pt idx="23">
                  <c:v>1981</c:v>
                </c:pt>
                <c:pt idx="24">
                  <c:v>1982</c:v>
                </c:pt>
                <c:pt idx="25">
                  <c:v>1982</c:v>
                </c:pt>
                <c:pt idx="26">
                  <c:v>1982</c:v>
                </c:pt>
                <c:pt idx="27">
                  <c:v>1982</c:v>
                </c:pt>
                <c:pt idx="28">
                  <c:v>1982</c:v>
                </c:pt>
                <c:pt idx="29">
                  <c:v>1982</c:v>
                </c:pt>
                <c:pt idx="30">
                  <c:v>1982</c:v>
                </c:pt>
                <c:pt idx="31">
                  <c:v>1982</c:v>
                </c:pt>
                <c:pt idx="32">
                  <c:v>1982</c:v>
                </c:pt>
                <c:pt idx="33">
                  <c:v>1982</c:v>
                </c:pt>
                <c:pt idx="34">
                  <c:v>1982</c:v>
                </c:pt>
                <c:pt idx="35">
                  <c:v>1982</c:v>
                </c:pt>
                <c:pt idx="36">
                  <c:v>1983</c:v>
                </c:pt>
                <c:pt idx="37">
                  <c:v>1983</c:v>
                </c:pt>
                <c:pt idx="38">
                  <c:v>1983</c:v>
                </c:pt>
                <c:pt idx="39">
                  <c:v>1983</c:v>
                </c:pt>
                <c:pt idx="40">
                  <c:v>1983</c:v>
                </c:pt>
                <c:pt idx="41">
                  <c:v>1983</c:v>
                </c:pt>
                <c:pt idx="42">
                  <c:v>1983</c:v>
                </c:pt>
                <c:pt idx="43">
                  <c:v>1983</c:v>
                </c:pt>
                <c:pt idx="44">
                  <c:v>1983</c:v>
                </c:pt>
                <c:pt idx="45">
                  <c:v>1983</c:v>
                </c:pt>
                <c:pt idx="46">
                  <c:v>1983</c:v>
                </c:pt>
                <c:pt idx="47">
                  <c:v>1983</c:v>
                </c:pt>
                <c:pt idx="48">
                  <c:v>1984</c:v>
                </c:pt>
                <c:pt idx="49">
                  <c:v>1984</c:v>
                </c:pt>
                <c:pt idx="50">
                  <c:v>1984</c:v>
                </c:pt>
                <c:pt idx="51">
                  <c:v>1984</c:v>
                </c:pt>
                <c:pt idx="52">
                  <c:v>1984</c:v>
                </c:pt>
                <c:pt idx="53">
                  <c:v>1984</c:v>
                </c:pt>
                <c:pt idx="54">
                  <c:v>1984</c:v>
                </c:pt>
                <c:pt idx="55">
                  <c:v>1984</c:v>
                </c:pt>
                <c:pt idx="56">
                  <c:v>1984</c:v>
                </c:pt>
                <c:pt idx="57">
                  <c:v>1984</c:v>
                </c:pt>
                <c:pt idx="58">
                  <c:v>1984</c:v>
                </c:pt>
                <c:pt idx="59">
                  <c:v>1984</c:v>
                </c:pt>
                <c:pt idx="60">
                  <c:v>1985</c:v>
                </c:pt>
                <c:pt idx="61">
                  <c:v>1985</c:v>
                </c:pt>
                <c:pt idx="62">
                  <c:v>1985</c:v>
                </c:pt>
                <c:pt idx="63">
                  <c:v>1985</c:v>
                </c:pt>
                <c:pt idx="64">
                  <c:v>1985</c:v>
                </c:pt>
                <c:pt idx="65">
                  <c:v>1985</c:v>
                </c:pt>
                <c:pt idx="66">
                  <c:v>1985</c:v>
                </c:pt>
                <c:pt idx="67">
                  <c:v>1985</c:v>
                </c:pt>
                <c:pt idx="68">
                  <c:v>1985</c:v>
                </c:pt>
                <c:pt idx="69">
                  <c:v>1985</c:v>
                </c:pt>
                <c:pt idx="70">
                  <c:v>1985</c:v>
                </c:pt>
                <c:pt idx="71">
                  <c:v>1985</c:v>
                </c:pt>
                <c:pt idx="72">
                  <c:v>1986</c:v>
                </c:pt>
                <c:pt idx="73">
                  <c:v>1986</c:v>
                </c:pt>
                <c:pt idx="74">
                  <c:v>1986</c:v>
                </c:pt>
                <c:pt idx="75">
                  <c:v>1986</c:v>
                </c:pt>
                <c:pt idx="76">
                  <c:v>1986</c:v>
                </c:pt>
                <c:pt idx="77">
                  <c:v>1986</c:v>
                </c:pt>
                <c:pt idx="78">
                  <c:v>1986</c:v>
                </c:pt>
                <c:pt idx="79">
                  <c:v>1986</c:v>
                </c:pt>
                <c:pt idx="80">
                  <c:v>1986</c:v>
                </c:pt>
                <c:pt idx="81">
                  <c:v>1986</c:v>
                </c:pt>
                <c:pt idx="82">
                  <c:v>1986</c:v>
                </c:pt>
                <c:pt idx="83">
                  <c:v>1986</c:v>
                </c:pt>
                <c:pt idx="84">
                  <c:v>1987</c:v>
                </c:pt>
                <c:pt idx="85">
                  <c:v>1987</c:v>
                </c:pt>
                <c:pt idx="86">
                  <c:v>1987</c:v>
                </c:pt>
                <c:pt idx="87">
                  <c:v>1987</c:v>
                </c:pt>
                <c:pt idx="88">
                  <c:v>1987</c:v>
                </c:pt>
                <c:pt idx="89">
                  <c:v>1987</c:v>
                </c:pt>
                <c:pt idx="90">
                  <c:v>1987</c:v>
                </c:pt>
                <c:pt idx="91">
                  <c:v>1987</c:v>
                </c:pt>
                <c:pt idx="92">
                  <c:v>1987</c:v>
                </c:pt>
                <c:pt idx="93">
                  <c:v>1987</c:v>
                </c:pt>
                <c:pt idx="94">
                  <c:v>1987</c:v>
                </c:pt>
                <c:pt idx="95">
                  <c:v>1987</c:v>
                </c:pt>
                <c:pt idx="96">
                  <c:v>1988</c:v>
                </c:pt>
                <c:pt idx="97">
                  <c:v>1988</c:v>
                </c:pt>
                <c:pt idx="98">
                  <c:v>1988</c:v>
                </c:pt>
                <c:pt idx="99">
                  <c:v>1988</c:v>
                </c:pt>
                <c:pt idx="100">
                  <c:v>1988</c:v>
                </c:pt>
                <c:pt idx="101">
                  <c:v>1988</c:v>
                </c:pt>
                <c:pt idx="102">
                  <c:v>1988</c:v>
                </c:pt>
                <c:pt idx="103">
                  <c:v>1988</c:v>
                </c:pt>
                <c:pt idx="104">
                  <c:v>1988</c:v>
                </c:pt>
                <c:pt idx="105">
                  <c:v>1988</c:v>
                </c:pt>
                <c:pt idx="106">
                  <c:v>1988</c:v>
                </c:pt>
                <c:pt idx="107">
                  <c:v>1988</c:v>
                </c:pt>
                <c:pt idx="108">
                  <c:v>1989</c:v>
                </c:pt>
                <c:pt idx="109">
                  <c:v>1989</c:v>
                </c:pt>
                <c:pt idx="110">
                  <c:v>1989</c:v>
                </c:pt>
                <c:pt idx="111">
                  <c:v>1989</c:v>
                </c:pt>
                <c:pt idx="112">
                  <c:v>1989</c:v>
                </c:pt>
                <c:pt idx="113">
                  <c:v>1989</c:v>
                </c:pt>
                <c:pt idx="114">
                  <c:v>1989</c:v>
                </c:pt>
                <c:pt idx="115">
                  <c:v>1989</c:v>
                </c:pt>
                <c:pt idx="116">
                  <c:v>1989</c:v>
                </c:pt>
                <c:pt idx="117">
                  <c:v>1989</c:v>
                </c:pt>
                <c:pt idx="118">
                  <c:v>1989</c:v>
                </c:pt>
                <c:pt idx="119">
                  <c:v>1990</c:v>
                </c:pt>
                <c:pt idx="120">
                  <c:v>1990</c:v>
                </c:pt>
                <c:pt idx="121">
                  <c:v>1990</c:v>
                </c:pt>
                <c:pt idx="122">
                  <c:v>1990</c:v>
                </c:pt>
                <c:pt idx="123">
                  <c:v>1990</c:v>
                </c:pt>
                <c:pt idx="124">
                  <c:v>1990</c:v>
                </c:pt>
                <c:pt idx="125">
                  <c:v>1990</c:v>
                </c:pt>
                <c:pt idx="126">
                  <c:v>1990</c:v>
                </c:pt>
                <c:pt idx="127">
                  <c:v>1990</c:v>
                </c:pt>
                <c:pt idx="128">
                  <c:v>1990</c:v>
                </c:pt>
                <c:pt idx="129">
                  <c:v>1990</c:v>
                </c:pt>
                <c:pt idx="130">
                  <c:v>1990</c:v>
                </c:pt>
                <c:pt idx="131">
                  <c:v>1990</c:v>
                </c:pt>
                <c:pt idx="132">
                  <c:v>1991</c:v>
                </c:pt>
                <c:pt idx="133">
                  <c:v>1991</c:v>
                </c:pt>
                <c:pt idx="134">
                  <c:v>1991</c:v>
                </c:pt>
                <c:pt idx="135">
                  <c:v>1991</c:v>
                </c:pt>
                <c:pt idx="136">
                  <c:v>1991</c:v>
                </c:pt>
                <c:pt idx="137">
                  <c:v>1991</c:v>
                </c:pt>
                <c:pt idx="138">
                  <c:v>1991</c:v>
                </c:pt>
                <c:pt idx="139">
                  <c:v>1991</c:v>
                </c:pt>
                <c:pt idx="140">
                  <c:v>1991</c:v>
                </c:pt>
                <c:pt idx="141">
                  <c:v>1991</c:v>
                </c:pt>
                <c:pt idx="142">
                  <c:v>1991</c:v>
                </c:pt>
                <c:pt idx="143">
                  <c:v>1991</c:v>
                </c:pt>
                <c:pt idx="144">
                  <c:v>1992</c:v>
                </c:pt>
                <c:pt idx="145">
                  <c:v>1992</c:v>
                </c:pt>
                <c:pt idx="146">
                  <c:v>1992</c:v>
                </c:pt>
                <c:pt idx="147">
                  <c:v>1992</c:v>
                </c:pt>
                <c:pt idx="148">
                  <c:v>1992</c:v>
                </c:pt>
                <c:pt idx="149">
                  <c:v>1992</c:v>
                </c:pt>
                <c:pt idx="150">
                  <c:v>1992</c:v>
                </c:pt>
                <c:pt idx="151">
                  <c:v>1992</c:v>
                </c:pt>
                <c:pt idx="152">
                  <c:v>1992</c:v>
                </c:pt>
                <c:pt idx="153">
                  <c:v>1992</c:v>
                </c:pt>
                <c:pt idx="154">
                  <c:v>1992</c:v>
                </c:pt>
                <c:pt idx="155">
                  <c:v>1992</c:v>
                </c:pt>
                <c:pt idx="156">
                  <c:v>1993</c:v>
                </c:pt>
                <c:pt idx="157">
                  <c:v>1993</c:v>
                </c:pt>
                <c:pt idx="158">
                  <c:v>1993</c:v>
                </c:pt>
                <c:pt idx="159">
                  <c:v>1993</c:v>
                </c:pt>
                <c:pt idx="160">
                  <c:v>1993</c:v>
                </c:pt>
                <c:pt idx="161">
                  <c:v>1993</c:v>
                </c:pt>
                <c:pt idx="162">
                  <c:v>1993</c:v>
                </c:pt>
                <c:pt idx="163">
                  <c:v>1993</c:v>
                </c:pt>
                <c:pt idx="164">
                  <c:v>1993</c:v>
                </c:pt>
                <c:pt idx="165">
                  <c:v>1993</c:v>
                </c:pt>
                <c:pt idx="166">
                  <c:v>1993</c:v>
                </c:pt>
                <c:pt idx="167">
                  <c:v>1993</c:v>
                </c:pt>
                <c:pt idx="168">
                  <c:v>1994</c:v>
                </c:pt>
                <c:pt idx="169">
                  <c:v>1994</c:v>
                </c:pt>
                <c:pt idx="170">
                  <c:v>1994</c:v>
                </c:pt>
                <c:pt idx="171">
                  <c:v>1994</c:v>
                </c:pt>
                <c:pt idx="172">
                  <c:v>1994</c:v>
                </c:pt>
                <c:pt idx="173">
                  <c:v>1994</c:v>
                </c:pt>
                <c:pt idx="174">
                  <c:v>1994</c:v>
                </c:pt>
                <c:pt idx="175">
                  <c:v>1994</c:v>
                </c:pt>
                <c:pt idx="176">
                  <c:v>1994</c:v>
                </c:pt>
                <c:pt idx="177">
                  <c:v>1994</c:v>
                </c:pt>
                <c:pt idx="178">
                  <c:v>1994</c:v>
                </c:pt>
                <c:pt idx="179">
                  <c:v>1994</c:v>
                </c:pt>
                <c:pt idx="180">
                  <c:v>1995</c:v>
                </c:pt>
                <c:pt idx="181">
                  <c:v>1995</c:v>
                </c:pt>
                <c:pt idx="182">
                  <c:v>1995</c:v>
                </c:pt>
                <c:pt idx="183">
                  <c:v>1995</c:v>
                </c:pt>
                <c:pt idx="184">
                  <c:v>1995</c:v>
                </c:pt>
                <c:pt idx="185">
                  <c:v>1995</c:v>
                </c:pt>
                <c:pt idx="186">
                  <c:v>1995</c:v>
                </c:pt>
                <c:pt idx="187">
                  <c:v>1995</c:v>
                </c:pt>
                <c:pt idx="188">
                  <c:v>1995</c:v>
                </c:pt>
                <c:pt idx="189">
                  <c:v>1995</c:v>
                </c:pt>
                <c:pt idx="190">
                  <c:v>1995</c:v>
                </c:pt>
                <c:pt idx="191">
                  <c:v>1995</c:v>
                </c:pt>
                <c:pt idx="192">
                  <c:v>1996</c:v>
                </c:pt>
                <c:pt idx="193">
                  <c:v>1996</c:v>
                </c:pt>
                <c:pt idx="194">
                  <c:v>1996</c:v>
                </c:pt>
                <c:pt idx="195">
                  <c:v>1996</c:v>
                </c:pt>
                <c:pt idx="196">
                  <c:v>1996</c:v>
                </c:pt>
                <c:pt idx="197">
                  <c:v>1996</c:v>
                </c:pt>
                <c:pt idx="198">
                  <c:v>1996</c:v>
                </c:pt>
                <c:pt idx="199">
                  <c:v>1996</c:v>
                </c:pt>
                <c:pt idx="200">
                  <c:v>1996</c:v>
                </c:pt>
                <c:pt idx="201">
                  <c:v>1996</c:v>
                </c:pt>
                <c:pt idx="202">
                  <c:v>1996</c:v>
                </c:pt>
                <c:pt idx="203">
                  <c:v>1996</c:v>
                </c:pt>
                <c:pt idx="204">
                  <c:v>1997</c:v>
                </c:pt>
                <c:pt idx="205">
                  <c:v>1997</c:v>
                </c:pt>
                <c:pt idx="206">
                  <c:v>1997</c:v>
                </c:pt>
                <c:pt idx="207">
                  <c:v>1997</c:v>
                </c:pt>
                <c:pt idx="208">
                  <c:v>1997</c:v>
                </c:pt>
                <c:pt idx="209">
                  <c:v>1997</c:v>
                </c:pt>
                <c:pt idx="210">
                  <c:v>1997</c:v>
                </c:pt>
                <c:pt idx="211">
                  <c:v>1997</c:v>
                </c:pt>
                <c:pt idx="212">
                  <c:v>1997</c:v>
                </c:pt>
                <c:pt idx="213">
                  <c:v>1997</c:v>
                </c:pt>
                <c:pt idx="214">
                  <c:v>1997</c:v>
                </c:pt>
                <c:pt idx="215">
                  <c:v>1997</c:v>
                </c:pt>
                <c:pt idx="216">
                  <c:v>1998</c:v>
                </c:pt>
                <c:pt idx="217">
                  <c:v>1998</c:v>
                </c:pt>
                <c:pt idx="218">
                  <c:v>1998</c:v>
                </c:pt>
                <c:pt idx="219">
                  <c:v>1998</c:v>
                </c:pt>
                <c:pt idx="220">
                  <c:v>1998</c:v>
                </c:pt>
                <c:pt idx="221">
                  <c:v>1998</c:v>
                </c:pt>
                <c:pt idx="222">
                  <c:v>1998</c:v>
                </c:pt>
                <c:pt idx="223">
                  <c:v>1998</c:v>
                </c:pt>
                <c:pt idx="224">
                  <c:v>1998</c:v>
                </c:pt>
                <c:pt idx="225">
                  <c:v>1998</c:v>
                </c:pt>
                <c:pt idx="226">
                  <c:v>1998</c:v>
                </c:pt>
                <c:pt idx="227">
                  <c:v>1998</c:v>
                </c:pt>
                <c:pt idx="228">
                  <c:v>1999</c:v>
                </c:pt>
                <c:pt idx="229">
                  <c:v>1999</c:v>
                </c:pt>
                <c:pt idx="230">
                  <c:v>1999</c:v>
                </c:pt>
                <c:pt idx="231">
                  <c:v>1999</c:v>
                </c:pt>
                <c:pt idx="232">
                  <c:v>1999</c:v>
                </c:pt>
                <c:pt idx="233">
                  <c:v>1999</c:v>
                </c:pt>
                <c:pt idx="234">
                  <c:v>1999</c:v>
                </c:pt>
                <c:pt idx="235">
                  <c:v>1999</c:v>
                </c:pt>
                <c:pt idx="236">
                  <c:v>1999</c:v>
                </c:pt>
                <c:pt idx="237">
                  <c:v>1999</c:v>
                </c:pt>
                <c:pt idx="238">
                  <c:v>1999</c:v>
                </c:pt>
                <c:pt idx="239">
                  <c:v>1999</c:v>
                </c:pt>
                <c:pt idx="240">
                  <c:v>2000</c:v>
                </c:pt>
                <c:pt idx="241">
                  <c:v>2000</c:v>
                </c:pt>
                <c:pt idx="242">
                  <c:v>2000</c:v>
                </c:pt>
                <c:pt idx="243">
                  <c:v>2000</c:v>
                </c:pt>
                <c:pt idx="244">
                  <c:v>2000</c:v>
                </c:pt>
                <c:pt idx="245">
                  <c:v>2000</c:v>
                </c:pt>
                <c:pt idx="246">
                  <c:v>2000</c:v>
                </c:pt>
                <c:pt idx="247">
                  <c:v>2000</c:v>
                </c:pt>
                <c:pt idx="248">
                  <c:v>2000</c:v>
                </c:pt>
                <c:pt idx="249">
                  <c:v>2000</c:v>
                </c:pt>
                <c:pt idx="250">
                  <c:v>2000</c:v>
                </c:pt>
                <c:pt idx="251">
                  <c:v>2000</c:v>
                </c:pt>
                <c:pt idx="252">
                  <c:v>2001</c:v>
                </c:pt>
                <c:pt idx="253">
                  <c:v>2001</c:v>
                </c:pt>
                <c:pt idx="254">
                  <c:v>2001</c:v>
                </c:pt>
                <c:pt idx="255">
                  <c:v>2001</c:v>
                </c:pt>
                <c:pt idx="256">
                  <c:v>2001</c:v>
                </c:pt>
                <c:pt idx="257">
                  <c:v>2001</c:v>
                </c:pt>
                <c:pt idx="258">
                  <c:v>2001</c:v>
                </c:pt>
                <c:pt idx="259">
                  <c:v>2001</c:v>
                </c:pt>
                <c:pt idx="260">
                  <c:v>2001</c:v>
                </c:pt>
                <c:pt idx="261">
                  <c:v>2001</c:v>
                </c:pt>
                <c:pt idx="262">
                  <c:v>2001</c:v>
                </c:pt>
                <c:pt idx="263">
                  <c:v>2001</c:v>
                </c:pt>
                <c:pt idx="264">
                  <c:v>2002</c:v>
                </c:pt>
                <c:pt idx="265">
                  <c:v>2002</c:v>
                </c:pt>
                <c:pt idx="266">
                  <c:v>2002</c:v>
                </c:pt>
                <c:pt idx="267">
                  <c:v>2002</c:v>
                </c:pt>
                <c:pt idx="268">
                  <c:v>2002</c:v>
                </c:pt>
                <c:pt idx="269">
                  <c:v>2002</c:v>
                </c:pt>
                <c:pt idx="270">
                  <c:v>2002</c:v>
                </c:pt>
                <c:pt idx="271">
                  <c:v>2002</c:v>
                </c:pt>
                <c:pt idx="272">
                  <c:v>2002</c:v>
                </c:pt>
                <c:pt idx="273">
                  <c:v>2002</c:v>
                </c:pt>
                <c:pt idx="274">
                  <c:v>2002</c:v>
                </c:pt>
                <c:pt idx="275">
                  <c:v>2002</c:v>
                </c:pt>
                <c:pt idx="276">
                  <c:v>2003</c:v>
                </c:pt>
                <c:pt idx="277">
                  <c:v>2003</c:v>
                </c:pt>
                <c:pt idx="278">
                  <c:v>2003</c:v>
                </c:pt>
                <c:pt idx="279">
                  <c:v>2003</c:v>
                </c:pt>
                <c:pt idx="280">
                  <c:v>2003</c:v>
                </c:pt>
                <c:pt idx="281">
                  <c:v>2003</c:v>
                </c:pt>
                <c:pt idx="282">
                  <c:v>2003</c:v>
                </c:pt>
                <c:pt idx="283">
                  <c:v>2003</c:v>
                </c:pt>
                <c:pt idx="284">
                  <c:v>2003</c:v>
                </c:pt>
                <c:pt idx="285">
                  <c:v>2003</c:v>
                </c:pt>
                <c:pt idx="286">
                  <c:v>2003</c:v>
                </c:pt>
                <c:pt idx="287">
                  <c:v>2003</c:v>
                </c:pt>
                <c:pt idx="288">
                  <c:v>2004</c:v>
                </c:pt>
                <c:pt idx="289">
                  <c:v>2004</c:v>
                </c:pt>
                <c:pt idx="290">
                  <c:v>2004</c:v>
                </c:pt>
                <c:pt idx="291">
                  <c:v>2004</c:v>
                </c:pt>
                <c:pt idx="292">
                  <c:v>2004</c:v>
                </c:pt>
                <c:pt idx="293">
                  <c:v>2004</c:v>
                </c:pt>
                <c:pt idx="294">
                  <c:v>2004</c:v>
                </c:pt>
                <c:pt idx="295">
                  <c:v>2004</c:v>
                </c:pt>
                <c:pt idx="296">
                  <c:v>2004</c:v>
                </c:pt>
                <c:pt idx="297">
                  <c:v>2004</c:v>
                </c:pt>
                <c:pt idx="298">
                  <c:v>2004</c:v>
                </c:pt>
                <c:pt idx="299">
                  <c:v>2004</c:v>
                </c:pt>
                <c:pt idx="300">
                  <c:v>2005</c:v>
                </c:pt>
                <c:pt idx="301">
                  <c:v>2005</c:v>
                </c:pt>
                <c:pt idx="302">
                  <c:v>2005</c:v>
                </c:pt>
                <c:pt idx="303">
                  <c:v>2005</c:v>
                </c:pt>
                <c:pt idx="304">
                  <c:v>2005</c:v>
                </c:pt>
                <c:pt idx="305">
                  <c:v>2005</c:v>
                </c:pt>
                <c:pt idx="306">
                  <c:v>2005</c:v>
                </c:pt>
                <c:pt idx="307">
                  <c:v>2005</c:v>
                </c:pt>
                <c:pt idx="308">
                  <c:v>2005</c:v>
                </c:pt>
                <c:pt idx="309">
                  <c:v>2005</c:v>
                </c:pt>
                <c:pt idx="310">
                  <c:v>2005</c:v>
                </c:pt>
                <c:pt idx="311">
                  <c:v>2005</c:v>
                </c:pt>
                <c:pt idx="312">
                  <c:v>2006</c:v>
                </c:pt>
                <c:pt idx="313">
                  <c:v>2006</c:v>
                </c:pt>
                <c:pt idx="314">
                  <c:v>2006</c:v>
                </c:pt>
                <c:pt idx="315">
                  <c:v>2006</c:v>
                </c:pt>
                <c:pt idx="316">
                  <c:v>2006</c:v>
                </c:pt>
                <c:pt idx="317">
                  <c:v>2006</c:v>
                </c:pt>
                <c:pt idx="318">
                  <c:v>2006</c:v>
                </c:pt>
                <c:pt idx="319">
                  <c:v>2006</c:v>
                </c:pt>
                <c:pt idx="320">
                  <c:v>2006</c:v>
                </c:pt>
                <c:pt idx="321">
                  <c:v>2006</c:v>
                </c:pt>
                <c:pt idx="322">
                  <c:v>2006</c:v>
                </c:pt>
                <c:pt idx="323">
                  <c:v>2006</c:v>
                </c:pt>
                <c:pt idx="324">
                  <c:v>2007</c:v>
                </c:pt>
                <c:pt idx="325">
                  <c:v>2007</c:v>
                </c:pt>
                <c:pt idx="326">
                  <c:v>2007</c:v>
                </c:pt>
                <c:pt idx="327">
                  <c:v>2007</c:v>
                </c:pt>
                <c:pt idx="328">
                  <c:v>2007</c:v>
                </c:pt>
                <c:pt idx="329">
                  <c:v>2007</c:v>
                </c:pt>
                <c:pt idx="330">
                  <c:v>2007</c:v>
                </c:pt>
                <c:pt idx="331">
                  <c:v>2007</c:v>
                </c:pt>
                <c:pt idx="332">
                  <c:v>2007</c:v>
                </c:pt>
                <c:pt idx="333">
                  <c:v>2007</c:v>
                </c:pt>
                <c:pt idx="334">
                  <c:v>2007</c:v>
                </c:pt>
                <c:pt idx="335">
                  <c:v>2007</c:v>
                </c:pt>
                <c:pt idx="336">
                  <c:v>2008</c:v>
                </c:pt>
                <c:pt idx="337">
                  <c:v>2008</c:v>
                </c:pt>
                <c:pt idx="338">
                  <c:v>2008</c:v>
                </c:pt>
                <c:pt idx="339">
                  <c:v>2008</c:v>
                </c:pt>
                <c:pt idx="340">
                  <c:v>2008</c:v>
                </c:pt>
                <c:pt idx="341">
                  <c:v>2008</c:v>
                </c:pt>
                <c:pt idx="342">
                  <c:v>2008</c:v>
                </c:pt>
                <c:pt idx="343">
                  <c:v>2008</c:v>
                </c:pt>
                <c:pt idx="344">
                  <c:v>2008</c:v>
                </c:pt>
                <c:pt idx="345">
                  <c:v>2008</c:v>
                </c:pt>
                <c:pt idx="346">
                  <c:v>2008</c:v>
                </c:pt>
                <c:pt idx="347">
                  <c:v>2008</c:v>
                </c:pt>
                <c:pt idx="348">
                  <c:v>2009</c:v>
                </c:pt>
                <c:pt idx="349">
                  <c:v>2009</c:v>
                </c:pt>
                <c:pt idx="350">
                  <c:v>2009</c:v>
                </c:pt>
                <c:pt idx="351">
                  <c:v>2009</c:v>
                </c:pt>
                <c:pt idx="352">
                  <c:v>2009</c:v>
                </c:pt>
                <c:pt idx="353">
                  <c:v>2009</c:v>
                </c:pt>
                <c:pt idx="354">
                  <c:v>2009</c:v>
                </c:pt>
                <c:pt idx="355">
                  <c:v>2009</c:v>
                </c:pt>
                <c:pt idx="356">
                  <c:v>2009</c:v>
                </c:pt>
                <c:pt idx="357">
                  <c:v>2009</c:v>
                </c:pt>
                <c:pt idx="358">
                  <c:v>2009</c:v>
                </c:pt>
                <c:pt idx="359">
                  <c:v>2009</c:v>
                </c:pt>
                <c:pt idx="360">
                  <c:v>2010</c:v>
                </c:pt>
                <c:pt idx="361">
                  <c:v>2010</c:v>
                </c:pt>
                <c:pt idx="362">
                  <c:v>2010</c:v>
                </c:pt>
                <c:pt idx="363">
                  <c:v>2010</c:v>
                </c:pt>
                <c:pt idx="364">
                  <c:v>2010</c:v>
                </c:pt>
                <c:pt idx="365">
                  <c:v>2010</c:v>
                </c:pt>
                <c:pt idx="366">
                  <c:v>2010</c:v>
                </c:pt>
                <c:pt idx="367">
                  <c:v>2010</c:v>
                </c:pt>
                <c:pt idx="368">
                  <c:v>2010</c:v>
                </c:pt>
                <c:pt idx="369">
                  <c:v>2010</c:v>
                </c:pt>
                <c:pt idx="370">
                  <c:v>2010</c:v>
                </c:pt>
                <c:pt idx="371">
                  <c:v>2010</c:v>
                </c:pt>
                <c:pt idx="372">
                  <c:v>2011</c:v>
                </c:pt>
                <c:pt idx="373">
                  <c:v>2011</c:v>
                </c:pt>
                <c:pt idx="374">
                  <c:v>2011</c:v>
                </c:pt>
                <c:pt idx="375">
                  <c:v>2011</c:v>
                </c:pt>
                <c:pt idx="376">
                  <c:v>2011</c:v>
                </c:pt>
                <c:pt idx="377">
                  <c:v>2011</c:v>
                </c:pt>
                <c:pt idx="378">
                  <c:v>2011</c:v>
                </c:pt>
                <c:pt idx="379">
                  <c:v>2011</c:v>
                </c:pt>
                <c:pt idx="380">
                  <c:v>2011</c:v>
                </c:pt>
                <c:pt idx="381">
                  <c:v>2011</c:v>
                </c:pt>
                <c:pt idx="382">
                  <c:v>2011</c:v>
                </c:pt>
                <c:pt idx="383">
                  <c:v>2011</c:v>
                </c:pt>
                <c:pt idx="384">
                  <c:v>2012</c:v>
                </c:pt>
                <c:pt idx="385">
                  <c:v>2012</c:v>
                </c:pt>
                <c:pt idx="386">
                  <c:v>2012</c:v>
                </c:pt>
                <c:pt idx="387">
                  <c:v>2012</c:v>
                </c:pt>
                <c:pt idx="388">
                  <c:v>2012</c:v>
                </c:pt>
                <c:pt idx="389">
                  <c:v>2012</c:v>
                </c:pt>
                <c:pt idx="390">
                  <c:v>2012</c:v>
                </c:pt>
                <c:pt idx="391">
                  <c:v>2012</c:v>
                </c:pt>
                <c:pt idx="392">
                  <c:v>2012</c:v>
                </c:pt>
                <c:pt idx="393">
                  <c:v>2012</c:v>
                </c:pt>
                <c:pt idx="394">
                  <c:v>2012</c:v>
                </c:pt>
                <c:pt idx="395">
                  <c:v>2012</c:v>
                </c:pt>
                <c:pt idx="396">
                  <c:v>2013</c:v>
                </c:pt>
                <c:pt idx="397">
                  <c:v>2013</c:v>
                </c:pt>
                <c:pt idx="398">
                  <c:v>2013</c:v>
                </c:pt>
                <c:pt idx="399">
                  <c:v>2013</c:v>
                </c:pt>
                <c:pt idx="400">
                  <c:v>2013</c:v>
                </c:pt>
                <c:pt idx="401">
                  <c:v>2013</c:v>
                </c:pt>
                <c:pt idx="402">
                  <c:v>2013</c:v>
                </c:pt>
                <c:pt idx="403">
                  <c:v>2013</c:v>
                </c:pt>
                <c:pt idx="404">
                  <c:v>2013</c:v>
                </c:pt>
                <c:pt idx="405">
                  <c:v>2013</c:v>
                </c:pt>
                <c:pt idx="406">
                  <c:v>2013</c:v>
                </c:pt>
                <c:pt idx="407">
                  <c:v>2013</c:v>
                </c:pt>
                <c:pt idx="408">
                  <c:v>2014</c:v>
                </c:pt>
                <c:pt idx="409">
                  <c:v>2014</c:v>
                </c:pt>
                <c:pt idx="410">
                  <c:v>2014</c:v>
                </c:pt>
                <c:pt idx="411">
                  <c:v>2014</c:v>
                </c:pt>
                <c:pt idx="412">
                  <c:v>2014</c:v>
                </c:pt>
                <c:pt idx="413">
                  <c:v>2014</c:v>
                </c:pt>
                <c:pt idx="414">
                  <c:v>2014</c:v>
                </c:pt>
                <c:pt idx="415">
                  <c:v>2014</c:v>
                </c:pt>
                <c:pt idx="416">
                  <c:v>2014</c:v>
                </c:pt>
              </c:numCache>
            </c:numRef>
          </c:cat>
          <c:val>
            <c:numRef>
              <c:f>Sheet1!$B$2:$B$418</c:f>
              <c:numCache>
                <c:formatCode>General</c:formatCode>
                <c:ptCount val="417"/>
                <c:pt idx="0">
                  <c:v>84.2</c:v>
                </c:pt>
                <c:pt idx="1">
                  <c:v>84.1</c:v>
                </c:pt>
                <c:pt idx="2">
                  <c:v>83.7</c:v>
                </c:pt>
                <c:pt idx="3">
                  <c:v>81.900000000000006</c:v>
                </c:pt>
                <c:pt idx="4">
                  <c:v>79.7</c:v>
                </c:pt>
                <c:pt idx="5">
                  <c:v>78.5</c:v>
                </c:pt>
                <c:pt idx="6">
                  <c:v>77.8</c:v>
                </c:pt>
                <c:pt idx="7">
                  <c:v>77.900000000000006</c:v>
                </c:pt>
                <c:pt idx="8">
                  <c:v>79</c:v>
                </c:pt>
                <c:pt idx="9">
                  <c:v>79.8</c:v>
                </c:pt>
                <c:pt idx="10">
                  <c:v>81</c:v>
                </c:pt>
                <c:pt idx="11">
                  <c:v>81.3</c:v>
                </c:pt>
                <c:pt idx="12">
                  <c:v>80.599999999999994</c:v>
                </c:pt>
                <c:pt idx="13">
                  <c:v>80.099999999999994</c:v>
                </c:pt>
                <c:pt idx="14">
                  <c:v>80.3</c:v>
                </c:pt>
                <c:pt idx="15">
                  <c:v>79.7</c:v>
                </c:pt>
                <c:pt idx="16">
                  <c:v>80</c:v>
                </c:pt>
                <c:pt idx="17">
                  <c:v>80.2</c:v>
                </c:pt>
                <c:pt idx="18">
                  <c:v>80.5</c:v>
                </c:pt>
                <c:pt idx="19">
                  <c:v>80.3</c:v>
                </c:pt>
                <c:pt idx="20">
                  <c:v>79.599999999999994</c:v>
                </c:pt>
                <c:pt idx="21">
                  <c:v>78.8</c:v>
                </c:pt>
                <c:pt idx="22">
                  <c:v>77.8</c:v>
                </c:pt>
                <c:pt idx="23">
                  <c:v>76.7</c:v>
                </c:pt>
                <c:pt idx="24">
                  <c:v>75</c:v>
                </c:pt>
                <c:pt idx="25">
                  <c:v>76.400000000000006</c:v>
                </c:pt>
                <c:pt idx="26">
                  <c:v>75.599999999999994</c:v>
                </c:pt>
                <c:pt idx="27">
                  <c:v>74.8</c:v>
                </c:pt>
                <c:pt idx="28">
                  <c:v>74.2</c:v>
                </c:pt>
                <c:pt idx="29">
                  <c:v>73.900000000000006</c:v>
                </c:pt>
                <c:pt idx="30">
                  <c:v>73.5</c:v>
                </c:pt>
                <c:pt idx="31">
                  <c:v>72.8</c:v>
                </c:pt>
                <c:pt idx="32">
                  <c:v>72.5</c:v>
                </c:pt>
                <c:pt idx="33">
                  <c:v>71.8</c:v>
                </c:pt>
                <c:pt idx="34">
                  <c:v>71.5</c:v>
                </c:pt>
                <c:pt idx="35">
                  <c:v>70.900000000000006</c:v>
                </c:pt>
                <c:pt idx="36">
                  <c:v>72.2</c:v>
                </c:pt>
                <c:pt idx="37">
                  <c:v>71.7</c:v>
                </c:pt>
                <c:pt idx="38">
                  <c:v>72.3</c:v>
                </c:pt>
                <c:pt idx="39">
                  <c:v>73.2</c:v>
                </c:pt>
                <c:pt idx="40">
                  <c:v>73.7</c:v>
                </c:pt>
                <c:pt idx="41">
                  <c:v>74</c:v>
                </c:pt>
                <c:pt idx="42">
                  <c:v>75.099999999999994</c:v>
                </c:pt>
                <c:pt idx="43">
                  <c:v>75.900000000000006</c:v>
                </c:pt>
                <c:pt idx="44">
                  <c:v>77</c:v>
                </c:pt>
                <c:pt idx="45">
                  <c:v>77.599999999999994</c:v>
                </c:pt>
                <c:pt idx="46">
                  <c:v>77.8</c:v>
                </c:pt>
                <c:pt idx="47">
                  <c:v>78.099999999999994</c:v>
                </c:pt>
                <c:pt idx="48">
                  <c:v>79.599999999999994</c:v>
                </c:pt>
                <c:pt idx="49">
                  <c:v>79.900000000000006</c:v>
                </c:pt>
                <c:pt idx="50">
                  <c:v>80.2</c:v>
                </c:pt>
                <c:pt idx="51">
                  <c:v>80.5</c:v>
                </c:pt>
                <c:pt idx="52">
                  <c:v>80.8</c:v>
                </c:pt>
                <c:pt idx="53">
                  <c:v>80.900000000000006</c:v>
                </c:pt>
                <c:pt idx="54">
                  <c:v>81</c:v>
                </c:pt>
                <c:pt idx="55">
                  <c:v>80.900000000000006</c:v>
                </c:pt>
                <c:pt idx="56">
                  <c:v>80.599999999999994</c:v>
                </c:pt>
                <c:pt idx="57">
                  <c:v>80.3</c:v>
                </c:pt>
                <c:pt idx="58">
                  <c:v>80.400000000000006</c:v>
                </c:pt>
                <c:pt idx="59">
                  <c:v>80.3</c:v>
                </c:pt>
                <c:pt idx="60">
                  <c:v>79.900000000000006</c:v>
                </c:pt>
                <c:pt idx="61">
                  <c:v>80</c:v>
                </c:pt>
                <c:pt idx="62">
                  <c:v>79.900000000000006</c:v>
                </c:pt>
                <c:pt idx="63">
                  <c:v>79.5</c:v>
                </c:pt>
                <c:pt idx="64">
                  <c:v>79.400000000000006</c:v>
                </c:pt>
                <c:pt idx="65">
                  <c:v>79.3</c:v>
                </c:pt>
                <c:pt idx="66">
                  <c:v>78.599999999999994</c:v>
                </c:pt>
                <c:pt idx="67">
                  <c:v>78.8</c:v>
                </c:pt>
                <c:pt idx="68">
                  <c:v>79</c:v>
                </c:pt>
                <c:pt idx="69">
                  <c:v>78.5</c:v>
                </c:pt>
                <c:pt idx="70">
                  <c:v>78.599999999999994</c:v>
                </c:pt>
                <c:pt idx="71">
                  <c:v>79.3</c:v>
                </c:pt>
                <c:pt idx="72">
                  <c:v>79.599999999999994</c:v>
                </c:pt>
                <c:pt idx="73">
                  <c:v>79</c:v>
                </c:pt>
                <c:pt idx="74">
                  <c:v>78.400000000000006</c:v>
                </c:pt>
                <c:pt idx="75">
                  <c:v>78.3</c:v>
                </c:pt>
                <c:pt idx="76">
                  <c:v>78.400000000000006</c:v>
                </c:pt>
                <c:pt idx="77">
                  <c:v>78.099999999999994</c:v>
                </c:pt>
                <c:pt idx="78">
                  <c:v>78.5</c:v>
                </c:pt>
                <c:pt idx="79">
                  <c:v>78.3</c:v>
                </c:pt>
                <c:pt idx="80">
                  <c:v>78.3</c:v>
                </c:pt>
                <c:pt idx="81">
                  <c:v>78.599999999999994</c:v>
                </c:pt>
                <c:pt idx="82">
                  <c:v>78.8</c:v>
                </c:pt>
                <c:pt idx="83">
                  <c:v>79.400000000000006</c:v>
                </c:pt>
                <c:pt idx="84">
                  <c:v>79</c:v>
                </c:pt>
                <c:pt idx="85">
                  <c:v>79.900000000000006</c:v>
                </c:pt>
                <c:pt idx="86">
                  <c:v>79.900000000000006</c:v>
                </c:pt>
                <c:pt idx="87">
                  <c:v>80.2</c:v>
                </c:pt>
                <c:pt idx="88">
                  <c:v>80.599999999999994</c:v>
                </c:pt>
                <c:pt idx="89">
                  <c:v>80.8</c:v>
                </c:pt>
                <c:pt idx="90">
                  <c:v>81.2</c:v>
                </c:pt>
                <c:pt idx="91">
                  <c:v>81.7</c:v>
                </c:pt>
                <c:pt idx="92">
                  <c:v>81.8</c:v>
                </c:pt>
                <c:pt idx="93">
                  <c:v>82.8</c:v>
                </c:pt>
                <c:pt idx="94">
                  <c:v>83.2</c:v>
                </c:pt>
                <c:pt idx="95">
                  <c:v>83.5</c:v>
                </c:pt>
                <c:pt idx="96">
                  <c:v>83.5</c:v>
                </c:pt>
                <c:pt idx="97">
                  <c:v>83.7</c:v>
                </c:pt>
                <c:pt idx="98">
                  <c:v>83.9</c:v>
                </c:pt>
                <c:pt idx="99">
                  <c:v>84.3</c:v>
                </c:pt>
                <c:pt idx="100">
                  <c:v>84.2</c:v>
                </c:pt>
                <c:pt idx="101">
                  <c:v>84.3</c:v>
                </c:pt>
                <c:pt idx="102">
                  <c:v>84.4</c:v>
                </c:pt>
                <c:pt idx="103">
                  <c:v>84.7</c:v>
                </c:pt>
                <c:pt idx="104">
                  <c:v>84.4</c:v>
                </c:pt>
                <c:pt idx="105">
                  <c:v>84.8</c:v>
                </c:pt>
                <c:pt idx="106">
                  <c:v>84.8</c:v>
                </c:pt>
                <c:pt idx="107">
                  <c:v>85.1</c:v>
                </c:pt>
                <c:pt idx="108">
                  <c:v>85.3</c:v>
                </c:pt>
                <c:pt idx="109">
                  <c:v>84.8</c:v>
                </c:pt>
                <c:pt idx="110">
                  <c:v>84.9</c:v>
                </c:pt>
                <c:pt idx="111">
                  <c:v>84.8</c:v>
                </c:pt>
                <c:pt idx="112">
                  <c:v>84</c:v>
                </c:pt>
                <c:pt idx="113">
                  <c:v>83.9</c:v>
                </c:pt>
                <c:pt idx="114">
                  <c:v>82.9</c:v>
                </c:pt>
                <c:pt idx="115">
                  <c:v>83.5</c:v>
                </c:pt>
                <c:pt idx="116">
                  <c:v>83</c:v>
                </c:pt>
                <c:pt idx="117">
                  <c:v>82.8</c:v>
                </c:pt>
                <c:pt idx="118">
                  <c:v>82.8</c:v>
                </c:pt>
                <c:pt idx="119">
                  <c:v>83.1</c:v>
                </c:pt>
                <c:pt idx="120">
                  <c:v>82.4</c:v>
                </c:pt>
                <c:pt idx="121">
                  <c:v>83</c:v>
                </c:pt>
                <c:pt idx="122">
                  <c:v>83.3</c:v>
                </c:pt>
                <c:pt idx="123">
                  <c:v>83</c:v>
                </c:pt>
                <c:pt idx="124">
                  <c:v>83</c:v>
                </c:pt>
                <c:pt idx="125">
                  <c:v>83.1</c:v>
                </c:pt>
                <c:pt idx="126">
                  <c:v>82.8</c:v>
                </c:pt>
                <c:pt idx="127">
                  <c:v>82.9</c:v>
                </c:pt>
                <c:pt idx="128">
                  <c:v>82.9</c:v>
                </c:pt>
                <c:pt idx="129">
                  <c:v>82.2</c:v>
                </c:pt>
                <c:pt idx="130">
                  <c:v>81</c:v>
                </c:pt>
                <c:pt idx="131">
                  <c:v>80.400000000000006</c:v>
                </c:pt>
                <c:pt idx="132">
                  <c:v>79.900000000000006</c:v>
                </c:pt>
                <c:pt idx="133">
                  <c:v>79.3</c:v>
                </c:pt>
                <c:pt idx="134">
                  <c:v>78.7</c:v>
                </c:pt>
                <c:pt idx="135">
                  <c:v>78.8</c:v>
                </c:pt>
                <c:pt idx="136">
                  <c:v>79.5</c:v>
                </c:pt>
                <c:pt idx="137">
                  <c:v>80.2</c:v>
                </c:pt>
                <c:pt idx="138">
                  <c:v>80.099999999999994</c:v>
                </c:pt>
                <c:pt idx="139">
                  <c:v>80.099999999999994</c:v>
                </c:pt>
                <c:pt idx="140">
                  <c:v>80.7</c:v>
                </c:pt>
                <c:pt idx="141">
                  <c:v>80.5</c:v>
                </c:pt>
                <c:pt idx="142">
                  <c:v>80.3</c:v>
                </c:pt>
                <c:pt idx="143">
                  <c:v>79.900000000000006</c:v>
                </c:pt>
                <c:pt idx="144">
                  <c:v>79.3</c:v>
                </c:pt>
                <c:pt idx="145">
                  <c:v>79.8</c:v>
                </c:pt>
                <c:pt idx="146">
                  <c:v>80.3</c:v>
                </c:pt>
                <c:pt idx="147">
                  <c:v>80.7</c:v>
                </c:pt>
                <c:pt idx="148">
                  <c:v>80.8</c:v>
                </c:pt>
                <c:pt idx="149">
                  <c:v>80.599999999999994</c:v>
                </c:pt>
                <c:pt idx="150">
                  <c:v>81.099999999999994</c:v>
                </c:pt>
                <c:pt idx="151">
                  <c:v>80.599999999999994</c:v>
                </c:pt>
                <c:pt idx="152">
                  <c:v>80.599999999999994</c:v>
                </c:pt>
                <c:pt idx="153">
                  <c:v>81</c:v>
                </c:pt>
                <c:pt idx="154">
                  <c:v>81.2</c:v>
                </c:pt>
                <c:pt idx="155">
                  <c:v>81.099999999999994</c:v>
                </c:pt>
                <c:pt idx="156">
                  <c:v>81.3</c:v>
                </c:pt>
                <c:pt idx="157">
                  <c:v>81.5</c:v>
                </c:pt>
                <c:pt idx="158">
                  <c:v>81.3</c:v>
                </c:pt>
                <c:pt idx="159">
                  <c:v>81.400000000000006</c:v>
                </c:pt>
                <c:pt idx="160">
                  <c:v>81</c:v>
                </c:pt>
                <c:pt idx="161">
                  <c:v>81.099999999999994</c:v>
                </c:pt>
                <c:pt idx="162">
                  <c:v>81.2</c:v>
                </c:pt>
                <c:pt idx="163">
                  <c:v>81.099999999999994</c:v>
                </c:pt>
                <c:pt idx="164">
                  <c:v>81.3</c:v>
                </c:pt>
                <c:pt idx="165">
                  <c:v>81.8</c:v>
                </c:pt>
                <c:pt idx="166">
                  <c:v>82</c:v>
                </c:pt>
                <c:pt idx="167">
                  <c:v>82.3</c:v>
                </c:pt>
                <c:pt idx="168">
                  <c:v>82.5</c:v>
                </c:pt>
                <c:pt idx="169">
                  <c:v>82.3</c:v>
                </c:pt>
                <c:pt idx="170">
                  <c:v>83</c:v>
                </c:pt>
                <c:pt idx="171">
                  <c:v>83.2</c:v>
                </c:pt>
                <c:pt idx="172">
                  <c:v>83.4</c:v>
                </c:pt>
                <c:pt idx="173">
                  <c:v>83.7</c:v>
                </c:pt>
                <c:pt idx="174">
                  <c:v>83.6</c:v>
                </c:pt>
                <c:pt idx="175">
                  <c:v>83.8</c:v>
                </c:pt>
                <c:pt idx="176">
                  <c:v>83.8</c:v>
                </c:pt>
                <c:pt idx="177">
                  <c:v>84.2</c:v>
                </c:pt>
                <c:pt idx="178">
                  <c:v>84.4</c:v>
                </c:pt>
                <c:pt idx="179">
                  <c:v>85</c:v>
                </c:pt>
                <c:pt idx="180">
                  <c:v>84.8</c:v>
                </c:pt>
                <c:pt idx="181">
                  <c:v>84.4</c:v>
                </c:pt>
                <c:pt idx="182">
                  <c:v>84.3</c:v>
                </c:pt>
                <c:pt idx="183">
                  <c:v>83.9</c:v>
                </c:pt>
                <c:pt idx="184">
                  <c:v>83.9</c:v>
                </c:pt>
                <c:pt idx="185">
                  <c:v>83.9</c:v>
                </c:pt>
                <c:pt idx="186">
                  <c:v>83.2</c:v>
                </c:pt>
                <c:pt idx="187">
                  <c:v>84</c:v>
                </c:pt>
                <c:pt idx="188">
                  <c:v>84</c:v>
                </c:pt>
                <c:pt idx="189">
                  <c:v>83.6</c:v>
                </c:pt>
                <c:pt idx="190">
                  <c:v>83.4</c:v>
                </c:pt>
                <c:pt idx="191">
                  <c:v>83.4</c:v>
                </c:pt>
                <c:pt idx="192">
                  <c:v>82.5</c:v>
                </c:pt>
                <c:pt idx="193">
                  <c:v>83.4</c:v>
                </c:pt>
                <c:pt idx="194">
                  <c:v>83</c:v>
                </c:pt>
                <c:pt idx="195">
                  <c:v>83.3</c:v>
                </c:pt>
                <c:pt idx="196">
                  <c:v>83.6</c:v>
                </c:pt>
                <c:pt idx="197">
                  <c:v>83.9</c:v>
                </c:pt>
                <c:pt idx="198">
                  <c:v>83.3</c:v>
                </c:pt>
                <c:pt idx="199">
                  <c:v>83.5</c:v>
                </c:pt>
                <c:pt idx="200">
                  <c:v>83.6</c:v>
                </c:pt>
                <c:pt idx="201">
                  <c:v>83.2</c:v>
                </c:pt>
                <c:pt idx="202">
                  <c:v>83.5</c:v>
                </c:pt>
                <c:pt idx="203">
                  <c:v>83.6</c:v>
                </c:pt>
                <c:pt idx="204">
                  <c:v>83.3</c:v>
                </c:pt>
                <c:pt idx="205">
                  <c:v>83.9</c:v>
                </c:pt>
                <c:pt idx="206">
                  <c:v>84</c:v>
                </c:pt>
                <c:pt idx="207">
                  <c:v>83.6</c:v>
                </c:pt>
                <c:pt idx="208">
                  <c:v>83.7</c:v>
                </c:pt>
                <c:pt idx="209">
                  <c:v>83.6</c:v>
                </c:pt>
                <c:pt idx="210">
                  <c:v>83.9</c:v>
                </c:pt>
                <c:pt idx="211">
                  <c:v>84.2</c:v>
                </c:pt>
                <c:pt idx="212">
                  <c:v>84.4</c:v>
                </c:pt>
                <c:pt idx="213">
                  <c:v>84.6</c:v>
                </c:pt>
                <c:pt idx="214">
                  <c:v>84.8</c:v>
                </c:pt>
                <c:pt idx="215">
                  <c:v>84.5</c:v>
                </c:pt>
                <c:pt idx="216">
                  <c:v>84.4</c:v>
                </c:pt>
                <c:pt idx="217">
                  <c:v>83.9</c:v>
                </c:pt>
                <c:pt idx="218">
                  <c:v>83.4</c:v>
                </c:pt>
                <c:pt idx="219">
                  <c:v>83.2</c:v>
                </c:pt>
                <c:pt idx="220">
                  <c:v>83.2</c:v>
                </c:pt>
                <c:pt idx="221">
                  <c:v>82.2</c:v>
                </c:pt>
                <c:pt idx="222">
                  <c:v>81.400000000000006</c:v>
                </c:pt>
                <c:pt idx="223">
                  <c:v>82.6</c:v>
                </c:pt>
                <c:pt idx="224">
                  <c:v>82</c:v>
                </c:pt>
                <c:pt idx="225">
                  <c:v>82.3</c:v>
                </c:pt>
                <c:pt idx="226">
                  <c:v>81.8</c:v>
                </c:pt>
                <c:pt idx="227">
                  <c:v>81.8</c:v>
                </c:pt>
                <c:pt idx="228">
                  <c:v>81.8</c:v>
                </c:pt>
                <c:pt idx="229">
                  <c:v>81.8</c:v>
                </c:pt>
                <c:pt idx="230">
                  <c:v>81.599999999999994</c:v>
                </c:pt>
                <c:pt idx="231">
                  <c:v>81.5</c:v>
                </c:pt>
                <c:pt idx="232">
                  <c:v>81.8</c:v>
                </c:pt>
                <c:pt idx="233">
                  <c:v>81.400000000000006</c:v>
                </c:pt>
                <c:pt idx="234">
                  <c:v>81.599999999999994</c:v>
                </c:pt>
                <c:pt idx="235">
                  <c:v>81.599999999999994</c:v>
                </c:pt>
                <c:pt idx="236">
                  <c:v>81</c:v>
                </c:pt>
                <c:pt idx="237">
                  <c:v>81.8</c:v>
                </c:pt>
                <c:pt idx="238">
                  <c:v>81.900000000000006</c:v>
                </c:pt>
                <c:pt idx="239">
                  <c:v>82.2</c:v>
                </c:pt>
                <c:pt idx="240">
                  <c:v>81.900000000000006</c:v>
                </c:pt>
                <c:pt idx="241">
                  <c:v>81.900000000000006</c:v>
                </c:pt>
                <c:pt idx="242">
                  <c:v>81.900000000000006</c:v>
                </c:pt>
                <c:pt idx="243">
                  <c:v>82.2</c:v>
                </c:pt>
                <c:pt idx="244">
                  <c:v>82.1</c:v>
                </c:pt>
                <c:pt idx="245">
                  <c:v>81.900000000000006</c:v>
                </c:pt>
                <c:pt idx="246">
                  <c:v>81.599999999999994</c:v>
                </c:pt>
                <c:pt idx="247">
                  <c:v>81</c:v>
                </c:pt>
                <c:pt idx="248">
                  <c:v>81.099999999999994</c:v>
                </c:pt>
                <c:pt idx="249">
                  <c:v>80.599999999999994</c:v>
                </c:pt>
                <c:pt idx="250">
                  <c:v>80.3</c:v>
                </c:pt>
                <c:pt idx="251">
                  <c:v>79.900000000000006</c:v>
                </c:pt>
                <c:pt idx="252">
                  <c:v>79.099999999999994</c:v>
                </c:pt>
                <c:pt idx="253">
                  <c:v>78.3</c:v>
                </c:pt>
                <c:pt idx="254">
                  <c:v>77.900000000000006</c:v>
                </c:pt>
                <c:pt idx="255">
                  <c:v>77.5</c:v>
                </c:pt>
                <c:pt idx="256">
                  <c:v>76.7</c:v>
                </c:pt>
                <c:pt idx="257">
                  <c:v>76</c:v>
                </c:pt>
                <c:pt idx="258">
                  <c:v>75.400000000000006</c:v>
                </c:pt>
                <c:pt idx="259">
                  <c:v>75.099999999999994</c:v>
                </c:pt>
                <c:pt idx="260">
                  <c:v>74.7</c:v>
                </c:pt>
                <c:pt idx="261">
                  <c:v>74.2</c:v>
                </c:pt>
                <c:pt idx="262">
                  <c:v>73.599999999999994</c:v>
                </c:pt>
                <c:pt idx="263">
                  <c:v>73.5</c:v>
                </c:pt>
                <c:pt idx="264">
                  <c:v>73.900000000000006</c:v>
                </c:pt>
                <c:pt idx="265">
                  <c:v>73.8</c:v>
                </c:pt>
                <c:pt idx="266">
                  <c:v>74.3</c:v>
                </c:pt>
                <c:pt idx="267">
                  <c:v>74.599999999999994</c:v>
                </c:pt>
                <c:pt idx="268">
                  <c:v>74.8</c:v>
                </c:pt>
                <c:pt idx="269">
                  <c:v>75.5</c:v>
                </c:pt>
                <c:pt idx="270">
                  <c:v>75.3</c:v>
                </c:pt>
                <c:pt idx="271">
                  <c:v>75.3</c:v>
                </c:pt>
                <c:pt idx="272">
                  <c:v>75.400000000000006</c:v>
                </c:pt>
                <c:pt idx="273">
                  <c:v>75.2</c:v>
                </c:pt>
                <c:pt idx="274">
                  <c:v>75.599999999999994</c:v>
                </c:pt>
                <c:pt idx="275">
                  <c:v>75.2</c:v>
                </c:pt>
                <c:pt idx="276">
                  <c:v>75.8</c:v>
                </c:pt>
                <c:pt idx="277">
                  <c:v>76</c:v>
                </c:pt>
                <c:pt idx="278">
                  <c:v>75.900000000000006</c:v>
                </c:pt>
                <c:pt idx="279">
                  <c:v>75.3</c:v>
                </c:pt>
                <c:pt idx="280">
                  <c:v>75.400000000000006</c:v>
                </c:pt>
                <c:pt idx="281">
                  <c:v>75.400000000000006</c:v>
                </c:pt>
                <c:pt idx="282">
                  <c:v>75.900000000000006</c:v>
                </c:pt>
                <c:pt idx="283">
                  <c:v>75.7</c:v>
                </c:pt>
                <c:pt idx="284">
                  <c:v>76.2</c:v>
                </c:pt>
                <c:pt idx="285">
                  <c:v>76.2</c:v>
                </c:pt>
                <c:pt idx="286">
                  <c:v>76.8</c:v>
                </c:pt>
                <c:pt idx="287">
                  <c:v>76.8</c:v>
                </c:pt>
                <c:pt idx="288">
                  <c:v>77</c:v>
                </c:pt>
                <c:pt idx="289">
                  <c:v>77.400000000000006</c:v>
                </c:pt>
                <c:pt idx="290">
                  <c:v>77.099999999999994</c:v>
                </c:pt>
                <c:pt idx="291">
                  <c:v>77.400000000000006</c:v>
                </c:pt>
                <c:pt idx="292">
                  <c:v>78</c:v>
                </c:pt>
                <c:pt idx="293">
                  <c:v>77.400000000000006</c:v>
                </c:pt>
                <c:pt idx="294">
                  <c:v>78</c:v>
                </c:pt>
                <c:pt idx="295">
                  <c:v>78.099999999999994</c:v>
                </c:pt>
                <c:pt idx="296">
                  <c:v>78.099999999999994</c:v>
                </c:pt>
                <c:pt idx="297">
                  <c:v>78.900000000000006</c:v>
                </c:pt>
                <c:pt idx="298">
                  <c:v>79</c:v>
                </c:pt>
                <c:pt idx="299">
                  <c:v>79.5</c:v>
                </c:pt>
                <c:pt idx="300">
                  <c:v>79.8</c:v>
                </c:pt>
                <c:pt idx="301">
                  <c:v>80.3</c:v>
                </c:pt>
                <c:pt idx="302">
                  <c:v>80.099999999999994</c:v>
                </c:pt>
                <c:pt idx="303">
                  <c:v>80.099999999999994</c:v>
                </c:pt>
                <c:pt idx="304">
                  <c:v>80.2</c:v>
                </c:pt>
                <c:pt idx="305">
                  <c:v>80.400000000000006</c:v>
                </c:pt>
                <c:pt idx="306">
                  <c:v>80.099999999999994</c:v>
                </c:pt>
                <c:pt idx="307">
                  <c:v>80.099999999999994</c:v>
                </c:pt>
                <c:pt idx="308">
                  <c:v>78.400000000000006</c:v>
                </c:pt>
                <c:pt idx="309">
                  <c:v>79.3</c:v>
                </c:pt>
                <c:pt idx="310">
                  <c:v>79.900000000000006</c:v>
                </c:pt>
                <c:pt idx="311">
                  <c:v>80.3</c:v>
                </c:pt>
                <c:pt idx="312">
                  <c:v>80.2</c:v>
                </c:pt>
                <c:pt idx="313">
                  <c:v>80.2</c:v>
                </c:pt>
                <c:pt idx="314">
                  <c:v>80.3</c:v>
                </c:pt>
                <c:pt idx="315">
                  <c:v>80.400000000000006</c:v>
                </c:pt>
                <c:pt idx="316">
                  <c:v>80.2</c:v>
                </c:pt>
                <c:pt idx="317">
                  <c:v>80.400000000000006</c:v>
                </c:pt>
                <c:pt idx="318">
                  <c:v>80.3</c:v>
                </c:pt>
                <c:pt idx="319">
                  <c:v>80.400000000000006</c:v>
                </c:pt>
                <c:pt idx="320">
                  <c:v>80.099999999999994</c:v>
                </c:pt>
                <c:pt idx="321">
                  <c:v>79.900000000000006</c:v>
                </c:pt>
                <c:pt idx="322">
                  <c:v>79.7</c:v>
                </c:pt>
                <c:pt idx="323">
                  <c:v>80.3</c:v>
                </c:pt>
                <c:pt idx="324">
                  <c:v>79.7</c:v>
                </c:pt>
                <c:pt idx="325">
                  <c:v>80.400000000000006</c:v>
                </c:pt>
                <c:pt idx="326">
                  <c:v>80.400000000000006</c:v>
                </c:pt>
                <c:pt idx="327">
                  <c:v>80.8</c:v>
                </c:pt>
                <c:pt idx="328">
                  <c:v>80.7</c:v>
                </c:pt>
                <c:pt idx="329">
                  <c:v>80.599999999999994</c:v>
                </c:pt>
                <c:pt idx="330">
                  <c:v>80.5</c:v>
                </c:pt>
                <c:pt idx="331">
                  <c:v>80.5</c:v>
                </c:pt>
                <c:pt idx="332">
                  <c:v>80.8</c:v>
                </c:pt>
                <c:pt idx="333">
                  <c:v>80.400000000000006</c:v>
                </c:pt>
                <c:pt idx="334">
                  <c:v>80.8</c:v>
                </c:pt>
                <c:pt idx="335">
                  <c:v>80.8</c:v>
                </c:pt>
                <c:pt idx="336">
                  <c:v>80.7</c:v>
                </c:pt>
                <c:pt idx="337">
                  <c:v>80.5</c:v>
                </c:pt>
                <c:pt idx="338">
                  <c:v>80.3</c:v>
                </c:pt>
                <c:pt idx="339">
                  <c:v>79.8</c:v>
                </c:pt>
                <c:pt idx="340">
                  <c:v>79.400000000000006</c:v>
                </c:pt>
                <c:pt idx="341">
                  <c:v>79.3</c:v>
                </c:pt>
                <c:pt idx="342">
                  <c:v>78.900000000000006</c:v>
                </c:pt>
                <c:pt idx="343">
                  <c:v>77.7</c:v>
                </c:pt>
                <c:pt idx="344">
                  <c:v>74.3</c:v>
                </c:pt>
                <c:pt idx="345">
                  <c:v>74.900000000000006</c:v>
                </c:pt>
                <c:pt idx="346">
                  <c:v>73.900000000000006</c:v>
                </c:pt>
                <c:pt idx="347">
                  <c:v>71.7</c:v>
                </c:pt>
                <c:pt idx="348">
                  <c:v>70.099999999999994</c:v>
                </c:pt>
                <c:pt idx="349">
                  <c:v>69.5</c:v>
                </c:pt>
                <c:pt idx="350">
                  <c:v>68.5</c:v>
                </c:pt>
                <c:pt idx="351">
                  <c:v>67.900000000000006</c:v>
                </c:pt>
                <c:pt idx="352">
                  <c:v>67.2</c:v>
                </c:pt>
                <c:pt idx="353">
                  <c:v>66.900000000000006</c:v>
                </c:pt>
                <c:pt idx="354">
                  <c:v>67.599999999999994</c:v>
                </c:pt>
                <c:pt idx="355">
                  <c:v>68.3</c:v>
                </c:pt>
                <c:pt idx="356">
                  <c:v>68.900000000000006</c:v>
                </c:pt>
                <c:pt idx="357">
                  <c:v>69.3</c:v>
                </c:pt>
                <c:pt idx="358">
                  <c:v>69.7</c:v>
                </c:pt>
                <c:pt idx="359">
                  <c:v>70</c:v>
                </c:pt>
                <c:pt idx="360">
                  <c:v>71</c:v>
                </c:pt>
                <c:pt idx="361">
                  <c:v>71.400000000000006</c:v>
                </c:pt>
                <c:pt idx="362">
                  <c:v>72.099999999999994</c:v>
                </c:pt>
                <c:pt idx="363">
                  <c:v>72.5</c:v>
                </c:pt>
                <c:pt idx="364">
                  <c:v>73.8</c:v>
                </c:pt>
                <c:pt idx="365">
                  <c:v>74.099999999999994</c:v>
                </c:pt>
                <c:pt idx="366">
                  <c:v>74.7</c:v>
                </c:pt>
                <c:pt idx="367">
                  <c:v>75</c:v>
                </c:pt>
                <c:pt idx="368">
                  <c:v>75.3</c:v>
                </c:pt>
                <c:pt idx="369">
                  <c:v>75.099999999999994</c:v>
                </c:pt>
                <c:pt idx="370">
                  <c:v>75.3</c:v>
                </c:pt>
                <c:pt idx="371">
                  <c:v>76</c:v>
                </c:pt>
                <c:pt idx="372">
                  <c:v>76</c:v>
                </c:pt>
                <c:pt idx="373">
                  <c:v>75.599999999999994</c:v>
                </c:pt>
                <c:pt idx="374">
                  <c:v>76.3</c:v>
                </c:pt>
                <c:pt idx="375">
                  <c:v>75.8</c:v>
                </c:pt>
                <c:pt idx="376">
                  <c:v>76</c:v>
                </c:pt>
                <c:pt idx="377">
                  <c:v>76.099999999999994</c:v>
                </c:pt>
                <c:pt idx="378">
                  <c:v>76.400000000000006</c:v>
                </c:pt>
                <c:pt idx="379">
                  <c:v>76.599999999999994</c:v>
                </c:pt>
                <c:pt idx="380">
                  <c:v>76.599999999999994</c:v>
                </c:pt>
                <c:pt idx="381">
                  <c:v>76.8</c:v>
                </c:pt>
                <c:pt idx="382">
                  <c:v>76.7</c:v>
                </c:pt>
                <c:pt idx="383">
                  <c:v>76.8</c:v>
                </c:pt>
                <c:pt idx="384">
                  <c:v>77.3</c:v>
                </c:pt>
                <c:pt idx="385">
                  <c:v>77.400000000000006</c:v>
                </c:pt>
                <c:pt idx="386">
                  <c:v>76.900000000000006</c:v>
                </c:pt>
                <c:pt idx="387">
                  <c:v>77.400000000000006</c:v>
                </c:pt>
                <c:pt idx="388">
                  <c:v>77.400000000000006</c:v>
                </c:pt>
                <c:pt idx="389">
                  <c:v>77.3</c:v>
                </c:pt>
                <c:pt idx="390">
                  <c:v>77.599999999999994</c:v>
                </c:pt>
                <c:pt idx="391">
                  <c:v>77</c:v>
                </c:pt>
                <c:pt idx="392">
                  <c:v>77</c:v>
                </c:pt>
                <c:pt idx="393">
                  <c:v>76.900000000000006</c:v>
                </c:pt>
                <c:pt idx="394">
                  <c:v>77.5</c:v>
                </c:pt>
                <c:pt idx="395">
                  <c:v>77.5</c:v>
                </c:pt>
                <c:pt idx="396">
                  <c:v>77.400000000000006</c:v>
                </c:pt>
                <c:pt idx="397">
                  <c:v>77.8</c:v>
                </c:pt>
                <c:pt idx="398">
                  <c:v>78</c:v>
                </c:pt>
                <c:pt idx="399">
                  <c:v>77.8</c:v>
                </c:pt>
                <c:pt idx="400">
                  <c:v>77.8</c:v>
                </c:pt>
                <c:pt idx="401">
                  <c:v>77.8</c:v>
                </c:pt>
                <c:pt idx="402">
                  <c:v>77.5</c:v>
                </c:pt>
                <c:pt idx="403">
                  <c:v>77.8</c:v>
                </c:pt>
                <c:pt idx="404">
                  <c:v>78.3</c:v>
                </c:pt>
                <c:pt idx="405">
                  <c:v>78.2</c:v>
                </c:pt>
                <c:pt idx="406">
                  <c:v>78.5</c:v>
                </c:pt>
                <c:pt idx="407">
                  <c:v>78.400000000000006</c:v>
                </c:pt>
                <c:pt idx="408">
                  <c:v>78.099999999999994</c:v>
                </c:pt>
                <c:pt idx="409">
                  <c:v>78.599999999999994</c:v>
                </c:pt>
                <c:pt idx="410">
                  <c:v>79.099999999999994</c:v>
                </c:pt>
                <c:pt idx="411">
                  <c:v>79</c:v>
                </c:pt>
                <c:pt idx="412">
                  <c:v>79.099999999999994</c:v>
                </c:pt>
                <c:pt idx="413">
                  <c:v>79.099999999999994</c:v>
                </c:pt>
                <c:pt idx="414">
                  <c:v>79.099999999999994</c:v>
                </c:pt>
                <c:pt idx="415">
                  <c:v>78.7</c:v>
                </c:pt>
                <c:pt idx="416">
                  <c:v>79.3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126016"/>
        <c:axId val="109127552"/>
      </c:lineChart>
      <c:catAx>
        <c:axId val="10912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48">
            <a:solidFill>
              <a:prstClr val="black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Arial"/>
                <a:cs typeface="Arial"/>
              </a:defRPr>
            </a:pPr>
            <a:endParaRPr lang="en-US"/>
          </a:p>
        </c:txPr>
        <c:crossAx val="109127552"/>
        <c:crosses val="autoZero"/>
        <c:auto val="1"/>
        <c:lblAlgn val="ctr"/>
        <c:lblOffset val="100"/>
        <c:tickLblSkip val="60"/>
        <c:tickMarkSkip val="60"/>
        <c:noMultiLvlLbl val="0"/>
      </c:catAx>
      <c:valAx>
        <c:axId val="109127552"/>
        <c:scaling>
          <c:orientation val="minMax"/>
          <c:max val="90"/>
          <c:min val="6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48">
            <a:solidFill>
              <a:prstClr val="black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Arial"/>
                <a:cs typeface="Arial"/>
              </a:defRPr>
            </a:pPr>
            <a:endParaRPr lang="en-US"/>
          </a:p>
        </c:txPr>
        <c:crossAx val="109126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121123748420436E-2"/>
          <c:y val="0.13721064814814801"/>
          <c:w val="0.93913641003208004"/>
          <c:h val="0.76675641837874198"/>
        </c:manualLayout>
      </c:layout>
      <c:barChart>
        <c:barDir val="col"/>
        <c:grouping val="clustered"/>
        <c:varyColors val="0"/>
        <c:ser>
          <c:idx val="1"/>
          <c:order val="1"/>
          <c:tx>
            <c:v>recession</c:v>
          </c:tx>
          <c:spPr>
            <a:solidFill>
              <a:schemeClr val="bg1">
                <a:lumMod val="75000"/>
              </a:schemeClr>
            </a:solidFill>
          </c:spPr>
          <c:invertIfNegative val="0"/>
          <c:val>
            <c:numRef>
              <c:f>Sheet1!$D$2:$D$418</c:f>
              <c:numCache>
                <c:formatCode>General</c:formatCode>
                <c:ptCount val="417"/>
                <c:pt idx="0">
                  <c:v>120</c:v>
                </c:pt>
                <c:pt idx="1">
                  <c:v>120</c:v>
                </c:pt>
                <c:pt idx="2">
                  <c:v>120</c:v>
                </c:pt>
                <c:pt idx="3">
                  <c:v>120</c:v>
                </c:pt>
                <c:pt idx="4">
                  <c:v>120</c:v>
                </c:pt>
                <c:pt idx="5">
                  <c:v>120</c:v>
                </c:pt>
                <c:pt idx="6">
                  <c:v>120</c:v>
                </c:pt>
                <c:pt idx="18">
                  <c:v>120</c:v>
                </c:pt>
                <c:pt idx="19">
                  <c:v>120</c:v>
                </c:pt>
                <c:pt idx="20">
                  <c:v>120</c:v>
                </c:pt>
                <c:pt idx="21">
                  <c:v>120</c:v>
                </c:pt>
                <c:pt idx="22">
                  <c:v>120</c:v>
                </c:pt>
                <c:pt idx="23">
                  <c:v>120</c:v>
                </c:pt>
                <c:pt idx="24">
                  <c:v>120</c:v>
                </c:pt>
                <c:pt idx="25">
                  <c:v>120</c:v>
                </c:pt>
                <c:pt idx="26">
                  <c:v>120</c:v>
                </c:pt>
                <c:pt idx="27">
                  <c:v>120</c:v>
                </c:pt>
                <c:pt idx="28">
                  <c:v>120</c:v>
                </c:pt>
                <c:pt idx="29">
                  <c:v>120</c:v>
                </c:pt>
                <c:pt idx="30">
                  <c:v>120</c:v>
                </c:pt>
                <c:pt idx="31">
                  <c:v>120</c:v>
                </c:pt>
                <c:pt idx="32">
                  <c:v>120</c:v>
                </c:pt>
                <c:pt idx="33">
                  <c:v>120</c:v>
                </c:pt>
                <c:pt idx="34">
                  <c:v>120</c:v>
                </c:pt>
                <c:pt idx="126">
                  <c:v>120</c:v>
                </c:pt>
                <c:pt idx="127">
                  <c:v>120</c:v>
                </c:pt>
                <c:pt idx="128">
                  <c:v>120</c:v>
                </c:pt>
                <c:pt idx="129">
                  <c:v>120</c:v>
                </c:pt>
                <c:pt idx="130">
                  <c:v>120</c:v>
                </c:pt>
                <c:pt idx="131">
                  <c:v>120</c:v>
                </c:pt>
                <c:pt idx="132">
                  <c:v>120</c:v>
                </c:pt>
                <c:pt idx="133">
                  <c:v>120</c:v>
                </c:pt>
                <c:pt idx="134">
                  <c:v>120</c:v>
                </c:pt>
                <c:pt idx="254">
                  <c:v>120</c:v>
                </c:pt>
                <c:pt idx="255">
                  <c:v>120</c:v>
                </c:pt>
                <c:pt idx="256">
                  <c:v>120</c:v>
                </c:pt>
                <c:pt idx="257">
                  <c:v>120</c:v>
                </c:pt>
                <c:pt idx="258">
                  <c:v>120</c:v>
                </c:pt>
                <c:pt idx="259">
                  <c:v>120</c:v>
                </c:pt>
                <c:pt idx="260">
                  <c:v>120</c:v>
                </c:pt>
                <c:pt idx="261">
                  <c:v>120</c:v>
                </c:pt>
                <c:pt idx="262">
                  <c:v>120</c:v>
                </c:pt>
                <c:pt idx="335">
                  <c:v>120</c:v>
                </c:pt>
                <c:pt idx="336">
                  <c:v>120</c:v>
                </c:pt>
                <c:pt idx="337">
                  <c:v>120</c:v>
                </c:pt>
                <c:pt idx="338">
                  <c:v>120</c:v>
                </c:pt>
                <c:pt idx="339">
                  <c:v>120</c:v>
                </c:pt>
                <c:pt idx="340">
                  <c:v>120</c:v>
                </c:pt>
                <c:pt idx="341">
                  <c:v>120</c:v>
                </c:pt>
                <c:pt idx="342">
                  <c:v>120</c:v>
                </c:pt>
                <c:pt idx="343">
                  <c:v>120</c:v>
                </c:pt>
                <c:pt idx="344">
                  <c:v>120</c:v>
                </c:pt>
                <c:pt idx="345">
                  <c:v>120</c:v>
                </c:pt>
                <c:pt idx="346">
                  <c:v>120</c:v>
                </c:pt>
                <c:pt idx="347">
                  <c:v>120</c:v>
                </c:pt>
                <c:pt idx="348">
                  <c:v>120</c:v>
                </c:pt>
                <c:pt idx="349">
                  <c:v>120</c:v>
                </c:pt>
                <c:pt idx="350">
                  <c:v>120</c:v>
                </c:pt>
                <c:pt idx="351">
                  <c:v>120</c:v>
                </c:pt>
                <c:pt idx="352">
                  <c:v>120</c:v>
                </c:pt>
                <c:pt idx="353">
                  <c:v>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152896"/>
        <c:axId val="109166976"/>
      </c:barChart>
      <c:lineChart>
        <c:grouping val="standard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Inventory to Sales Ratio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numRef>
              <c:f>Sheet1!$C$2:$C$418</c:f>
              <c:numCache>
                <c:formatCode>General</c:formatCode>
                <c:ptCount val="417"/>
                <c:pt idx="0">
                  <c:v>1980</c:v>
                </c:pt>
                <c:pt idx="1">
                  <c:v>1980</c:v>
                </c:pt>
                <c:pt idx="2">
                  <c:v>1980</c:v>
                </c:pt>
                <c:pt idx="3">
                  <c:v>1980</c:v>
                </c:pt>
                <c:pt idx="4">
                  <c:v>1980</c:v>
                </c:pt>
                <c:pt idx="5">
                  <c:v>1980</c:v>
                </c:pt>
                <c:pt idx="6">
                  <c:v>1980</c:v>
                </c:pt>
                <c:pt idx="7">
                  <c:v>1980</c:v>
                </c:pt>
                <c:pt idx="8">
                  <c:v>1980</c:v>
                </c:pt>
                <c:pt idx="9">
                  <c:v>1980</c:v>
                </c:pt>
                <c:pt idx="10">
                  <c:v>1980</c:v>
                </c:pt>
                <c:pt idx="11">
                  <c:v>1980</c:v>
                </c:pt>
                <c:pt idx="12">
                  <c:v>1981</c:v>
                </c:pt>
                <c:pt idx="13">
                  <c:v>1981</c:v>
                </c:pt>
                <c:pt idx="14">
                  <c:v>1981</c:v>
                </c:pt>
                <c:pt idx="15">
                  <c:v>1981</c:v>
                </c:pt>
                <c:pt idx="16">
                  <c:v>1981</c:v>
                </c:pt>
                <c:pt idx="17">
                  <c:v>1981</c:v>
                </c:pt>
                <c:pt idx="18">
                  <c:v>1981</c:v>
                </c:pt>
                <c:pt idx="19">
                  <c:v>1981</c:v>
                </c:pt>
                <c:pt idx="20">
                  <c:v>1981</c:v>
                </c:pt>
                <c:pt idx="21">
                  <c:v>1981</c:v>
                </c:pt>
                <c:pt idx="22">
                  <c:v>1981</c:v>
                </c:pt>
                <c:pt idx="23">
                  <c:v>1981</c:v>
                </c:pt>
                <c:pt idx="24">
                  <c:v>1982</c:v>
                </c:pt>
                <c:pt idx="25">
                  <c:v>1982</c:v>
                </c:pt>
                <c:pt idx="26">
                  <c:v>1982</c:v>
                </c:pt>
                <c:pt idx="27">
                  <c:v>1982</c:v>
                </c:pt>
                <c:pt idx="28">
                  <c:v>1982</c:v>
                </c:pt>
                <c:pt idx="29">
                  <c:v>1982</c:v>
                </c:pt>
                <c:pt idx="30">
                  <c:v>1982</c:v>
                </c:pt>
                <c:pt idx="31">
                  <c:v>1982</c:v>
                </c:pt>
                <c:pt idx="32">
                  <c:v>1982</c:v>
                </c:pt>
                <c:pt idx="33">
                  <c:v>1982</c:v>
                </c:pt>
                <c:pt idx="34">
                  <c:v>1982</c:v>
                </c:pt>
                <c:pt idx="35">
                  <c:v>1982</c:v>
                </c:pt>
                <c:pt idx="36">
                  <c:v>1983</c:v>
                </c:pt>
                <c:pt idx="37">
                  <c:v>1983</c:v>
                </c:pt>
                <c:pt idx="38">
                  <c:v>1983</c:v>
                </c:pt>
                <c:pt idx="39">
                  <c:v>1983</c:v>
                </c:pt>
                <c:pt idx="40">
                  <c:v>1983</c:v>
                </c:pt>
                <c:pt idx="41">
                  <c:v>1983</c:v>
                </c:pt>
                <c:pt idx="42">
                  <c:v>1983</c:v>
                </c:pt>
                <c:pt idx="43">
                  <c:v>1983</c:v>
                </c:pt>
                <c:pt idx="44">
                  <c:v>1983</c:v>
                </c:pt>
                <c:pt idx="45">
                  <c:v>1983</c:v>
                </c:pt>
                <c:pt idx="46">
                  <c:v>1983</c:v>
                </c:pt>
                <c:pt idx="47">
                  <c:v>1983</c:v>
                </c:pt>
                <c:pt idx="48">
                  <c:v>1984</c:v>
                </c:pt>
                <c:pt idx="49">
                  <c:v>1984</c:v>
                </c:pt>
                <c:pt idx="50">
                  <c:v>1984</c:v>
                </c:pt>
                <c:pt idx="51">
                  <c:v>1984</c:v>
                </c:pt>
                <c:pt idx="52">
                  <c:v>1984</c:v>
                </c:pt>
                <c:pt idx="53">
                  <c:v>1984</c:v>
                </c:pt>
                <c:pt idx="54">
                  <c:v>1984</c:v>
                </c:pt>
                <c:pt idx="55">
                  <c:v>1984</c:v>
                </c:pt>
                <c:pt idx="56">
                  <c:v>1984</c:v>
                </c:pt>
                <c:pt idx="57">
                  <c:v>1984</c:v>
                </c:pt>
                <c:pt idx="58">
                  <c:v>1984</c:v>
                </c:pt>
                <c:pt idx="59">
                  <c:v>1984</c:v>
                </c:pt>
                <c:pt idx="60">
                  <c:v>1985</c:v>
                </c:pt>
                <c:pt idx="61">
                  <c:v>1985</c:v>
                </c:pt>
                <c:pt idx="62">
                  <c:v>1985</c:v>
                </c:pt>
                <c:pt idx="63">
                  <c:v>1985</c:v>
                </c:pt>
                <c:pt idx="64">
                  <c:v>1985</c:v>
                </c:pt>
                <c:pt idx="65">
                  <c:v>1985</c:v>
                </c:pt>
                <c:pt idx="66">
                  <c:v>1985</c:v>
                </c:pt>
                <c:pt idx="67">
                  <c:v>1985</c:v>
                </c:pt>
                <c:pt idx="68">
                  <c:v>1985</c:v>
                </c:pt>
                <c:pt idx="69">
                  <c:v>1985</c:v>
                </c:pt>
                <c:pt idx="70">
                  <c:v>1985</c:v>
                </c:pt>
                <c:pt idx="71">
                  <c:v>1985</c:v>
                </c:pt>
                <c:pt idx="72">
                  <c:v>1986</c:v>
                </c:pt>
                <c:pt idx="73">
                  <c:v>1986</c:v>
                </c:pt>
                <c:pt idx="74">
                  <c:v>1986</c:v>
                </c:pt>
                <c:pt idx="75">
                  <c:v>1986</c:v>
                </c:pt>
                <c:pt idx="76">
                  <c:v>1986</c:v>
                </c:pt>
                <c:pt idx="77">
                  <c:v>1986</c:v>
                </c:pt>
                <c:pt idx="78">
                  <c:v>1986</c:v>
                </c:pt>
                <c:pt idx="79">
                  <c:v>1986</c:v>
                </c:pt>
                <c:pt idx="80">
                  <c:v>1986</c:v>
                </c:pt>
                <c:pt idx="81">
                  <c:v>1986</c:v>
                </c:pt>
                <c:pt idx="82">
                  <c:v>1986</c:v>
                </c:pt>
                <c:pt idx="83">
                  <c:v>1986</c:v>
                </c:pt>
                <c:pt idx="84">
                  <c:v>1987</c:v>
                </c:pt>
                <c:pt idx="85">
                  <c:v>1987</c:v>
                </c:pt>
                <c:pt idx="86">
                  <c:v>1987</c:v>
                </c:pt>
                <c:pt idx="87">
                  <c:v>1987</c:v>
                </c:pt>
                <c:pt idx="88">
                  <c:v>1987</c:v>
                </c:pt>
                <c:pt idx="89">
                  <c:v>1987</c:v>
                </c:pt>
                <c:pt idx="90">
                  <c:v>1987</c:v>
                </c:pt>
                <c:pt idx="91">
                  <c:v>1987</c:v>
                </c:pt>
                <c:pt idx="92">
                  <c:v>1987</c:v>
                </c:pt>
                <c:pt idx="93">
                  <c:v>1987</c:v>
                </c:pt>
                <c:pt idx="94">
                  <c:v>1987</c:v>
                </c:pt>
                <c:pt idx="95">
                  <c:v>1987</c:v>
                </c:pt>
                <c:pt idx="96">
                  <c:v>1988</c:v>
                </c:pt>
                <c:pt idx="97">
                  <c:v>1988</c:v>
                </c:pt>
                <c:pt idx="98">
                  <c:v>1988</c:v>
                </c:pt>
                <c:pt idx="99">
                  <c:v>1988</c:v>
                </c:pt>
                <c:pt idx="100">
                  <c:v>1988</c:v>
                </c:pt>
                <c:pt idx="101">
                  <c:v>1988</c:v>
                </c:pt>
                <c:pt idx="102">
                  <c:v>1988</c:v>
                </c:pt>
                <c:pt idx="103">
                  <c:v>1988</c:v>
                </c:pt>
                <c:pt idx="104">
                  <c:v>1988</c:v>
                </c:pt>
                <c:pt idx="105">
                  <c:v>1988</c:v>
                </c:pt>
                <c:pt idx="106">
                  <c:v>1988</c:v>
                </c:pt>
                <c:pt idx="107">
                  <c:v>1988</c:v>
                </c:pt>
                <c:pt idx="108">
                  <c:v>1989</c:v>
                </c:pt>
                <c:pt idx="109">
                  <c:v>1989</c:v>
                </c:pt>
                <c:pt idx="110">
                  <c:v>1989</c:v>
                </c:pt>
                <c:pt idx="111">
                  <c:v>1989</c:v>
                </c:pt>
                <c:pt idx="112">
                  <c:v>1989</c:v>
                </c:pt>
                <c:pt idx="113">
                  <c:v>1989</c:v>
                </c:pt>
                <c:pt idx="114">
                  <c:v>1989</c:v>
                </c:pt>
                <c:pt idx="115">
                  <c:v>1989</c:v>
                </c:pt>
                <c:pt idx="116">
                  <c:v>1989</c:v>
                </c:pt>
                <c:pt idx="117">
                  <c:v>1989</c:v>
                </c:pt>
                <c:pt idx="118">
                  <c:v>1989</c:v>
                </c:pt>
                <c:pt idx="119">
                  <c:v>1990</c:v>
                </c:pt>
                <c:pt idx="120">
                  <c:v>1990</c:v>
                </c:pt>
                <c:pt idx="121">
                  <c:v>1990</c:v>
                </c:pt>
                <c:pt idx="122">
                  <c:v>1990</c:v>
                </c:pt>
                <c:pt idx="123">
                  <c:v>1990</c:v>
                </c:pt>
                <c:pt idx="124">
                  <c:v>1990</c:v>
                </c:pt>
                <c:pt idx="125">
                  <c:v>1990</c:v>
                </c:pt>
                <c:pt idx="126">
                  <c:v>1990</c:v>
                </c:pt>
                <c:pt idx="127">
                  <c:v>1990</c:v>
                </c:pt>
                <c:pt idx="128">
                  <c:v>1990</c:v>
                </c:pt>
                <c:pt idx="129">
                  <c:v>1990</c:v>
                </c:pt>
                <c:pt idx="130">
                  <c:v>1990</c:v>
                </c:pt>
                <c:pt idx="131">
                  <c:v>1990</c:v>
                </c:pt>
                <c:pt idx="132">
                  <c:v>1991</c:v>
                </c:pt>
                <c:pt idx="133">
                  <c:v>1991</c:v>
                </c:pt>
                <c:pt idx="134">
                  <c:v>1991</c:v>
                </c:pt>
                <c:pt idx="135">
                  <c:v>1991</c:v>
                </c:pt>
                <c:pt idx="136">
                  <c:v>1991</c:v>
                </c:pt>
                <c:pt idx="137">
                  <c:v>1991</c:v>
                </c:pt>
                <c:pt idx="138">
                  <c:v>1991</c:v>
                </c:pt>
                <c:pt idx="139">
                  <c:v>1991</c:v>
                </c:pt>
                <c:pt idx="140">
                  <c:v>1991</c:v>
                </c:pt>
                <c:pt idx="141">
                  <c:v>1991</c:v>
                </c:pt>
                <c:pt idx="142">
                  <c:v>1991</c:v>
                </c:pt>
                <c:pt idx="143">
                  <c:v>1991</c:v>
                </c:pt>
                <c:pt idx="144">
                  <c:v>1992</c:v>
                </c:pt>
                <c:pt idx="145">
                  <c:v>1992</c:v>
                </c:pt>
                <c:pt idx="146">
                  <c:v>1992</c:v>
                </c:pt>
                <c:pt idx="147">
                  <c:v>1992</c:v>
                </c:pt>
                <c:pt idx="148">
                  <c:v>1992</c:v>
                </c:pt>
                <c:pt idx="149">
                  <c:v>1992</c:v>
                </c:pt>
                <c:pt idx="150">
                  <c:v>1992</c:v>
                </c:pt>
                <c:pt idx="151">
                  <c:v>1992</c:v>
                </c:pt>
                <c:pt idx="152">
                  <c:v>1992</c:v>
                </c:pt>
                <c:pt idx="153">
                  <c:v>1992</c:v>
                </c:pt>
                <c:pt idx="154">
                  <c:v>1992</c:v>
                </c:pt>
                <c:pt idx="155">
                  <c:v>1992</c:v>
                </c:pt>
                <c:pt idx="156">
                  <c:v>1993</c:v>
                </c:pt>
                <c:pt idx="157">
                  <c:v>1993</c:v>
                </c:pt>
                <c:pt idx="158">
                  <c:v>1993</c:v>
                </c:pt>
                <c:pt idx="159">
                  <c:v>1993</c:v>
                </c:pt>
                <c:pt idx="160">
                  <c:v>1993</c:v>
                </c:pt>
                <c:pt idx="161">
                  <c:v>1993</c:v>
                </c:pt>
                <c:pt idx="162">
                  <c:v>1993</c:v>
                </c:pt>
                <c:pt idx="163">
                  <c:v>1993</c:v>
                </c:pt>
                <c:pt idx="164">
                  <c:v>1993</c:v>
                </c:pt>
                <c:pt idx="165">
                  <c:v>1993</c:v>
                </c:pt>
                <c:pt idx="166">
                  <c:v>1993</c:v>
                </c:pt>
                <c:pt idx="167">
                  <c:v>1993</c:v>
                </c:pt>
                <c:pt idx="168">
                  <c:v>1994</c:v>
                </c:pt>
                <c:pt idx="169">
                  <c:v>1994</c:v>
                </c:pt>
                <c:pt idx="170">
                  <c:v>1994</c:v>
                </c:pt>
                <c:pt idx="171">
                  <c:v>1994</c:v>
                </c:pt>
                <c:pt idx="172">
                  <c:v>1994</c:v>
                </c:pt>
                <c:pt idx="173">
                  <c:v>1994</c:v>
                </c:pt>
                <c:pt idx="174">
                  <c:v>1994</c:v>
                </c:pt>
                <c:pt idx="175">
                  <c:v>1994</c:v>
                </c:pt>
                <c:pt idx="176">
                  <c:v>1994</c:v>
                </c:pt>
                <c:pt idx="177">
                  <c:v>1994</c:v>
                </c:pt>
                <c:pt idx="178">
                  <c:v>1994</c:v>
                </c:pt>
                <c:pt idx="179">
                  <c:v>1994</c:v>
                </c:pt>
                <c:pt idx="180">
                  <c:v>1995</c:v>
                </c:pt>
                <c:pt idx="181">
                  <c:v>1995</c:v>
                </c:pt>
                <c:pt idx="182">
                  <c:v>1995</c:v>
                </c:pt>
                <c:pt idx="183">
                  <c:v>1995</c:v>
                </c:pt>
                <c:pt idx="184">
                  <c:v>1995</c:v>
                </c:pt>
                <c:pt idx="185">
                  <c:v>1995</c:v>
                </c:pt>
                <c:pt idx="186">
                  <c:v>1995</c:v>
                </c:pt>
                <c:pt idx="187">
                  <c:v>1995</c:v>
                </c:pt>
                <c:pt idx="188">
                  <c:v>1995</c:v>
                </c:pt>
                <c:pt idx="189">
                  <c:v>1995</c:v>
                </c:pt>
                <c:pt idx="190">
                  <c:v>1995</c:v>
                </c:pt>
                <c:pt idx="191">
                  <c:v>1995</c:v>
                </c:pt>
                <c:pt idx="192">
                  <c:v>1996</c:v>
                </c:pt>
                <c:pt idx="193">
                  <c:v>1996</c:v>
                </c:pt>
                <c:pt idx="194">
                  <c:v>1996</c:v>
                </c:pt>
                <c:pt idx="195">
                  <c:v>1996</c:v>
                </c:pt>
                <c:pt idx="196">
                  <c:v>1996</c:v>
                </c:pt>
                <c:pt idx="197">
                  <c:v>1996</c:v>
                </c:pt>
                <c:pt idx="198">
                  <c:v>1996</c:v>
                </c:pt>
                <c:pt idx="199">
                  <c:v>1996</c:v>
                </c:pt>
                <c:pt idx="200">
                  <c:v>1996</c:v>
                </c:pt>
                <c:pt idx="201">
                  <c:v>1996</c:v>
                </c:pt>
                <c:pt idx="202">
                  <c:v>1996</c:v>
                </c:pt>
                <c:pt idx="203">
                  <c:v>1996</c:v>
                </c:pt>
                <c:pt idx="204">
                  <c:v>1997</c:v>
                </c:pt>
                <c:pt idx="205">
                  <c:v>1997</c:v>
                </c:pt>
                <c:pt idx="206">
                  <c:v>1997</c:v>
                </c:pt>
                <c:pt idx="207">
                  <c:v>1997</c:v>
                </c:pt>
                <c:pt idx="208">
                  <c:v>1997</c:v>
                </c:pt>
                <c:pt idx="209">
                  <c:v>1997</c:v>
                </c:pt>
                <c:pt idx="210">
                  <c:v>1997</c:v>
                </c:pt>
                <c:pt idx="211">
                  <c:v>1997</c:v>
                </c:pt>
                <c:pt idx="212">
                  <c:v>1997</c:v>
                </c:pt>
                <c:pt idx="213">
                  <c:v>1997</c:v>
                </c:pt>
                <c:pt idx="214">
                  <c:v>1997</c:v>
                </c:pt>
                <c:pt idx="215">
                  <c:v>1997</c:v>
                </c:pt>
                <c:pt idx="216">
                  <c:v>1998</c:v>
                </c:pt>
                <c:pt idx="217">
                  <c:v>1998</c:v>
                </c:pt>
                <c:pt idx="218">
                  <c:v>1998</c:v>
                </c:pt>
                <c:pt idx="219">
                  <c:v>1998</c:v>
                </c:pt>
                <c:pt idx="220">
                  <c:v>1998</c:v>
                </c:pt>
                <c:pt idx="221">
                  <c:v>1998</c:v>
                </c:pt>
                <c:pt idx="222">
                  <c:v>1998</c:v>
                </c:pt>
                <c:pt idx="223">
                  <c:v>1998</c:v>
                </c:pt>
                <c:pt idx="224">
                  <c:v>1998</c:v>
                </c:pt>
                <c:pt idx="225">
                  <c:v>1998</c:v>
                </c:pt>
                <c:pt idx="226">
                  <c:v>1998</c:v>
                </c:pt>
                <c:pt idx="227">
                  <c:v>1998</c:v>
                </c:pt>
                <c:pt idx="228">
                  <c:v>1999</c:v>
                </c:pt>
                <c:pt idx="229">
                  <c:v>1999</c:v>
                </c:pt>
                <c:pt idx="230">
                  <c:v>1999</c:v>
                </c:pt>
                <c:pt idx="231">
                  <c:v>1999</c:v>
                </c:pt>
                <c:pt idx="232">
                  <c:v>1999</c:v>
                </c:pt>
                <c:pt idx="233">
                  <c:v>1999</c:v>
                </c:pt>
                <c:pt idx="234">
                  <c:v>1999</c:v>
                </c:pt>
                <c:pt idx="235">
                  <c:v>1999</c:v>
                </c:pt>
                <c:pt idx="236">
                  <c:v>1999</c:v>
                </c:pt>
                <c:pt idx="237">
                  <c:v>1999</c:v>
                </c:pt>
                <c:pt idx="238">
                  <c:v>1999</c:v>
                </c:pt>
                <c:pt idx="239">
                  <c:v>1999</c:v>
                </c:pt>
                <c:pt idx="240">
                  <c:v>2000</c:v>
                </c:pt>
                <c:pt idx="241">
                  <c:v>2000</c:v>
                </c:pt>
                <c:pt idx="242">
                  <c:v>2000</c:v>
                </c:pt>
                <c:pt idx="243">
                  <c:v>2000</c:v>
                </c:pt>
                <c:pt idx="244">
                  <c:v>2000</c:v>
                </c:pt>
                <c:pt idx="245">
                  <c:v>2000</c:v>
                </c:pt>
                <c:pt idx="246">
                  <c:v>2000</c:v>
                </c:pt>
                <c:pt idx="247">
                  <c:v>2000</c:v>
                </c:pt>
                <c:pt idx="248">
                  <c:v>2000</c:v>
                </c:pt>
                <c:pt idx="249">
                  <c:v>2000</c:v>
                </c:pt>
                <c:pt idx="250">
                  <c:v>2000</c:v>
                </c:pt>
                <c:pt idx="251">
                  <c:v>2000</c:v>
                </c:pt>
                <c:pt idx="252">
                  <c:v>2001</c:v>
                </c:pt>
                <c:pt idx="253">
                  <c:v>2001</c:v>
                </c:pt>
                <c:pt idx="254">
                  <c:v>2001</c:v>
                </c:pt>
                <c:pt idx="255">
                  <c:v>2001</c:v>
                </c:pt>
                <c:pt idx="256">
                  <c:v>2001</c:v>
                </c:pt>
                <c:pt idx="257">
                  <c:v>2001</c:v>
                </c:pt>
                <c:pt idx="258">
                  <c:v>2001</c:v>
                </c:pt>
                <c:pt idx="259">
                  <c:v>2001</c:v>
                </c:pt>
                <c:pt idx="260">
                  <c:v>2001</c:v>
                </c:pt>
                <c:pt idx="261">
                  <c:v>2001</c:v>
                </c:pt>
                <c:pt idx="262">
                  <c:v>2001</c:v>
                </c:pt>
                <c:pt idx="263">
                  <c:v>2001</c:v>
                </c:pt>
                <c:pt idx="264">
                  <c:v>2002</c:v>
                </c:pt>
                <c:pt idx="265">
                  <c:v>2002</c:v>
                </c:pt>
                <c:pt idx="266">
                  <c:v>2002</c:v>
                </c:pt>
                <c:pt idx="267">
                  <c:v>2002</c:v>
                </c:pt>
                <c:pt idx="268">
                  <c:v>2002</c:v>
                </c:pt>
                <c:pt idx="269">
                  <c:v>2002</c:v>
                </c:pt>
                <c:pt idx="270">
                  <c:v>2002</c:v>
                </c:pt>
                <c:pt idx="271">
                  <c:v>2002</c:v>
                </c:pt>
                <c:pt idx="272">
                  <c:v>2002</c:v>
                </c:pt>
                <c:pt idx="273">
                  <c:v>2002</c:v>
                </c:pt>
                <c:pt idx="274">
                  <c:v>2002</c:v>
                </c:pt>
                <c:pt idx="275">
                  <c:v>2002</c:v>
                </c:pt>
                <c:pt idx="276">
                  <c:v>2003</c:v>
                </c:pt>
                <c:pt idx="277">
                  <c:v>2003</c:v>
                </c:pt>
                <c:pt idx="278">
                  <c:v>2003</c:v>
                </c:pt>
                <c:pt idx="279">
                  <c:v>2003</c:v>
                </c:pt>
                <c:pt idx="280">
                  <c:v>2003</c:v>
                </c:pt>
                <c:pt idx="281">
                  <c:v>2003</c:v>
                </c:pt>
                <c:pt idx="282">
                  <c:v>2003</c:v>
                </c:pt>
                <c:pt idx="283">
                  <c:v>2003</c:v>
                </c:pt>
                <c:pt idx="284">
                  <c:v>2003</c:v>
                </c:pt>
                <c:pt idx="285">
                  <c:v>2003</c:v>
                </c:pt>
                <c:pt idx="286">
                  <c:v>2003</c:v>
                </c:pt>
                <c:pt idx="287">
                  <c:v>2003</c:v>
                </c:pt>
                <c:pt idx="288">
                  <c:v>2004</c:v>
                </c:pt>
                <c:pt idx="289">
                  <c:v>2004</c:v>
                </c:pt>
                <c:pt idx="290">
                  <c:v>2004</c:v>
                </c:pt>
                <c:pt idx="291">
                  <c:v>2004</c:v>
                </c:pt>
                <c:pt idx="292">
                  <c:v>2004</c:v>
                </c:pt>
                <c:pt idx="293">
                  <c:v>2004</c:v>
                </c:pt>
                <c:pt idx="294">
                  <c:v>2004</c:v>
                </c:pt>
                <c:pt idx="295">
                  <c:v>2004</c:v>
                </c:pt>
                <c:pt idx="296">
                  <c:v>2004</c:v>
                </c:pt>
                <c:pt idx="297">
                  <c:v>2004</c:v>
                </c:pt>
                <c:pt idx="298">
                  <c:v>2004</c:v>
                </c:pt>
                <c:pt idx="299">
                  <c:v>2004</c:v>
                </c:pt>
                <c:pt idx="300">
                  <c:v>2005</c:v>
                </c:pt>
                <c:pt idx="301">
                  <c:v>2005</c:v>
                </c:pt>
                <c:pt idx="302">
                  <c:v>2005</c:v>
                </c:pt>
                <c:pt idx="303">
                  <c:v>2005</c:v>
                </c:pt>
                <c:pt idx="304">
                  <c:v>2005</c:v>
                </c:pt>
                <c:pt idx="305">
                  <c:v>2005</c:v>
                </c:pt>
                <c:pt idx="306">
                  <c:v>2005</c:v>
                </c:pt>
                <c:pt idx="307">
                  <c:v>2005</c:v>
                </c:pt>
                <c:pt idx="308">
                  <c:v>2005</c:v>
                </c:pt>
                <c:pt idx="309">
                  <c:v>2005</c:v>
                </c:pt>
                <c:pt idx="310">
                  <c:v>2005</c:v>
                </c:pt>
                <c:pt idx="311">
                  <c:v>2005</c:v>
                </c:pt>
                <c:pt idx="312">
                  <c:v>2006</c:v>
                </c:pt>
                <c:pt idx="313">
                  <c:v>2006</c:v>
                </c:pt>
                <c:pt idx="314">
                  <c:v>2006</c:v>
                </c:pt>
                <c:pt idx="315">
                  <c:v>2006</c:v>
                </c:pt>
                <c:pt idx="316">
                  <c:v>2006</c:v>
                </c:pt>
                <c:pt idx="317">
                  <c:v>2006</c:v>
                </c:pt>
                <c:pt idx="318">
                  <c:v>2006</c:v>
                </c:pt>
                <c:pt idx="319">
                  <c:v>2006</c:v>
                </c:pt>
                <c:pt idx="320">
                  <c:v>2006</c:v>
                </c:pt>
                <c:pt idx="321">
                  <c:v>2006</c:v>
                </c:pt>
                <c:pt idx="322">
                  <c:v>2006</c:v>
                </c:pt>
                <c:pt idx="323">
                  <c:v>2006</c:v>
                </c:pt>
                <c:pt idx="324">
                  <c:v>2007</c:v>
                </c:pt>
                <c:pt idx="325">
                  <c:v>2007</c:v>
                </c:pt>
                <c:pt idx="326">
                  <c:v>2007</c:v>
                </c:pt>
                <c:pt idx="327">
                  <c:v>2007</c:v>
                </c:pt>
                <c:pt idx="328">
                  <c:v>2007</c:v>
                </c:pt>
                <c:pt idx="329">
                  <c:v>2007</c:v>
                </c:pt>
                <c:pt idx="330">
                  <c:v>2007</c:v>
                </c:pt>
                <c:pt idx="331">
                  <c:v>2007</c:v>
                </c:pt>
                <c:pt idx="332">
                  <c:v>2007</c:v>
                </c:pt>
                <c:pt idx="333">
                  <c:v>2007</c:v>
                </c:pt>
                <c:pt idx="334">
                  <c:v>2007</c:v>
                </c:pt>
                <c:pt idx="335">
                  <c:v>2007</c:v>
                </c:pt>
                <c:pt idx="336">
                  <c:v>2008</c:v>
                </c:pt>
                <c:pt idx="337">
                  <c:v>2008</c:v>
                </c:pt>
                <c:pt idx="338">
                  <c:v>2008</c:v>
                </c:pt>
                <c:pt idx="339">
                  <c:v>2008</c:v>
                </c:pt>
                <c:pt idx="340">
                  <c:v>2008</c:v>
                </c:pt>
                <c:pt idx="341">
                  <c:v>2008</c:v>
                </c:pt>
                <c:pt idx="342">
                  <c:v>2008</c:v>
                </c:pt>
                <c:pt idx="343">
                  <c:v>2008</c:v>
                </c:pt>
                <c:pt idx="344">
                  <c:v>2008</c:v>
                </c:pt>
                <c:pt idx="345">
                  <c:v>2008</c:v>
                </c:pt>
                <c:pt idx="346">
                  <c:v>2008</c:v>
                </c:pt>
                <c:pt idx="347">
                  <c:v>2008</c:v>
                </c:pt>
                <c:pt idx="348">
                  <c:v>2009</c:v>
                </c:pt>
                <c:pt idx="349">
                  <c:v>2009</c:v>
                </c:pt>
                <c:pt idx="350">
                  <c:v>2009</c:v>
                </c:pt>
                <c:pt idx="351">
                  <c:v>2009</c:v>
                </c:pt>
                <c:pt idx="352">
                  <c:v>2009</c:v>
                </c:pt>
                <c:pt idx="353">
                  <c:v>2009</c:v>
                </c:pt>
                <c:pt idx="354">
                  <c:v>2009</c:v>
                </c:pt>
                <c:pt idx="355">
                  <c:v>2009</c:v>
                </c:pt>
                <c:pt idx="356">
                  <c:v>2009</c:v>
                </c:pt>
                <c:pt idx="357">
                  <c:v>2009</c:v>
                </c:pt>
                <c:pt idx="358">
                  <c:v>2009</c:v>
                </c:pt>
                <c:pt idx="359">
                  <c:v>2009</c:v>
                </c:pt>
                <c:pt idx="360">
                  <c:v>2010</c:v>
                </c:pt>
                <c:pt idx="361">
                  <c:v>2010</c:v>
                </c:pt>
                <c:pt idx="362">
                  <c:v>2010</c:v>
                </c:pt>
                <c:pt idx="363">
                  <c:v>2010</c:v>
                </c:pt>
                <c:pt idx="364">
                  <c:v>2010</c:v>
                </c:pt>
                <c:pt idx="365">
                  <c:v>2010</c:v>
                </c:pt>
                <c:pt idx="366">
                  <c:v>2010</c:v>
                </c:pt>
                <c:pt idx="367">
                  <c:v>2010</c:v>
                </c:pt>
                <c:pt idx="368">
                  <c:v>2010</c:v>
                </c:pt>
                <c:pt idx="369">
                  <c:v>2010</c:v>
                </c:pt>
                <c:pt idx="370">
                  <c:v>2010</c:v>
                </c:pt>
                <c:pt idx="371">
                  <c:v>2010</c:v>
                </c:pt>
                <c:pt idx="372">
                  <c:v>2011</c:v>
                </c:pt>
                <c:pt idx="373">
                  <c:v>2011</c:v>
                </c:pt>
                <c:pt idx="374">
                  <c:v>2011</c:v>
                </c:pt>
                <c:pt idx="375">
                  <c:v>2011</c:v>
                </c:pt>
                <c:pt idx="376">
                  <c:v>2011</c:v>
                </c:pt>
                <c:pt idx="377">
                  <c:v>2011</c:v>
                </c:pt>
                <c:pt idx="378">
                  <c:v>2011</c:v>
                </c:pt>
                <c:pt idx="379">
                  <c:v>2011</c:v>
                </c:pt>
                <c:pt idx="380">
                  <c:v>2011</c:v>
                </c:pt>
                <c:pt idx="381">
                  <c:v>2011</c:v>
                </c:pt>
                <c:pt idx="382">
                  <c:v>2011</c:v>
                </c:pt>
                <c:pt idx="383">
                  <c:v>2011</c:v>
                </c:pt>
                <c:pt idx="384">
                  <c:v>2012</c:v>
                </c:pt>
                <c:pt idx="385">
                  <c:v>2012</c:v>
                </c:pt>
                <c:pt idx="386">
                  <c:v>2012</c:v>
                </c:pt>
                <c:pt idx="387">
                  <c:v>2012</c:v>
                </c:pt>
                <c:pt idx="388">
                  <c:v>2012</c:v>
                </c:pt>
                <c:pt idx="389">
                  <c:v>2012</c:v>
                </c:pt>
                <c:pt idx="390">
                  <c:v>2012</c:v>
                </c:pt>
                <c:pt idx="391">
                  <c:v>2012</c:v>
                </c:pt>
                <c:pt idx="392">
                  <c:v>2012</c:v>
                </c:pt>
                <c:pt idx="393">
                  <c:v>2012</c:v>
                </c:pt>
                <c:pt idx="394">
                  <c:v>2012</c:v>
                </c:pt>
                <c:pt idx="395">
                  <c:v>2012</c:v>
                </c:pt>
                <c:pt idx="396">
                  <c:v>2013</c:v>
                </c:pt>
                <c:pt idx="397">
                  <c:v>2013</c:v>
                </c:pt>
                <c:pt idx="398">
                  <c:v>2013</c:v>
                </c:pt>
                <c:pt idx="399">
                  <c:v>2013</c:v>
                </c:pt>
                <c:pt idx="400">
                  <c:v>2013</c:v>
                </c:pt>
                <c:pt idx="401">
                  <c:v>2013</c:v>
                </c:pt>
                <c:pt idx="402">
                  <c:v>2013</c:v>
                </c:pt>
                <c:pt idx="403">
                  <c:v>2013</c:v>
                </c:pt>
                <c:pt idx="404">
                  <c:v>2013</c:v>
                </c:pt>
                <c:pt idx="405">
                  <c:v>2013</c:v>
                </c:pt>
                <c:pt idx="406">
                  <c:v>2013</c:v>
                </c:pt>
                <c:pt idx="407">
                  <c:v>2013</c:v>
                </c:pt>
                <c:pt idx="408">
                  <c:v>2014</c:v>
                </c:pt>
                <c:pt idx="409">
                  <c:v>2014</c:v>
                </c:pt>
                <c:pt idx="410">
                  <c:v>2014</c:v>
                </c:pt>
                <c:pt idx="411">
                  <c:v>2014</c:v>
                </c:pt>
                <c:pt idx="412">
                  <c:v>2014</c:v>
                </c:pt>
                <c:pt idx="413">
                  <c:v>2014</c:v>
                </c:pt>
                <c:pt idx="414">
                  <c:v>2014</c:v>
                </c:pt>
                <c:pt idx="415">
                  <c:v>2014</c:v>
                </c:pt>
                <c:pt idx="416">
                  <c:v>2014</c:v>
                </c:pt>
              </c:numCache>
            </c:numRef>
          </c:cat>
          <c:val>
            <c:numRef>
              <c:f>Sheet1!$G$2:$G$418</c:f>
              <c:numCache>
                <c:formatCode>General</c:formatCode>
                <c:ptCount val="417"/>
                <c:pt idx="11">
                  <c:v>1.5</c:v>
                </c:pt>
                <c:pt idx="12">
                  <c:v>1.48</c:v>
                </c:pt>
                <c:pt idx="13">
                  <c:v>1.49</c:v>
                </c:pt>
                <c:pt idx="14">
                  <c:v>1.5</c:v>
                </c:pt>
                <c:pt idx="15">
                  <c:v>1.49</c:v>
                </c:pt>
                <c:pt idx="16">
                  <c:v>1.51</c:v>
                </c:pt>
                <c:pt idx="17">
                  <c:v>1.52</c:v>
                </c:pt>
                <c:pt idx="18">
                  <c:v>1.53</c:v>
                </c:pt>
                <c:pt idx="19">
                  <c:v>1.54</c:v>
                </c:pt>
                <c:pt idx="20">
                  <c:v>1.56</c:v>
                </c:pt>
                <c:pt idx="21">
                  <c:v>1.58</c:v>
                </c:pt>
                <c:pt idx="22">
                  <c:v>1.61</c:v>
                </c:pt>
                <c:pt idx="23">
                  <c:v>1.63</c:v>
                </c:pt>
                <c:pt idx="24">
                  <c:v>1.74</c:v>
                </c:pt>
                <c:pt idx="25">
                  <c:v>1.7</c:v>
                </c:pt>
                <c:pt idx="26">
                  <c:v>1.71</c:v>
                </c:pt>
                <c:pt idx="27">
                  <c:v>1.72</c:v>
                </c:pt>
                <c:pt idx="28">
                  <c:v>1.69</c:v>
                </c:pt>
                <c:pt idx="29">
                  <c:v>1.72</c:v>
                </c:pt>
                <c:pt idx="30">
                  <c:v>1.72</c:v>
                </c:pt>
                <c:pt idx="31">
                  <c:v>1.74</c:v>
                </c:pt>
                <c:pt idx="32">
                  <c:v>1.74</c:v>
                </c:pt>
                <c:pt idx="33">
                  <c:v>1.75</c:v>
                </c:pt>
                <c:pt idx="34">
                  <c:v>1.73</c:v>
                </c:pt>
                <c:pt idx="35">
                  <c:v>1.73</c:v>
                </c:pt>
                <c:pt idx="36">
                  <c:v>1.69</c:v>
                </c:pt>
                <c:pt idx="37">
                  <c:v>1.69</c:v>
                </c:pt>
                <c:pt idx="38">
                  <c:v>1.65</c:v>
                </c:pt>
                <c:pt idx="39">
                  <c:v>1.65</c:v>
                </c:pt>
                <c:pt idx="40">
                  <c:v>1.63</c:v>
                </c:pt>
                <c:pt idx="41">
                  <c:v>1.58</c:v>
                </c:pt>
                <c:pt idx="42">
                  <c:v>1.58</c:v>
                </c:pt>
                <c:pt idx="43">
                  <c:v>1.59</c:v>
                </c:pt>
                <c:pt idx="44">
                  <c:v>1.57</c:v>
                </c:pt>
                <c:pt idx="45">
                  <c:v>1.55</c:v>
                </c:pt>
                <c:pt idx="46">
                  <c:v>1.55</c:v>
                </c:pt>
                <c:pt idx="47">
                  <c:v>1.53</c:v>
                </c:pt>
                <c:pt idx="48">
                  <c:v>1.52</c:v>
                </c:pt>
                <c:pt idx="49">
                  <c:v>1.54</c:v>
                </c:pt>
                <c:pt idx="50">
                  <c:v>1.55</c:v>
                </c:pt>
                <c:pt idx="51">
                  <c:v>1.56</c:v>
                </c:pt>
                <c:pt idx="52">
                  <c:v>1.56</c:v>
                </c:pt>
                <c:pt idx="53">
                  <c:v>1.55</c:v>
                </c:pt>
                <c:pt idx="54">
                  <c:v>1.58</c:v>
                </c:pt>
                <c:pt idx="55">
                  <c:v>1.6</c:v>
                </c:pt>
                <c:pt idx="56">
                  <c:v>1.61</c:v>
                </c:pt>
                <c:pt idx="57">
                  <c:v>1.61</c:v>
                </c:pt>
                <c:pt idx="58">
                  <c:v>1.61</c:v>
                </c:pt>
                <c:pt idx="59">
                  <c:v>1.61</c:v>
                </c:pt>
                <c:pt idx="60">
                  <c:v>1.62</c:v>
                </c:pt>
                <c:pt idx="61">
                  <c:v>1.62</c:v>
                </c:pt>
                <c:pt idx="62">
                  <c:v>1.6</c:v>
                </c:pt>
                <c:pt idx="63">
                  <c:v>1.6</c:v>
                </c:pt>
                <c:pt idx="64">
                  <c:v>1.58</c:v>
                </c:pt>
                <c:pt idx="65">
                  <c:v>1.62</c:v>
                </c:pt>
                <c:pt idx="66">
                  <c:v>1.61</c:v>
                </c:pt>
                <c:pt idx="67">
                  <c:v>1.59</c:v>
                </c:pt>
                <c:pt idx="68">
                  <c:v>1.59</c:v>
                </c:pt>
                <c:pt idx="69">
                  <c:v>1.61</c:v>
                </c:pt>
                <c:pt idx="70">
                  <c:v>1.59</c:v>
                </c:pt>
                <c:pt idx="71">
                  <c:v>1.6</c:v>
                </c:pt>
                <c:pt idx="72">
                  <c:v>1.58</c:v>
                </c:pt>
                <c:pt idx="73">
                  <c:v>1.61</c:v>
                </c:pt>
                <c:pt idx="74">
                  <c:v>1.64</c:v>
                </c:pt>
                <c:pt idx="75">
                  <c:v>1.62</c:v>
                </c:pt>
                <c:pt idx="76">
                  <c:v>1.62</c:v>
                </c:pt>
                <c:pt idx="77">
                  <c:v>1.61</c:v>
                </c:pt>
                <c:pt idx="78">
                  <c:v>1.61</c:v>
                </c:pt>
                <c:pt idx="79">
                  <c:v>1.61</c:v>
                </c:pt>
                <c:pt idx="80">
                  <c:v>1.56</c:v>
                </c:pt>
                <c:pt idx="81">
                  <c:v>1.59</c:v>
                </c:pt>
                <c:pt idx="82">
                  <c:v>1.59</c:v>
                </c:pt>
                <c:pt idx="83">
                  <c:v>1.54</c:v>
                </c:pt>
                <c:pt idx="84">
                  <c:v>1.6</c:v>
                </c:pt>
                <c:pt idx="85">
                  <c:v>1.54</c:v>
                </c:pt>
                <c:pt idx="86">
                  <c:v>1.55</c:v>
                </c:pt>
                <c:pt idx="87">
                  <c:v>1.55</c:v>
                </c:pt>
                <c:pt idx="88">
                  <c:v>1.56</c:v>
                </c:pt>
                <c:pt idx="89">
                  <c:v>1.55</c:v>
                </c:pt>
                <c:pt idx="90">
                  <c:v>1.54</c:v>
                </c:pt>
                <c:pt idx="91">
                  <c:v>1.54</c:v>
                </c:pt>
                <c:pt idx="92">
                  <c:v>1.53</c:v>
                </c:pt>
                <c:pt idx="93">
                  <c:v>1.54</c:v>
                </c:pt>
                <c:pt idx="94">
                  <c:v>1.55</c:v>
                </c:pt>
                <c:pt idx="95">
                  <c:v>1.55</c:v>
                </c:pt>
                <c:pt idx="96">
                  <c:v>1.56</c:v>
                </c:pt>
                <c:pt idx="97">
                  <c:v>1.55</c:v>
                </c:pt>
                <c:pt idx="98">
                  <c:v>1.54</c:v>
                </c:pt>
                <c:pt idx="99">
                  <c:v>1.54</c:v>
                </c:pt>
                <c:pt idx="100">
                  <c:v>1.54</c:v>
                </c:pt>
                <c:pt idx="101">
                  <c:v>1.53</c:v>
                </c:pt>
                <c:pt idx="102">
                  <c:v>1.54</c:v>
                </c:pt>
                <c:pt idx="103">
                  <c:v>1.55</c:v>
                </c:pt>
                <c:pt idx="104">
                  <c:v>1.55</c:v>
                </c:pt>
                <c:pt idx="105">
                  <c:v>1.54</c:v>
                </c:pt>
                <c:pt idx="106">
                  <c:v>1.53</c:v>
                </c:pt>
                <c:pt idx="107">
                  <c:v>1.52</c:v>
                </c:pt>
                <c:pt idx="108">
                  <c:v>1.52</c:v>
                </c:pt>
                <c:pt idx="109">
                  <c:v>1.55</c:v>
                </c:pt>
                <c:pt idx="110">
                  <c:v>1.56</c:v>
                </c:pt>
                <c:pt idx="111">
                  <c:v>1.55</c:v>
                </c:pt>
                <c:pt idx="112">
                  <c:v>1.56</c:v>
                </c:pt>
                <c:pt idx="113">
                  <c:v>1.58</c:v>
                </c:pt>
                <c:pt idx="114">
                  <c:v>1.61</c:v>
                </c:pt>
                <c:pt idx="115">
                  <c:v>1.58</c:v>
                </c:pt>
                <c:pt idx="116">
                  <c:v>1.58</c:v>
                </c:pt>
                <c:pt idx="117">
                  <c:v>1.6</c:v>
                </c:pt>
                <c:pt idx="118">
                  <c:v>1.59</c:v>
                </c:pt>
                <c:pt idx="119">
                  <c:v>1.58</c:v>
                </c:pt>
                <c:pt idx="120">
                  <c:v>1.58</c:v>
                </c:pt>
                <c:pt idx="121">
                  <c:v>1.56</c:v>
                </c:pt>
                <c:pt idx="122">
                  <c:v>1.55</c:v>
                </c:pt>
                <c:pt idx="123">
                  <c:v>1.58</c:v>
                </c:pt>
                <c:pt idx="124">
                  <c:v>1.58</c:v>
                </c:pt>
                <c:pt idx="125">
                  <c:v>1.57</c:v>
                </c:pt>
                <c:pt idx="126">
                  <c:v>1.58</c:v>
                </c:pt>
                <c:pt idx="127">
                  <c:v>1.56</c:v>
                </c:pt>
                <c:pt idx="128">
                  <c:v>1.58</c:v>
                </c:pt>
                <c:pt idx="129">
                  <c:v>1.57</c:v>
                </c:pt>
                <c:pt idx="130">
                  <c:v>1.6</c:v>
                </c:pt>
                <c:pt idx="131">
                  <c:v>1.61</c:v>
                </c:pt>
                <c:pt idx="132">
                  <c:v>1.64</c:v>
                </c:pt>
                <c:pt idx="133">
                  <c:v>1.63</c:v>
                </c:pt>
                <c:pt idx="134">
                  <c:v>1.63</c:v>
                </c:pt>
                <c:pt idx="135">
                  <c:v>1.59</c:v>
                </c:pt>
                <c:pt idx="136">
                  <c:v>1.58</c:v>
                </c:pt>
                <c:pt idx="137">
                  <c:v>1.58</c:v>
                </c:pt>
                <c:pt idx="138">
                  <c:v>1.56</c:v>
                </c:pt>
                <c:pt idx="139">
                  <c:v>1.56</c:v>
                </c:pt>
                <c:pt idx="140">
                  <c:v>1.56</c:v>
                </c:pt>
                <c:pt idx="141">
                  <c:v>1.56</c:v>
                </c:pt>
                <c:pt idx="142">
                  <c:v>1.56</c:v>
                </c:pt>
                <c:pt idx="143">
                  <c:v>1.6</c:v>
                </c:pt>
                <c:pt idx="144">
                  <c:v>1.56</c:v>
                </c:pt>
                <c:pt idx="145">
                  <c:v>1.56</c:v>
                </c:pt>
                <c:pt idx="146">
                  <c:v>1.53</c:v>
                </c:pt>
                <c:pt idx="147">
                  <c:v>1.53</c:v>
                </c:pt>
                <c:pt idx="148">
                  <c:v>1.52</c:v>
                </c:pt>
                <c:pt idx="149">
                  <c:v>1.52</c:v>
                </c:pt>
                <c:pt idx="150">
                  <c:v>1.51</c:v>
                </c:pt>
                <c:pt idx="151">
                  <c:v>1.53</c:v>
                </c:pt>
                <c:pt idx="152">
                  <c:v>1.51</c:v>
                </c:pt>
                <c:pt idx="153">
                  <c:v>1.52</c:v>
                </c:pt>
                <c:pt idx="154">
                  <c:v>1.51</c:v>
                </c:pt>
                <c:pt idx="155">
                  <c:v>1.51</c:v>
                </c:pt>
                <c:pt idx="156">
                  <c:v>1.5</c:v>
                </c:pt>
                <c:pt idx="157">
                  <c:v>1.5</c:v>
                </c:pt>
                <c:pt idx="158">
                  <c:v>1.52</c:v>
                </c:pt>
                <c:pt idx="159">
                  <c:v>1.51</c:v>
                </c:pt>
                <c:pt idx="160">
                  <c:v>1.49</c:v>
                </c:pt>
                <c:pt idx="161">
                  <c:v>1.5</c:v>
                </c:pt>
                <c:pt idx="162">
                  <c:v>1.5</c:v>
                </c:pt>
                <c:pt idx="163">
                  <c:v>1.5</c:v>
                </c:pt>
                <c:pt idx="164">
                  <c:v>1.5</c:v>
                </c:pt>
                <c:pt idx="165">
                  <c:v>1.48</c:v>
                </c:pt>
                <c:pt idx="166">
                  <c:v>1.49</c:v>
                </c:pt>
                <c:pt idx="167">
                  <c:v>1.5</c:v>
                </c:pt>
                <c:pt idx="168">
                  <c:v>1.48</c:v>
                </c:pt>
                <c:pt idx="169">
                  <c:v>1.47</c:v>
                </c:pt>
                <c:pt idx="170">
                  <c:v>1.46</c:v>
                </c:pt>
                <c:pt idx="171">
                  <c:v>1.46</c:v>
                </c:pt>
                <c:pt idx="172">
                  <c:v>1.47</c:v>
                </c:pt>
                <c:pt idx="173">
                  <c:v>1.47</c:v>
                </c:pt>
                <c:pt idx="174">
                  <c:v>1.47</c:v>
                </c:pt>
                <c:pt idx="175">
                  <c:v>1.46</c:v>
                </c:pt>
                <c:pt idx="176">
                  <c:v>1.46</c:v>
                </c:pt>
                <c:pt idx="177">
                  <c:v>1.45</c:v>
                </c:pt>
                <c:pt idx="178">
                  <c:v>1.46</c:v>
                </c:pt>
                <c:pt idx="179">
                  <c:v>1.44</c:v>
                </c:pt>
                <c:pt idx="180">
                  <c:v>1.45</c:v>
                </c:pt>
                <c:pt idx="181">
                  <c:v>1.46</c:v>
                </c:pt>
                <c:pt idx="182">
                  <c:v>1.48</c:v>
                </c:pt>
                <c:pt idx="183">
                  <c:v>1.48</c:v>
                </c:pt>
                <c:pt idx="184">
                  <c:v>1.49</c:v>
                </c:pt>
                <c:pt idx="185">
                  <c:v>1.48</c:v>
                </c:pt>
                <c:pt idx="186">
                  <c:v>1.49</c:v>
                </c:pt>
                <c:pt idx="187">
                  <c:v>1.48</c:v>
                </c:pt>
                <c:pt idx="188">
                  <c:v>1.47</c:v>
                </c:pt>
                <c:pt idx="189">
                  <c:v>1.49</c:v>
                </c:pt>
                <c:pt idx="190">
                  <c:v>1.48</c:v>
                </c:pt>
                <c:pt idx="191">
                  <c:v>1.45</c:v>
                </c:pt>
                <c:pt idx="192">
                  <c:v>1.5</c:v>
                </c:pt>
                <c:pt idx="193">
                  <c:v>1.5</c:v>
                </c:pt>
                <c:pt idx="194">
                  <c:v>1.46</c:v>
                </c:pt>
                <c:pt idx="195">
                  <c:v>1.46</c:v>
                </c:pt>
                <c:pt idx="196">
                  <c:v>1.45</c:v>
                </c:pt>
                <c:pt idx="197">
                  <c:v>1.44</c:v>
                </c:pt>
                <c:pt idx="198">
                  <c:v>1.45</c:v>
                </c:pt>
                <c:pt idx="199">
                  <c:v>1.45</c:v>
                </c:pt>
                <c:pt idx="200">
                  <c:v>1.44</c:v>
                </c:pt>
                <c:pt idx="201">
                  <c:v>1.44</c:v>
                </c:pt>
                <c:pt idx="202">
                  <c:v>1.43</c:v>
                </c:pt>
                <c:pt idx="203">
                  <c:v>1.43</c:v>
                </c:pt>
                <c:pt idx="204">
                  <c:v>1.43</c:v>
                </c:pt>
                <c:pt idx="205">
                  <c:v>1.41</c:v>
                </c:pt>
                <c:pt idx="206">
                  <c:v>1.41</c:v>
                </c:pt>
                <c:pt idx="207">
                  <c:v>1.41</c:v>
                </c:pt>
                <c:pt idx="208">
                  <c:v>1.42</c:v>
                </c:pt>
                <c:pt idx="209">
                  <c:v>1.42</c:v>
                </c:pt>
                <c:pt idx="210">
                  <c:v>1.41</c:v>
                </c:pt>
                <c:pt idx="211">
                  <c:v>1.41</c:v>
                </c:pt>
                <c:pt idx="212">
                  <c:v>1.41</c:v>
                </c:pt>
                <c:pt idx="213">
                  <c:v>1.42</c:v>
                </c:pt>
                <c:pt idx="214">
                  <c:v>1.41</c:v>
                </c:pt>
                <c:pt idx="215">
                  <c:v>1.42</c:v>
                </c:pt>
                <c:pt idx="216">
                  <c:v>1.43</c:v>
                </c:pt>
                <c:pt idx="217">
                  <c:v>1.43</c:v>
                </c:pt>
                <c:pt idx="218">
                  <c:v>1.43</c:v>
                </c:pt>
                <c:pt idx="219">
                  <c:v>1.43</c:v>
                </c:pt>
                <c:pt idx="220">
                  <c:v>1.43</c:v>
                </c:pt>
                <c:pt idx="221">
                  <c:v>1.44</c:v>
                </c:pt>
                <c:pt idx="222">
                  <c:v>1.45</c:v>
                </c:pt>
                <c:pt idx="223">
                  <c:v>1.44</c:v>
                </c:pt>
                <c:pt idx="224">
                  <c:v>1.44</c:v>
                </c:pt>
                <c:pt idx="225">
                  <c:v>1.43</c:v>
                </c:pt>
                <c:pt idx="226">
                  <c:v>1.43</c:v>
                </c:pt>
                <c:pt idx="227">
                  <c:v>1.42</c:v>
                </c:pt>
                <c:pt idx="228">
                  <c:v>1.42</c:v>
                </c:pt>
                <c:pt idx="229">
                  <c:v>1.41</c:v>
                </c:pt>
                <c:pt idx="230">
                  <c:v>1.42</c:v>
                </c:pt>
                <c:pt idx="231">
                  <c:v>1.42</c:v>
                </c:pt>
                <c:pt idx="232">
                  <c:v>1.4</c:v>
                </c:pt>
                <c:pt idx="233">
                  <c:v>1.4</c:v>
                </c:pt>
                <c:pt idx="234">
                  <c:v>1.4</c:v>
                </c:pt>
                <c:pt idx="235">
                  <c:v>1.39</c:v>
                </c:pt>
                <c:pt idx="236">
                  <c:v>1.4</c:v>
                </c:pt>
                <c:pt idx="237">
                  <c:v>1.39</c:v>
                </c:pt>
                <c:pt idx="238">
                  <c:v>1.39</c:v>
                </c:pt>
                <c:pt idx="239">
                  <c:v>1.39</c:v>
                </c:pt>
                <c:pt idx="240">
                  <c:v>1.38</c:v>
                </c:pt>
                <c:pt idx="241">
                  <c:v>1.4</c:v>
                </c:pt>
                <c:pt idx="242">
                  <c:v>1.38</c:v>
                </c:pt>
                <c:pt idx="243">
                  <c:v>1.39</c:v>
                </c:pt>
                <c:pt idx="244">
                  <c:v>1.4</c:v>
                </c:pt>
                <c:pt idx="245">
                  <c:v>1.4</c:v>
                </c:pt>
                <c:pt idx="246">
                  <c:v>1.41</c:v>
                </c:pt>
                <c:pt idx="247">
                  <c:v>1.43</c:v>
                </c:pt>
                <c:pt idx="248">
                  <c:v>1.4</c:v>
                </c:pt>
                <c:pt idx="249">
                  <c:v>1.42</c:v>
                </c:pt>
                <c:pt idx="250">
                  <c:v>1.43</c:v>
                </c:pt>
                <c:pt idx="251">
                  <c:v>1.42</c:v>
                </c:pt>
                <c:pt idx="252">
                  <c:v>1.44</c:v>
                </c:pt>
                <c:pt idx="253">
                  <c:v>1.42</c:v>
                </c:pt>
                <c:pt idx="254">
                  <c:v>1.44</c:v>
                </c:pt>
                <c:pt idx="255">
                  <c:v>1.45</c:v>
                </c:pt>
                <c:pt idx="256">
                  <c:v>1.43</c:v>
                </c:pt>
                <c:pt idx="257">
                  <c:v>1.44</c:v>
                </c:pt>
                <c:pt idx="258">
                  <c:v>1.43</c:v>
                </c:pt>
                <c:pt idx="259">
                  <c:v>1.42</c:v>
                </c:pt>
                <c:pt idx="260">
                  <c:v>1.44</c:v>
                </c:pt>
                <c:pt idx="261">
                  <c:v>1.4</c:v>
                </c:pt>
                <c:pt idx="262">
                  <c:v>1.39</c:v>
                </c:pt>
                <c:pt idx="263">
                  <c:v>1.39</c:v>
                </c:pt>
                <c:pt idx="264">
                  <c:v>1.39</c:v>
                </c:pt>
                <c:pt idx="265">
                  <c:v>1.38</c:v>
                </c:pt>
                <c:pt idx="266">
                  <c:v>1.37</c:v>
                </c:pt>
                <c:pt idx="267">
                  <c:v>1.35</c:v>
                </c:pt>
                <c:pt idx="268">
                  <c:v>1.35</c:v>
                </c:pt>
                <c:pt idx="269">
                  <c:v>1.35</c:v>
                </c:pt>
                <c:pt idx="270">
                  <c:v>1.35</c:v>
                </c:pt>
                <c:pt idx="271">
                  <c:v>1.34</c:v>
                </c:pt>
                <c:pt idx="272">
                  <c:v>1.36</c:v>
                </c:pt>
                <c:pt idx="273">
                  <c:v>1.36</c:v>
                </c:pt>
                <c:pt idx="274">
                  <c:v>1.35</c:v>
                </c:pt>
                <c:pt idx="275">
                  <c:v>1.37</c:v>
                </c:pt>
                <c:pt idx="276">
                  <c:v>1.36</c:v>
                </c:pt>
                <c:pt idx="277">
                  <c:v>1.37</c:v>
                </c:pt>
                <c:pt idx="278">
                  <c:v>1.35</c:v>
                </c:pt>
                <c:pt idx="279">
                  <c:v>1.38</c:v>
                </c:pt>
                <c:pt idx="280">
                  <c:v>1.37</c:v>
                </c:pt>
                <c:pt idx="281">
                  <c:v>1.35</c:v>
                </c:pt>
                <c:pt idx="282">
                  <c:v>1.33</c:v>
                </c:pt>
                <c:pt idx="283">
                  <c:v>1.32</c:v>
                </c:pt>
                <c:pt idx="284">
                  <c:v>1.31</c:v>
                </c:pt>
                <c:pt idx="285">
                  <c:v>1.32</c:v>
                </c:pt>
                <c:pt idx="286">
                  <c:v>1.31</c:v>
                </c:pt>
                <c:pt idx="287">
                  <c:v>1.31</c:v>
                </c:pt>
                <c:pt idx="288">
                  <c:v>1.31</c:v>
                </c:pt>
                <c:pt idx="289">
                  <c:v>1.31</c:v>
                </c:pt>
                <c:pt idx="290">
                  <c:v>1.28</c:v>
                </c:pt>
                <c:pt idx="291">
                  <c:v>1.3</c:v>
                </c:pt>
                <c:pt idx="292">
                  <c:v>1.29</c:v>
                </c:pt>
                <c:pt idx="293">
                  <c:v>1.31</c:v>
                </c:pt>
                <c:pt idx="294">
                  <c:v>1.31</c:v>
                </c:pt>
                <c:pt idx="295">
                  <c:v>1.31</c:v>
                </c:pt>
                <c:pt idx="296">
                  <c:v>1.3</c:v>
                </c:pt>
                <c:pt idx="297">
                  <c:v>1.29</c:v>
                </c:pt>
                <c:pt idx="298">
                  <c:v>1.3</c:v>
                </c:pt>
                <c:pt idx="299">
                  <c:v>1.28</c:v>
                </c:pt>
                <c:pt idx="300">
                  <c:v>1.29</c:v>
                </c:pt>
                <c:pt idx="301">
                  <c:v>1.29</c:v>
                </c:pt>
                <c:pt idx="302">
                  <c:v>1.3</c:v>
                </c:pt>
                <c:pt idx="303">
                  <c:v>1.28</c:v>
                </c:pt>
                <c:pt idx="304">
                  <c:v>1.29</c:v>
                </c:pt>
                <c:pt idx="305">
                  <c:v>1.28</c:v>
                </c:pt>
                <c:pt idx="306">
                  <c:v>1.27</c:v>
                </c:pt>
                <c:pt idx="307">
                  <c:v>1.26</c:v>
                </c:pt>
                <c:pt idx="308">
                  <c:v>1.25</c:v>
                </c:pt>
                <c:pt idx="309">
                  <c:v>1.25</c:v>
                </c:pt>
                <c:pt idx="310">
                  <c:v>1.26</c:v>
                </c:pt>
                <c:pt idx="311">
                  <c:v>1.26</c:v>
                </c:pt>
                <c:pt idx="312">
                  <c:v>1.25</c:v>
                </c:pt>
                <c:pt idx="313">
                  <c:v>1.26</c:v>
                </c:pt>
                <c:pt idx="314">
                  <c:v>1.26</c:v>
                </c:pt>
                <c:pt idx="315">
                  <c:v>1.27</c:v>
                </c:pt>
                <c:pt idx="316">
                  <c:v>1.27</c:v>
                </c:pt>
                <c:pt idx="317">
                  <c:v>1.28</c:v>
                </c:pt>
                <c:pt idx="318">
                  <c:v>1.29</c:v>
                </c:pt>
                <c:pt idx="319">
                  <c:v>1.28</c:v>
                </c:pt>
                <c:pt idx="320">
                  <c:v>1.31</c:v>
                </c:pt>
                <c:pt idx="321">
                  <c:v>1.32</c:v>
                </c:pt>
                <c:pt idx="322">
                  <c:v>1.32</c:v>
                </c:pt>
                <c:pt idx="323">
                  <c:v>1.29</c:v>
                </c:pt>
                <c:pt idx="324">
                  <c:v>1.31</c:v>
                </c:pt>
                <c:pt idx="325">
                  <c:v>1.3</c:v>
                </c:pt>
                <c:pt idx="326">
                  <c:v>1.29</c:v>
                </c:pt>
                <c:pt idx="327">
                  <c:v>1.29</c:v>
                </c:pt>
                <c:pt idx="328">
                  <c:v>1.28</c:v>
                </c:pt>
                <c:pt idx="329">
                  <c:v>1.29</c:v>
                </c:pt>
                <c:pt idx="330">
                  <c:v>1.29</c:v>
                </c:pt>
                <c:pt idx="331">
                  <c:v>1.28</c:v>
                </c:pt>
                <c:pt idx="332">
                  <c:v>1.28</c:v>
                </c:pt>
                <c:pt idx="333">
                  <c:v>1.28</c:v>
                </c:pt>
                <c:pt idx="334">
                  <c:v>1.26</c:v>
                </c:pt>
                <c:pt idx="335">
                  <c:v>1.28</c:v>
                </c:pt>
                <c:pt idx="336">
                  <c:v>1.28</c:v>
                </c:pt>
                <c:pt idx="337">
                  <c:v>1.29</c:v>
                </c:pt>
                <c:pt idx="338">
                  <c:v>1.29</c:v>
                </c:pt>
                <c:pt idx="339">
                  <c:v>1.27</c:v>
                </c:pt>
                <c:pt idx="340">
                  <c:v>1.26</c:v>
                </c:pt>
                <c:pt idx="341">
                  <c:v>1.25</c:v>
                </c:pt>
                <c:pt idx="342">
                  <c:v>1.26</c:v>
                </c:pt>
                <c:pt idx="343">
                  <c:v>1.29</c:v>
                </c:pt>
                <c:pt idx="344">
                  <c:v>1.32</c:v>
                </c:pt>
                <c:pt idx="345">
                  <c:v>1.37</c:v>
                </c:pt>
                <c:pt idx="346">
                  <c:v>1.45</c:v>
                </c:pt>
                <c:pt idx="347">
                  <c:v>1.47</c:v>
                </c:pt>
                <c:pt idx="348">
                  <c:v>1.49</c:v>
                </c:pt>
                <c:pt idx="349">
                  <c:v>1.45</c:v>
                </c:pt>
                <c:pt idx="350">
                  <c:v>1.47</c:v>
                </c:pt>
                <c:pt idx="351">
                  <c:v>1.46</c:v>
                </c:pt>
                <c:pt idx="352">
                  <c:v>1.43</c:v>
                </c:pt>
                <c:pt idx="353">
                  <c:v>1.39</c:v>
                </c:pt>
                <c:pt idx="354">
                  <c:v>1.37</c:v>
                </c:pt>
                <c:pt idx="355">
                  <c:v>1.32</c:v>
                </c:pt>
                <c:pt idx="356">
                  <c:v>1.32</c:v>
                </c:pt>
                <c:pt idx="357">
                  <c:v>1.31</c:v>
                </c:pt>
                <c:pt idx="358">
                  <c:v>1.3</c:v>
                </c:pt>
                <c:pt idx="359">
                  <c:v>1.29</c:v>
                </c:pt>
                <c:pt idx="360">
                  <c:v>1.28</c:v>
                </c:pt>
                <c:pt idx="361">
                  <c:v>1.28</c:v>
                </c:pt>
                <c:pt idx="362">
                  <c:v>1.27</c:v>
                </c:pt>
                <c:pt idx="363">
                  <c:v>1.26</c:v>
                </c:pt>
                <c:pt idx="364">
                  <c:v>1.27</c:v>
                </c:pt>
                <c:pt idx="365">
                  <c:v>1.28</c:v>
                </c:pt>
                <c:pt idx="366">
                  <c:v>1.28</c:v>
                </c:pt>
                <c:pt idx="367">
                  <c:v>1.28</c:v>
                </c:pt>
                <c:pt idx="368">
                  <c:v>1.28</c:v>
                </c:pt>
                <c:pt idx="369">
                  <c:v>1.28</c:v>
                </c:pt>
                <c:pt idx="370">
                  <c:v>1.27</c:v>
                </c:pt>
                <c:pt idx="371">
                  <c:v>1.27</c:v>
                </c:pt>
                <c:pt idx="372">
                  <c:v>1.25</c:v>
                </c:pt>
                <c:pt idx="373">
                  <c:v>1.26</c:v>
                </c:pt>
                <c:pt idx="374">
                  <c:v>1.25</c:v>
                </c:pt>
                <c:pt idx="375">
                  <c:v>1.25</c:v>
                </c:pt>
                <c:pt idx="376">
                  <c:v>1.27</c:v>
                </c:pt>
                <c:pt idx="377">
                  <c:v>1.27</c:v>
                </c:pt>
                <c:pt idx="378">
                  <c:v>1.27</c:v>
                </c:pt>
                <c:pt idx="379">
                  <c:v>1.27</c:v>
                </c:pt>
                <c:pt idx="380">
                  <c:v>1.26</c:v>
                </c:pt>
                <c:pt idx="381">
                  <c:v>1.26</c:v>
                </c:pt>
                <c:pt idx="382">
                  <c:v>1.27</c:v>
                </c:pt>
                <c:pt idx="383">
                  <c:v>1.27</c:v>
                </c:pt>
                <c:pt idx="384">
                  <c:v>1.26</c:v>
                </c:pt>
                <c:pt idx="385">
                  <c:v>1.26</c:v>
                </c:pt>
                <c:pt idx="386">
                  <c:v>1.26</c:v>
                </c:pt>
                <c:pt idx="387">
                  <c:v>1.27</c:v>
                </c:pt>
                <c:pt idx="388">
                  <c:v>1.28</c:v>
                </c:pt>
                <c:pt idx="389">
                  <c:v>1.3</c:v>
                </c:pt>
                <c:pt idx="390">
                  <c:v>1.3</c:v>
                </c:pt>
                <c:pt idx="391">
                  <c:v>1.29</c:v>
                </c:pt>
                <c:pt idx="392">
                  <c:v>1.28</c:v>
                </c:pt>
                <c:pt idx="393">
                  <c:v>1.29</c:v>
                </c:pt>
                <c:pt idx="394">
                  <c:v>1.28</c:v>
                </c:pt>
                <c:pt idx="395">
                  <c:v>1.28</c:v>
                </c:pt>
                <c:pt idx="396">
                  <c:v>1.29</c:v>
                </c:pt>
                <c:pt idx="397">
                  <c:v>1.27</c:v>
                </c:pt>
                <c:pt idx="398">
                  <c:v>1.29</c:v>
                </c:pt>
                <c:pt idx="399">
                  <c:v>1.3</c:v>
                </c:pt>
                <c:pt idx="400">
                  <c:v>1.28</c:v>
                </c:pt>
                <c:pt idx="401">
                  <c:v>1.28</c:v>
                </c:pt>
                <c:pt idx="402">
                  <c:v>1.28</c:v>
                </c:pt>
                <c:pt idx="403">
                  <c:v>1.28</c:v>
                </c:pt>
                <c:pt idx="404">
                  <c:v>1.29</c:v>
                </c:pt>
                <c:pt idx="405">
                  <c:v>1.29</c:v>
                </c:pt>
                <c:pt idx="406">
                  <c:v>1.28</c:v>
                </c:pt>
                <c:pt idx="407">
                  <c:v>1.29</c:v>
                </c:pt>
                <c:pt idx="408">
                  <c:v>1.31</c:v>
                </c:pt>
                <c:pt idx="409">
                  <c:v>1.3</c:v>
                </c:pt>
                <c:pt idx="410">
                  <c:v>1.29</c:v>
                </c:pt>
                <c:pt idx="411">
                  <c:v>1.29</c:v>
                </c:pt>
                <c:pt idx="412">
                  <c:v>1.29</c:v>
                </c:pt>
                <c:pt idx="413">
                  <c:v>1.29</c:v>
                </c:pt>
                <c:pt idx="414">
                  <c:v>1.29</c:v>
                </c:pt>
                <c:pt idx="415">
                  <c:v>1.29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152896"/>
        <c:axId val="109166976"/>
      </c:lineChart>
      <c:catAx>
        <c:axId val="109152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48">
            <a:solidFill>
              <a:prstClr val="black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Arial"/>
                <a:cs typeface="Arial"/>
              </a:defRPr>
            </a:pPr>
            <a:endParaRPr lang="en-US"/>
          </a:p>
        </c:txPr>
        <c:crossAx val="109166976"/>
        <c:crosses val="autoZero"/>
        <c:auto val="1"/>
        <c:lblAlgn val="ctr"/>
        <c:lblOffset val="100"/>
        <c:tickLblSkip val="60"/>
        <c:tickMarkSkip val="60"/>
        <c:noMultiLvlLbl val="0"/>
      </c:catAx>
      <c:valAx>
        <c:axId val="109166976"/>
        <c:scaling>
          <c:orientation val="minMax"/>
          <c:max val="2"/>
          <c:min val="1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48">
            <a:solidFill>
              <a:prstClr val="black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Arial"/>
                <a:cs typeface="Arial"/>
              </a:defRPr>
            </a:pPr>
            <a:endParaRPr lang="en-US"/>
          </a:p>
        </c:txPr>
        <c:crossAx val="109152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472938041835612E-2"/>
          <c:y val="0.13774104683196586"/>
          <c:w val="0.84182449494952816"/>
          <c:h val="0.75300336941353563"/>
        </c:manualLayout>
      </c:layout>
      <c:barChart>
        <c:barDir val="col"/>
        <c:grouping val="clustered"/>
        <c:varyColors val="0"/>
        <c:ser>
          <c:idx val="1"/>
          <c:order val="1"/>
          <c:tx>
            <c:v>Recession</c:v>
          </c:tx>
          <c:spPr>
            <a:solidFill>
              <a:schemeClr val="bg1">
                <a:lumMod val="75000"/>
              </a:schemeClr>
            </a:solidFill>
          </c:spPr>
          <c:invertIfNegative val="0"/>
          <c:val>
            <c:numRef>
              <c:f>Sheet1!$M$402:$M$506</c:f>
              <c:numCache>
                <c:formatCode>General</c:formatCode>
                <c:ptCount val="105"/>
                <c:pt idx="23">
                  <c:v>140</c:v>
                </c:pt>
                <c:pt idx="24">
                  <c:v>140</c:v>
                </c:pt>
                <c:pt idx="25">
                  <c:v>140</c:v>
                </c:pt>
                <c:pt idx="26">
                  <c:v>140</c:v>
                </c:pt>
                <c:pt idx="27">
                  <c:v>140</c:v>
                </c:pt>
                <c:pt idx="28">
                  <c:v>140</c:v>
                </c:pt>
                <c:pt idx="29">
                  <c:v>140</c:v>
                </c:pt>
                <c:pt idx="30">
                  <c:v>140</c:v>
                </c:pt>
                <c:pt idx="31">
                  <c:v>140</c:v>
                </c:pt>
                <c:pt idx="32">
                  <c:v>140</c:v>
                </c:pt>
                <c:pt idx="33">
                  <c:v>140</c:v>
                </c:pt>
                <c:pt idx="34">
                  <c:v>140</c:v>
                </c:pt>
                <c:pt idx="35">
                  <c:v>140</c:v>
                </c:pt>
                <c:pt idx="36">
                  <c:v>140</c:v>
                </c:pt>
                <c:pt idx="37">
                  <c:v>140</c:v>
                </c:pt>
                <c:pt idx="38">
                  <c:v>140</c:v>
                </c:pt>
                <c:pt idx="39">
                  <c:v>140</c:v>
                </c:pt>
                <c:pt idx="40">
                  <c:v>140</c:v>
                </c:pt>
                <c:pt idx="41">
                  <c:v>140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93950336"/>
        <c:axId val="93951872"/>
      </c:barChart>
      <c:lineChart>
        <c:grouping val="standard"/>
        <c:varyColors val="0"/>
        <c:ser>
          <c:idx val="0"/>
          <c:order val="0"/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numRef>
              <c:f>Sheet1!$C$121:$C$506</c:f>
              <c:numCache>
                <c:formatCode>General</c:formatCode>
                <c:ptCount val="386"/>
                <c:pt idx="0">
                  <c:v>2006</c:v>
                </c:pt>
                <c:pt idx="12">
                  <c:v>2007</c:v>
                </c:pt>
                <c:pt idx="24">
                  <c:v>2008</c:v>
                </c:pt>
                <c:pt idx="36">
                  <c:v>2009</c:v>
                </c:pt>
                <c:pt idx="48">
                  <c:v>2010</c:v>
                </c:pt>
                <c:pt idx="60">
                  <c:v>2011</c:v>
                </c:pt>
                <c:pt idx="72">
                  <c:v>2012</c:v>
                </c:pt>
                <c:pt idx="84">
                  <c:v>2013</c:v>
                </c:pt>
                <c:pt idx="96">
                  <c:v>2014</c:v>
                </c:pt>
              </c:numCache>
            </c:numRef>
          </c:cat>
          <c:val>
            <c:numRef>
              <c:f>Sheet1!$L$402:$L$506</c:f>
              <c:numCache>
                <c:formatCode>General</c:formatCode>
                <c:ptCount val="105"/>
                <c:pt idx="0">
                  <c:v>117</c:v>
                </c:pt>
                <c:pt idx="1">
                  <c:v>115.2</c:v>
                </c:pt>
                <c:pt idx="2">
                  <c:v>112.4</c:v>
                </c:pt>
                <c:pt idx="3">
                  <c:v>114.8</c:v>
                </c:pt>
                <c:pt idx="4">
                  <c:v>114.5</c:v>
                </c:pt>
                <c:pt idx="5">
                  <c:v>114.5</c:v>
                </c:pt>
                <c:pt idx="6">
                  <c:v>115.1</c:v>
                </c:pt>
                <c:pt idx="7">
                  <c:v>110</c:v>
                </c:pt>
                <c:pt idx="8">
                  <c:v>113.7</c:v>
                </c:pt>
                <c:pt idx="9">
                  <c:v>112.5</c:v>
                </c:pt>
                <c:pt idx="10">
                  <c:v>109.7</c:v>
                </c:pt>
                <c:pt idx="11">
                  <c:v>113.9</c:v>
                </c:pt>
                <c:pt idx="12">
                  <c:v>111.6</c:v>
                </c:pt>
                <c:pt idx="13">
                  <c:v>112.1</c:v>
                </c:pt>
                <c:pt idx="14">
                  <c:v>114.5</c:v>
                </c:pt>
                <c:pt idx="15">
                  <c:v>112.1</c:v>
                </c:pt>
                <c:pt idx="16">
                  <c:v>111.5</c:v>
                </c:pt>
                <c:pt idx="17">
                  <c:v>110.5</c:v>
                </c:pt>
                <c:pt idx="18">
                  <c:v>110.6</c:v>
                </c:pt>
                <c:pt idx="19">
                  <c:v>111.5</c:v>
                </c:pt>
                <c:pt idx="20">
                  <c:v>110.6</c:v>
                </c:pt>
                <c:pt idx="21">
                  <c:v>112.1</c:v>
                </c:pt>
                <c:pt idx="22">
                  <c:v>113</c:v>
                </c:pt>
                <c:pt idx="23">
                  <c:v>113.1</c:v>
                </c:pt>
                <c:pt idx="24">
                  <c:v>117.4</c:v>
                </c:pt>
                <c:pt idx="25">
                  <c:v>115.2</c:v>
                </c:pt>
                <c:pt idx="26">
                  <c:v>115.2</c:v>
                </c:pt>
                <c:pt idx="27">
                  <c:v>114.9</c:v>
                </c:pt>
                <c:pt idx="28">
                  <c:v>115.2</c:v>
                </c:pt>
                <c:pt idx="29">
                  <c:v>116.3</c:v>
                </c:pt>
                <c:pt idx="30">
                  <c:v>114.9</c:v>
                </c:pt>
                <c:pt idx="31">
                  <c:v>112.9</c:v>
                </c:pt>
                <c:pt idx="32">
                  <c:v>112.4</c:v>
                </c:pt>
                <c:pt idx="33">
                  <c:v>110.2</c:v>
                </c:pt>
                <c:pt idx="34">
                  <c:v>108.8</c:v>
                </c:pt>
                <c:pt idx="35">
                  <c:v>105.5</c:v>
                </c:pt>
                <c:pt idx="36">
                  <c:v>103.5</c:v>
                </c:pt>
                <c:pt idx="37">
                  <c:v>105.2</c:v>
                </c:pt>
                <c:pt idx="38">
                  <c:v>101.8</c:v>
                </c:pt>
                <c:pt idx="39">
                  <c:v>100.2</c:v>
                </c:pt>
                <c:pt idx="40">
                  <c:v>101.9</c:v>
                </c:pt>
                <c:pt idx="41">
                  <c:v>100.9</c:v>
                </c:pt>
                <c:pt idx="42">
                  <c:v>102.5</c:v>
                </c:pt>
                <c:pt idx="43">
                  <c:v>104.8</c:v>
                </c:pt>
                <c:pt idx="44">
                  <c:v>104.2</c:v>
                </c:pt>
                <c:pt idx="45">
                  <c:v>104.3</c:v>
                </c:pt>
                <c:pt idx="46">
                  <c:v>105.6</c:v>
                </c:pt>
                <c:pt idx="47">
                  <c:v>107.3</c:v>
                </c:pt>
                <c:pt idx="48">
                  <c:v>107.5</c:v>
                </c:pt>
                <c:pt idx="49">
                  <c:v>108.2</c:v>
                </c:pt>
                <c:pt idx="50">
                  <c:v>109.1</c:v>
                </c:pt>
                <c:pt idx="51">
                  <c:v>109.8</c:v>
                </c:pt>
                <c:pt idx="52">
                  <c:v>109.2</c:v>
                </c:pt>
                <c:pt idx="53">
                  <c:v>108.6</c:v>
                </c:pt>
                <c:pt idx="54">
                  <c:v>109.5</c:v>
                </c:pt>
                <c:pt idx="55">
                  <c:v>109.2</c:v>
                </c:pt>
                <c:pt idx="56">
                  <c:v>109.4</c:v>
                </c:pt>
                <c:pt idx="57">
                  <c:v>110.5</c:v>
                </c:pt>
                <c:pt idx="58">
                  <c:v>110</c:v>
                </c:pt>
                <c:pt idx="59">
                  <c:v>112.7</c:v>
                </c:pt>
                <c:pt idx="60">
                  <c:v>115.1</c:v>
                </c:pt>
                <c:pt idx="61">
                  <c:v>113.1</c:v>
                </c:pt>
                <c:pt idx="62">
                  <c:v>116.4</c:v>
                </c:pt>
                <c:pt idx="63">
                  <c:v>114.7</c:v>
                </c:pt>
                <c:pt idx="64">
                  <c:v>113.2</c:v>
                </c:pt>
                <c:pt idx="65">
                  <c:v>115.3</c:v>
                </c:pt>
                <c:pt idx="66">
                  <c:v>114.1</c:v>
                </c:pt>
                <c:pt idx="67">
                  <c:v>114.7</c:v>
                </c:pt>
                <c:pt idx="68">
                  <c:v>115.9</c:v>
                </c:pt>
                <c:pt idx="69">
                  <c:v>116.2</c:v>
                </c:pt>
                <c:pt idx="70">
                  <c:v>116.9</c:v>
                </c:pt>
                <c:pt idx="71">
                  <c:v>124.4</c:v>
                </c:pt>
                <c:pt idx="72">
                  <c:v>118.7</c:v>
                </c:pt>
                <c:pt idx="73">
                  <c:v>119.3</c:v>
                </c:pt>
                <c:pt idx="74">
                  <c:v>120</c:v>
                </c:pt>
                <c:pt idx="75">
                  <c:v>118.7</c:v>
                </c:pt>
                <c:pt idx="76">
                  <c:v>117.5</c:v>
                </c:pt>
                <c:pt idx="77">
                  <c:v>118.8</c:v>
                </c:pt>
                <c:pt idx="78">
                  <c:v>119.4</c:v>
                </c:pt>
                <c:pt idx="79">
                  <c:v>118.2</c:v>
                </c:pt>
                <c:pt idx="80">
                  <c:v>118.2</c:v>
                </c:pt>
                <c:pt idx="81">
                  <c:v>113.8</c:v>
                </c:pt>
                <c:pt idx="82">
                  <c:v>118.3</c:v>
                </c:pt>
                <c:pt idx="83">
                  <c:v>121.7</c:v>
                </c:pt>
                <c:pt idx="84">
                  <c:v>123</c:v>
                </c:pt>
                <c:pt idx="85">
                  <c:v>123.6</c:v>
                </c:pt>
                <c:pt idx="86">
                  <c:v>123.5</c:v>
                </c:pt>
                <c:pt idx="87">
                  <c:v>123.2</c:v>
                </c:pt>
                <c:pt idx="88">
                  <c:v>125.8</c:v>
                </c:pt>
                <c:pt idx="89">
                  <c:v>125.9</c:v>
                </c:pt>
                <c:pt idx="90">
                  <c:v>125.2</c:v>
                </c:pt>
                <c:pt idx="91">
                  <c:v>126.9</c:v>
                </c:pt>
                <c:pt idx="92">
                  <c:v>127.5</c:v>
                </c:pt>
                <c:pt idx="93">
                  <c:v>125.1</c:v>
                </c:pt>
                <c:pt idx="94">
                  <c:v>131</c:v>
                </c:pt>
                <c:pt idx="95">
                  <c:v>130</c:v>
                </c:pt>
                <c:pt idx="96">
                  <c:v>124.1</c:v>
                </c:pt>
                <c:pt idx="97">
                  <c:v>126.5</c:v>
                </c:pt>
                <c:pt idx="98">
                  <c:v>127.2</c:v>
                </c:pt>
                <c:pt idx="99">
                  <c:v>128.30000000000001</c:v>
                </c:pt>
                <c:pt idx="100">
                  <c:v>129.6</c:v>
                </c:pt>
                <c:pt idx="101">
                  <c:v>128.6</c:v>
                </c:pt>
                <c:pt idx="102">
                  <c:v>130.5</c:v>
                </c:pt>
                <c:pt idx="103">
                  <c:v>132.6</c:v>
                </c:pt>
                <c:pt idx="104">
                  <c:v>132.6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950336"/>
        <c:axId val="93951872"/>
      </c:lineChart>
      <c:catAx>
        <c:axId val="93950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48">
            <a:solidFill>
              <a:sysClr val="windowText" lastClr="000000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Arial"/>
                <a:cs typeface="Arial"/>
              </a:defRPr>
            </a:pPr>
            <a:endParaRPr lang="en-US"/>
          </a:p>
        </c:txPr>
        <c:crossAx val="93951872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93951872"/>
        <c:scaling>
          <c:orientation val="minMax"/>
          <c:max val="140"/>
          <c:min val="8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48">
            <a:solidFill>
              <a:sysClr val="windowText" lastClr="000000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Arial"/>
                <a:cs typeface="Arial"/>
              </a:defRPr>
            </a:pPr>
            <a:endParaRPr lang="en-US"/>
          </a:p>
        </c:txPr>
        <c:crossAx val="93950336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r>
              <a:rPr lang="en-US" sz="1000" dirty="0" err="1">
                <a:latin typeface="Arial" pitchFamily="34" charset="0"/>
                <a:cs typeface="Arial" pitchFamily="34" charset="0"/>
              </a:rPr>
              <a:t>thous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, 6-month moving average </a:t>
            </a:r>
          </a:p>
        </c:rich>
      </c:tx>
      <c:layout>
        <c:manualLayout>
          <c:xMode val="edge"/>
          <c:yMode val="edge"/>
          <c:x val="6.05181296782347E-3"/>
          <c:y val="3.22159497624782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8571741032371027E-2"/>
          <c:y val="0.16714129483814524"/>
          <c:w val="0.84270603674542965"/>
          <c:h val="0.70100284339460162"/>
        </c:manualLayout>
      </c:layout>
      <c:barChart>
        <c:barDir val="col"/>
        <c:grouping val="clustered"/>
        <c:varyColors val="0"/>
        <c:ser>
          <c:idx val="1"/>
          <c:order val="1"/>
          <c:tx>
            <c:v>Recession</c:v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Carloadings!$K$254:$K$359</c:f>
              <c:strCache>
                <c:ptCount val="85"/>
                <c:pt idx="0">
                  <c:v>2006</c:v>
                </c:pt>
                <c:pt idx="1">
                  <c:v>2006</c:v>
                </c:pt>
                <c:pt idx="2">
                  <c:v>2006</c:v>
                </c:pt>
                <c:pt idx="3">
                  <c:v>2006</c:v>
                </c:pt>
                <c:pt idx="4">
                  <c:v>2006</c:v>
                </c:pt>
                <c:pt idx="5">
                  <c:v>2006</c:v>
                </c:pt>
                <c:pt idx="6">
                  <c:v>2006</c:v>
                </c:pt>
                <c:pt idx="7">
                  <c:v>2006</c:v>
                </c:pt>
                <c:pt idx="8">
                  <c:v>2006</c:v>
                </c:pt>
                <c:pt idx="9">
                  <c:v>2006</c:v>
                </c:pt>
                <c:pt idx="10">
                  <c:v>2006</c:v>
                </c:pt>
                <c:pt idx="11">
                  <c:v>2006</c:v>
                </c:pt>
                <c:pt idx="12">
                  <c:v>2007</c:v>
                </c:pt>
                <c:pt idx="13">
                  <c:v>2007</c:v>
                </c:pt>
                <c:pt idx="14">
                  <c:v>2007</c:v>
                </c:pt>
                <c:pt idx="15">
                  <c:v>2007</c:v>
                </c:pt>
                <c:pt idx="16">
                  <c:v>2007</c:v>
                </c:pt>
                <c:pt idx="17">
                  <c:v>2007</c:v>
                </c:pt>
                <c:pt idx="18">
                  <c:v>2007</c:v>
                </c:pt>
                <c:pt idx="19">
                  <c:v>2007</c:v>
                </c:pt>
                <c:pt idx="20">
                  <c:v>2007</c:v>
                </c:pt>
                <c:pt idx="21">
                  <c:v>2007</c:v>
                </c:pt>
                <c:pt idx="22">
                  <c:v>2007</c:v>
                </c:pt>
                <c:pt idx="23">
                  <c:v>2007</c:v>
                </c:pt>
                <c:pt idx="24">
                  <c:v>2008</c:v>
                </c:pt>
                <c:pt idx="25">
                  <c:v>2008</c:v>
                </c:pt>
                <c:pt idx="26">
                  <c:v>2008</c:v>
                </c:pt>
                <c:pt idx="27">
                  <c:v>2008</c:v>
                </c:pt>
                <c:pt idx="28">
                  <c:v>2008</c:v>
                </c:pt>
                <c:pt idx="29">
                  <c:v>2008</c:v>
                </c:pt>
                <c:pt idx="30">
                  <c:v>2008</c:v>
                </c:pt>
                <c:pt idx="31">
                  <c:v>2008</c:v>
                </c:pt>
                <c:pt idx="32">
                  <c:v>2008</c:v>
                </c:pt>
                <c:pt idx="33">
                  <c:v>2008</c:v>
                </c:pt>
                <c:pt idx="34">
                  <c:v>2008</c:v>
                </c:pt>
                <c:pt idx="35">
                  <c:v>2008</c:v>
                </c:pt>
                <c:pt idx="36">
                  <c:v>2009</c:v>
                </c:pt>
                <c:pt idx="37">
                  <c:v>2009</c:v>
                </c:pt>
                <c:pt idx="38">
                  <c:v>2009</c:v>
                </c:pt>
                <c:pt idx="39">
                  <c:v>2009</c:v>
                </c:pt>
                <c:pt idx="40">
                  <c:v>2009</c:v>
                </c:pt>
                <c:pt idx="41">
                  <c:v>2009</c:v>
                </c:pt>
                <c:pt idx="42">
                  <c:v>2009</c:v>
                </c:pt>
                <c:pt idx="43">
                  <c:v>2009</c:v>
                </c:pt>
                <c:pt idx="44">
                  <c:v>2009</c:v>
                </c:pt>
                <c:pt idx="45">
                  <c:v>2009</c:v>
                </c:pt>
                <c:pt idx="46">
                  <c:v>2009</c:v>
                </c:pt>
                <c:pt idx="47">
                  <c:v>2009</c:v>
                </c:pt>
                <c:pt idx="48">
                  <c:v>2010</c:v>
                </c:pt>
                <c:pt idx="49">
                  <c:v>2010</c:v>
                </c:pt>
                <c:pt idx="50">
                  <c:v>2010</c:v>
                </c:pt>
                <c:pt idx="51">
                  <c:v>2010</c:v>
                </c:pt>
                <c:pt idx="52">
                  <c:v>2010</c:v>
                </c:pt>
                <c:pt idx="53">
                  <c:v>2010</c:v>
                </c:pt>
                <c:pt idx="54">
                  <c:v>2010</c:v>
                </c:pt>
                <c:pt idx="55">
                  <c:v>2010</c:v>
                </c:pt>
                <c:pt idx="56">
                  <c:v>2010</c:v>
                </c:pt>
                <c:pt idx="57">
                  <c:v>2010</c:v>
                </c:pt>
                <c:pt idx="58">
                  <c:v>2010</c:v>
                </c:pt>
                <c:pt idx="59">
                  <c:v>2010</c:v>
                </c:pt>
                <c:pt idx="60">
                  <c:v>2011</c:v>
                </c:pt>
                <c:pt idx="61">
                  <c:v>2011</c:v>
                </c:pt>
                <c:pt idx="62">
                  <c:v>2011</c:v>
                </c:pt>
                <c:pt idx="63">
                  <c:v>2011</c:v>
                </c:pt>
                <c:pt idx="64">
                  <c:v>2011</c:v>
                </c:pt>
                <c:pt idx="65">
                  <c:v>2011</c:v>
                </c:pt>
                <c:pt idx="66">
                  <c:v>2011</c:v>
                </c:pt>
                <c:pt idx="67">
                  <c:v>2011</c:v>
                </c:pt>
                <c:pt idx="68">
                  <c:v>2011</c:v>
                </c:pt>
                <c:pt idx="69">
                  <c:v>2011</c:v>
                </c:pt>
                <c:pt idx="70">
                  <c:v>2011</c:v>
                </c:pt>
                <c:pt idx="71">
                  <c:v>2011</c:v>
                </c:pt>
                <c:pt idx="72">
                  <c:v>2012</c:v>
                </c:pt>
                <c:pt idx="84">
                  <c:v>2013</c:v>
                </c:pt>
              </c:strCache>
            </c:strRef>
          </c:cat>
          <c:val>
            <c:numRef>
              <c:f>Carloadings!$J$254:$J$359</c:f>
              <c:numCache>
                <c:formatCode>General</c:formatCode>
                <c:ptCount val="106"/>
                <c:pt idx="23">
                  <c:v>600</c:v>
                </c:pt>
                <c:pt idx="24">
                  <c:v>600</c:v>
                </c:pt>
                <c:pt idx="25">
                  <c:v>600</c:v>
                </c:pt>
                <c:pt idx="26">
                  <c:v>600</c:v>
                </c:pt>
                <c:pt idx="27">
                  <c:v>600</c:v>
                </c:pt>
                <c:pt idx="28">
                  <c:v>600</c:v>
                </c:pt>
                <c:pt idx="29">
                  <c:v>600</c:v>
                </c:pt>
                <c:pt idx="30">
                  <c:v>600</c:v>
                </c:pt>
                <c:pt idx="31">
                  <c:v>600</c:v>
                </c:pt>
                <c:pt idx="32">
                  <c:v>600</c:v>
                </c:pt>
                <c:pt idx="33">
                  <c:v>600</c:v>
                </c:pt>
                <c:pt idx="34">
                  <c:v>600</c:v>
                </c:pt>
                <c:pt idx="35">
                  <c:v>600</c:v>
                </c:pt>
                <c:pt idx="36">
                  <c:v>600</c:v>
                </c:pt>
                <c:pt idx="37">
                  <c:v>600</c:v>
                </c:pt>
                <c:pt idx="38">
                  <c:v>600</c:v>
                </c:pt>
                <c:pt idx="39">
                  <c:v>600</c:v>
                </c:pt>
                <c:pt idx="40">
                  <c:v>600</c:v>
                </c:pt>
                <c:pt idx="41">
                  <c:v>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93961600"/>
        <c:axId val="109687936"/>
      </c:barChart>
      <c:lineChart>
        <c:grouping val="standard"/>
        <c:varyColors val="0"/>
        <c:ser>
          <c:idx val="0"/>
          <c:order val="0"/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strRef>
              <c:f>Carloadings!$K$254:$K$339</c:f>
              <c:strCache>
                <c:ptCount val="85"/>
                <c:pt idx="0">
                  <c:v>2006</c:v>
                </c:pt>
                <c:pt idx="1">
                  <c:v>2006</c:v>
                </c:pt>
                <c:pt idx="2">
                  <c:v>2006</c:v>
                </c:pt>
                <c:pt idx="3">
                  <c:v>2006</c:v>
                </c:pt>
                <c:pt idx="4">
                  <c:v>2006</c:v>
                </c:pt>
                <c:pt idx="5">
                  <c:v>2006</c:v>
                </c:pt>
                <c:pt idx="6">
                  <c:v>2006</c:v>
                </c:pt>
                <c:pt idx="7">
                  <c:v>2006</c:v>
                </c:pt>
                <c:pt idx="8">
                  <c:v>2006</c:v>
                </c:pt>
                <c:pt idx="9">
                  <c:v>2006</c:v>
                </c:pt>
                <c:pt idx="10">
                  <c:v>2006</c:v>
                </c:pt>
                <c:pt idx="11">
                  <c:v>2006</c:v>
                </c:pt>
                <c:pt idx="12">
                  <c:v>2007</c:v>
                </c:pt>
                <c:pt idx="13">
                  <c:v>2007</c:v>
                </c:pt>
                <c:pt idx="14">
                  <c:v>2007</c:v>
                </c:pt>
                <c:pt idx="15">
                  <c:v>2007</c:v>
                </c:pt>
                <c:pt idx="16">
                  <c:v>2007</c:v>
                </c:pt>
                <c:pt idx="17">
                  <c:v>2007</c:v>
                </c:pt>
                <c:pt idx="18">
                  <c:v>2007</c:v>
                </c:pt>
                <c:pt idx="19">
                  <c:v>2007</c:v>
                </c:pt>
                <c:pt idx="20">
                  <c:v>2007</c:v>
                </c:pt>
                <c:pt idx="21">
                  <c:v>2007</c:v>
                </c:pt>
                <c:pt idx="22">
                  <c:v>2007</c:v>
                </c:pt>
                <c:pt idx="23">
                  <c:v>2007</c:v>
                </c:pt>
                <c:pt idx="24">
                  <c:v>2008</c:v>
                </c:pt>
                <c:pt idx="25">
                  <c:v>2008</c:v>
                </c:pt>
                <c:pt idx="26">
                  <c:v>2008</c:v>
                </c:pt>
                <c:pt idx="27">
                  <c:v>2008</c:v>
                </c:pt>
                <c:pt idx="28">
                  <c:v>2008</c:v>
                </c:pt>
                <c:pt idx="29">
                  <c:v>2008</c:v>
                </c:pt>
                <c:pt idx="30">
                  <c:v>2008</c:v>
                </c:pt>
                <c:pt idx="31">
                  <c:v>2008</c:v>
                </c:pt>
                <c:pt idx="32">
                  <c:v>2008</c:v>
                </c:pt>
                <c:pt idx="33">
                  <c:v>2008</c:v>
                </c:pt>
                <c:pt idx="34">
                  <c:v>2008</c:v>
                </c:pt>
                <c:pt idx="35">
                  <c:v>2008</c:v>
                </c:pt>
                <c:pt idx="36">
                  <c:v>2009</c:v>
                </c:pt>
                <c:pt idx="37">
                  <c:v>2009</c:v>
                </c:pt>
                <c:pt idx="38">
                  <c:v>2009</c:v>
                </c:pt>
                <c:pt idx="39">
                  <c:v>2009</c:v>
                </c:pt>
                <c:pt idx="40">
                  <c:v>2009</c:v>
                </c:pt>
                <c:pt idx="41">
                  <c:v>2009</c:v>
                </c:pt>
                <c:pt idx="42">
                  <c:v>2009</c:v>
                </c:pt>
                <c:pt idx="43">
                  <c:v>2009</c:v>
                </c:pt>
                <c:pt idx="44">
                  <c:v>2009</c:v>
                </c:pt>
                <c:pt idx="45">
                  <c:v>2009</c:v>
                </c:pt>
                <c:pt idx="46">
                  <c:v>2009</c:v>
                </c:pt>
                <c:pt idx="47">
                  <c:v>2009</c:v>
                </c:pt>
                <c:pt idx="48">
                  <c:v>2010</c:v>
                </c:pt>
                <c:pt idx="49">
                  <c:v>2010</c:v>
                </c:pt>
                <c:pt idx="50">
                  <c:v>2010</c:v>
                </c:pt>
                <c:pt idx="51">
                  <c:v>2010</c:v>
                </c:pt>
                <c:pt idx="52">
                  <c:v>2010</c:v>
                </c:pt>
                <c:pt idx="53">
                  <c:v>2010</c:v>
                </c:pt>
                <c:pt idx="54">
                  <c:v>2010</c:v>
                </c:pt>
                <c:pt idx="55">
                  <c:v>2010</c:v>
                </c:pt>
                <c:pt idx="56">
                  <c:v>2010</c:v>
                </c:pt>
                <c:pt idx="57">
                  <c:v>2010</c:v>
                </c:pt>
                <c:pt idx="58">
                  <c:v>2010</c:v>
                </c:pt>
                <c:pt idx="59">
                  <c:v>2010</c:v>
                </c:pt>
                <c:pt idx="60">
                  <c:v>2011</c:v>
                </c:pt>
                <c:pt idx="61">
                  <c:v>2011</c:v>
                </c:pt>
                <c:pt idx="62">
                  <c:v>2011</c:v>
                </c:pt>
                <c:pt idx="63">
                  <c:v>2011</c:v>
                </c:pt>
                <c:pt idx="64">
                  <c:v>2011</c:v>
                </c:pt>
                <c:pt idx="65">
                  <c:v>2011</c:v>
                </c:pt>
                <c:pt idx="66">
                  <c:v>2011</c:v>
                </c:pt>
                <c:pt idx="67">
                  <c:v>2011</c:v>
                </c:pt>
                <c:pt idx="68">
                  <c:v>2011</c:v>
                </c:pt>
                <c:pt idx="69">
                  <c:v>2011</c:v>
                </c:pt>
                <c:pt idx="70">
                  <c:v>2011</c:v>
                </c:pt>
                <c:pt idx="71">
                  <c:v>2011</c:v>
                </c:pt>
                <c:pt idx="72">
                  <c:v>2012</c:v>
                </c:pt>
                <c:pt idx="84">
                  <c:v>2013</c:v>
                </c:pt>
              </c:strCache>
            </c:strRef>
          </c:cat>
          <c:val>
            <c:numRef>
              <c:f>Carloadings!$H$254:$H$359</c:f>
              <c:numCache>
                <c:formatCode>General</c:formatCode>
                <c:ptCount val="106"/>
                <c:pt idx="0">
                  <c:v>561.72743333333324</c:v>
                </c:pt>
                <c:pt idx="1">
                  <c:v>559.14518333333331</c:v>
                </c:pt>
                <c:pt idx="2">
                  <c:v>558.29864166666675</c:v>
                </c:pt>
                <c:pt idx="3">
                  <c:v>557.64214166666659</c:v>
                </c:pt>
                <c:pt idx="4">
                  <c:v>562.5810583333332</c:v>
                </c:pt>
                <c:pt idx="5">
                  <c:v>569.02004999999997</c:v>
                </c:pt>
                <c:pt idx="6">
                  <c:v>570.61830833333329</c:v>
                </c:pt>
                <c:pt idx="7">
                  <c:v>576.36109999999996</c:v>
                </c:pt>
                <c:pt idx="8">
                  <c:v>579.92480833333332</c:v>
                </c:pt>
                <c:pt idx="9">
                  <c:v>582.23479999999995</c:v>
                </c:pt>
                <c:pt idx="10">
                  <c:v>577.12254999999993</c:v>
                </c:pt>
                <c:pt idx="11">
                  <c:v>572.07489166666664</c:v>
                </c:pt>
                <c:pt idx="12">
                  <c:v>566.29063333333329</c:v>
                </c:pt>
                <c:pt idx="13">
                  <c:v>558.41184166666665</c:v>
                </c:pt>
                <c:pt idx="14">
                  <c:v>553.56302500000004</c:v>
                </c:pt>
                <c:pt idx="15">
                  <c:v>548.17710833333331</c:v>
                </c:pt>
                <c:pt idx="16">
                  <c:v>549.22360833333323</c:v>
                </c:pt>
                <c:pt idx="17">
                  <c:v>552.56877500000007</c:v>
                </c:pt>
                <c:pt idx="18">
                  <c:v>554.64702499999999</c:v>
                </c:pt>
                <c:pt idx="19">
                  <c:v>559.77344166666671</c:v>
                </c:pt>
                <c:pt idx="20">
                  <c:v>563.4706083333333</c:v>
                </c:pt>
                <c:pt idx="21">
                  <c:v>566.99335833333328</c:v>
                </c:pt>
                <c:pt idx="22">
                  <c:v>566.09385833333329</c:v>
                </c:pt>
                <c:pt idx="23">
                  <c:v>561.58135833333336</c:v>
                </c:pt>
                <c:pt idx="24">
                  <c:v>558.45852500000001</c:v>
                </c:pt>
                <c:pt idx="25">
                  <c:v>553.59073333333345</c:v>
                </c:pt>
                <c:pt idx="26">
                  <c:v>548.0938666666666</c:v>
                </c:pt>
                <c:pt idx="27">
                  <c:v>544.25511666666659</c:v>
                </c:pt>
                <c:pt idx="28">
                  <c:v>543.77166666666665</c:v>
                </c:pt>
                <c:pt idx="29">
                  <c:v>546.29903333333334</c:v>
                </c:pt>
                <c:pt idx="30">
                  <c:v>549.18824166666673</c:v>
                </c:pt>
                <c:pt idx="31">
                  <c:v>553.25914166666666</c:v>
                </c:pt>
                <c:pt idx="32">
                  <c:v>553.71878333333336</c:v>
                </c:pt>
                <c:pt idx="33">
                  <c:v>555.2369083333333</c:v>
                </c:pt>
                <c:pt idx="34">
                  <c:v>548.96484166666664</c:v>
                </c:pt>
                <c:pt idx="35">
                  <c:v>532.01734166666665</c:v>
                </c:pt>
                <c:pt idx="36">
                  <c:v>516.51564166666662</c:v>
                </c:pt>
                <c:pt idx="37">
                  <c:v>498.21732499999996</c:v>
                </c:pt>
                <c:pt idx="38">
                  <c:v>482.38870000000003</c:v>
                </c:pt>
                <c:pt idx="39">
                  <c:v>461.3997833333334</c:v>
                </c:pt>
                <c:pt idx="40">
                  <c:v>447.45444999999995</c:v>
                </c:pt>
                <c:pt idx="41">
                  <c:v>446.790325</c:v>
                </c:pt>
                <c:pt idx="42">
                  <c:v>446.24056666666667</c:v>
                </c:pt>
                <c:pt idx="43">
                  <c:v>448.72835000000003</c:v>
                </c:pt>
                <c:pt idx="44">
                  <c:v>451.98876666666666</c:v>
                </c:pt>
                <c:pt idx="45">
                  <c:v>459.11824999999993</c:v>
                </c:pt>
                <c:pt idx="46">
                  <c:v>465.21972500000004</c:v>
                </c:pt>
                <c:pt idx="47">
                  <c:v>464.51785000000001</c:v>
                </c:pt>
                <c:pt idx="48">
                  <c:v>465.16044166666666</c:v>
                </c:pt>
                <c:pt idx="49">
                  <c:v>464.92940833333324</c:v>
                </c:pt>
                <c:pt idx="50">
                  <c:v>468.76249166666668</c:v>
                </c:pt>
                <c:pt idx="51">
                  <c:v>471.5424666666666</c:v>
                </c:pt>
                <c:pt idx="52">
                  <c:v>477.16267499999998</c:v>
                </c:pt>
                <c:pt idx="53">
                  <c:v>486.38284166666659</c:v>
                </c:pt>
                <c:pt idx="54">
                  <c:v>495.97984166666663</c:v>
                </c:pt>
                <c:pt idx="55">
                  <c:v>505.49984166666661</c:v>
                </c:pt>
                <c:pt idx="56">
                  <c:v>510.99050833333331</c:v>
                </c:pt>
                <c:pt idx="57">
                  <c:v>517.07596666666666</c:v>
                </c:pt>
                <c:pt idx="58">
                  <c:v>517.24767499999996</c:v>
                </c:pt>
                <c:pt idx="59">
                  <c:v>516.70438333333334</c:v>
                </c:pt>
                <c:pt idx="60">
                  <c:v>513.03801666666664</c:v>
                </c:pt>
                <c:pt idx="61">
                  <c:v>508.90105833333337</c:v>
                </c:pt>
                <c:pt idx="62">
                  <c:v>506.85851666666667</c:v>
                </c:pt>
                <c:pt idx="63">
                  <c:v>505.35728333333338</c:v>
                </c:pt>
                <c:pt idx="64">
                  <c:v>508.27853333333337</c:v>
                </c:pt>
                <c:pt idx="65">
                  <c:v>511.28770000000003</c:v>
                </c:pt>
                <c:pt idx="66">
                  <c:v>515.15200000000004</c:v>
                </c:pt>
                <c:pt idx="67">
                  <c:v>519.58841666666672</c:v>
                </c:pt>
                <c:pt idx="68">
                  <c:v>521.868875</c:v>
                </c:pt>
                <c:pt idx="69">
                  <c:v>525.94284166666671</c:v>
                </c:pt>
                <c:pt idx="70">
                  <c:v>525.57425833333332</c:v>
                </c:pt>
                <c:pt idx="71">
                  <c:v>525.26498333333325</c:v>
                </c:pt>
                <c:pt idx="72">
                  <c:v>527.11225000000002</c:v>
                </c:pt>
                <c:pt idx="73">
                  <c:v>522.84870833333332</c:v>
                </c:pt>
                <c:pt idx="74">
                  <c:v>519.94874166666671</c:v>
                </c:pt>
                <c:pt idx="75">
                  <c:v>513.9768416666667</c:v>
                </c:pt>
                <c:pt idx="76">
                  <c:v>514.31079999999997</c:v>
                </c:pt>
                <c:pt idx="77">
                  <c:v>516.04706666666675</c:v>
                </c:pt>
                <c:pt idx="78">
                  <c:v>513.81984444444436</c:v>
                </c:pt>
                <c:pt idx="79">
                  <c:v>519.15088611111105</c:v>
                </c:pt>
                <c:pt idx="80">
                  <c:v>523.02668611111119</c:v>
                </c:pt>
                <c:pt idx="81">
                  <c:v>526.91735277777786</c:v>
                </c:pt>
                <c:pt idx="82">
                  <c:v>523.97556111111112</c:v>
                </c:pt>
                <c:pt idx="83">
                  <c:v>520.91556111111117</c:v>
                </c:pt>
                <c:pt idx="84">
                  <c:v>519.63274166666667</c:v>
                </c:pt>
                <c:pt idx="85">
                  <c:v>517.00640833333341</c:v>
                </c:pt>
                <c:pt idx="86">
                  <c:v>513.84647500000005</c:v>
                </c:pt>
                <c:pt idx="87">
                  <c:v>510.40101666666664</c:v>
                </c:pt>
                <c:pt idx="88">
                  <c:v>514.72080833333337</c:v>
                </c:pt>
                <c:pt idx="89">
                  <c:v>518.48890833333337</c:v>
                </c:pt>
                <c:pt idx="90">
                  <c:v>522.97154</c:v>
                </c:pt>
                <c:pt idx="91">
                  <c:v>521.63034000000005</c:v>
                </c:pt>
                <c:pt idx="92">
                  <c:v>528.37153999999998</c:v>
                </c:pt>
                <c:pt idx="93">
                  <c:v>534.19979000000001</c:v>
                </c:pt>
                <c:pt idx="94">
                  <c:v>538.19629000000009</c:v>
                </c:pt>
                <c:pt idx="95">
                  <c:v>541.11269000000004</c:v>
                </c:pt>
                <c:pt idx="96">
                  <c:v>539.97734000000014</c:v>
                </c:pt>
                <c:pt idx="97">
                  <c:v>530.41130999999996</c:v>
                </c:pt>
                <c:pt idx="98">
                  <c:v>524.4296599999999</c:v>
                </c:pt>
                <c:pt idx="99">
                  <c:v>523.30657999999994</c:v>
                </c:pt>
                <c:pt idx="100">
                  <c:v>518.65502500000002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961600"/>
        <c:axId val="109687936"/>
      </c:lineChart>
      <c:catAx>
        <c:axId val="93961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48">
            <a:solidFill>
              <a:sysClr val="windowText" lastClr="000000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Arial"/>
                <a:cs typeface="Arial"/>
              </a:defRPr>
            </a:pPr>
            <a:endParaRPr lang="en-US"/>
          </a:p>
        </c:txPr>
        <c:crossAx val="109687936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09687936"/>
        <c:scaling>
          <c:orientation val="minMax"/>
          <c:max val="600"/>
          <c:min val="3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048">
            <a:solidFill>
              <a:sysClr val="windowText" lastClr="000000"/>
            </a:solidFill>
          </a:ln>
        </c:spPr>
        <c:crossAx val="93961600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prstClr val="black"/>
          </a:solidFill>
          <a:latin typeface="Calibri" pitchFamily="34" charset="0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6 month moving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average; thous. tons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1.7348683687264951E-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665980672870367"/>
          <c:y val="0.14061065197428788"/>
          <c:w val="0.81063762626262603"/>
          <c:h val="0.74430869178542802"/>
        </c:manualLayout>
      </c:layout>
      <c:barChart>
        <c:barDir val="col"/>
        <c:grouping val="clustered"/>
        <c:varyColors val="0"/>
        <c:ser>
          <c:idx val="0"/>
          <c:order val="1"/>
          <c:tx>
            <c:v>Recession</c:v>
          </c:tx>
          <c:spPr>
            <a:solidFill>
              <a:schemeClr val="bg1">
                <a:lumMod val="75000"/>
              </a:schemeClr>
            </a:solidFill>
          </c:spPr>
          <c:invertIfNegative val="0"/>
          <c:val>
            <c:numRef>
              <c:f>ASOSEJYA!$E$171:$E$274</c:f>
              <c:numCache>
                <c:formatCode>General</c:formatCode>
                <c:ptCount val="104"/>
                <c:pt idx="23">
                  <c:v>1400</c:v>
                </c:pt>
                <c:pt idx="24">
                  <c:v>1400</c:v>
                </c:pt>
                <c:pt idx="25">
                  <c:v>1400</c:v>
                </c:pt>
                <c:pt idx="26">
                  <c:v>1400</c:v>
                </c:pt>
                <c:pt idx="27">
                  <c:v>1400</c:v>
                </c:pt>
                <c:pt idx="28">
                  <c:v>1400</c:v>
                </c:pt>
                <c:pt idx="29">
                  <c:v>1400</c:v>
                </c:pt>
                <c:pt idx="30">
                  <c:v>1400</c:v>
                </c:pt>
                <c:pt idx="31">
                  <c:v>1400</c:v>
                </c:pt>
                <c:pt idx="32">
                  <c:v>1400</c:v>
                </c:pt>
                <c:pt idx="33">
                  <c:v>1400</c:v>
                </c:pt>
                <c:pt idx="34">
                  <c:v>1400</c:v>
                </c:pt>
                <c:pt idx="35">
                  <c:v>1400</c:v>
                </c:pt>
                <c:pt idx="36">
                  <c:v>1400</c:v>
                </c:pt>
                <c:pt idx="37">
                  <c:v>1400</c:v>
                </c:pt>
                <c:pt idx="38">
                  <c:v>1400</c:v>
                </c:pt>
                <c:pt idx="39">
                  <c:v>1400</c:v>
                </c:pt>
                <c:pt idx="40">
                  <c:v>1400</c:v>
                </c:pt>
                <c:pt idx="41">
                  <c:v>1400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582208"/>
        <c:axId val="109583744"/>
      </c:barChart>
      <c:lineChart>
        <c:grouping val="standard"/>
        <c:varyColors val="0"/>
        <c:ser>
          <c:idx val="1"/>
          <c:order val="0"/>
          <c:tx>
            <c:v>6 month moving ave</c:v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strRef>
              <c:f>ASOSEJYA!$C$171:$C$274</c:f>
              <c:strCache>
                <c:ptCount val="104"/>
                <c:pt idx="0">
                  <c:v>2006</c:v>
                </c:pt>
                <c:pt idx="1">
                  <c:v>2006</c:v>
                </c:pt>
                <c:pt idx="2">
                  <c:v>2006</c:v>
                </c:pt>
                <c:pt idx="3">
                  <c:v>2006</c:v>
                </c:pt>
                <c:pt idx="4">
                  <c:v>2006</c:v>
                </c:pt>
                <c:pt idx="5">
                  <c:v>2006</c:v>
                </c:pt>
                <c:pt idx="6">
                  <c:v>2006</c:v>
                </c:pt>
                <c:pt idx="7">
                  <c:v>2006</c:v>
                </c:pt>
                <c:pt idx="8">
                  <c:v>2006</c:v>
                </c:pt>
                <c:pt idx="9">
                  <c:v>2006</c:v>
                </c:pt>
                <c:pt idx="10">
                  <c:v>2006</c:v>
                </c:pt>
                <c:pt idx="11">
                  <c:v>2006</c:v>
                </c:pt>
                <c:pt idx="12">
                  <c:v>2007</c:v>
                </c:pt>
                <c:pt idx="13">
                  <c:v>2007</c:v>
                </c:pt>
                <c:pt idx="14">
                  <c:v>2007</c:v>
                </c:pt>
                <c:pt idx="15">
                  <c:v>2007</c:v>
                </c:pt>
                <c:pt idx="16">
                  <c:v>2007</c:v>
                </c:pt>
                <c:pt idx="17">
                  <c:v>2007</c:v>
                </c:pt>
                <c:pt idx="18">
                  <c:v>2007</c:v>
                </c:pt>
                <c:pt idx="19">
                  <c:v>2007</c:v>
                </c:pt>
                <c:pt idx="20">
                  <c:v>2007</c:v>
                </c:pt>
                <c:pt idx="21">
                  <c:v>2007</c:v>
                </c:pt>
                <c:pt idx="22">
                  <c:v>2007</c:v>
                </c:pt>
                <c:pt idx="23">
                  <c:v>2007</c:v>
                </c:pt>
                <c:pt idx="24">
                  <c:v>2008</c:v>
                </c:pt>
                <c:pt idx="25">
                  <c:v>2008</c:v>
                </c:pt>
                <c:pt idx="26">
                  <c:v>2008</c:v>
                </c:pt>
                <c:pt idx="27">
                  <c:v>2008</c:v>
                </c:pt>
                <c:pt idx="28">
                  <c:v>2008</c:v>
                </c:pt>
                <c:pt idx="29">
                  <c:v>2008</c:v>
                </c:pt>
                <c:pt idx="30">
                  <c:v>2008</c:v>
                </c:pt>
                <c:pt idx="31">
                  <c:v>2008</c:v>
                </c:pt>
                <c:pt idx="32">
                  <c:v>2008</c:v>
                </c:pt>
                <c:pt idx="33">
                  <c:v>2008</c:v>
                </c:pt>
                <c:pt idx="34">
                  <c:v>2008</c:v>
                </c:pt>
                <c:pt idx="35">
                  <c:v>2008</c:v>
                </c:pt>
                <c:pt idx="36">
                  <c:v>2009</c:v>
                </c:pt>
                <c:pt idx="37">
                  <c:v>2009</c:v>
                </c:pt>
                <c:pt idx="38">
                  <c:v>2009</c:v>
                </c:pt>
                <c:pt idx="39">
                  <c:v>2009</c:v>
                </c:pt>
                <c:pt idx="40">
                  <c:v>2009</c:v>
                </c:pt>
                <c:pt idx="41">
                  <c:v>2009</c:v>
                </c:pt>
                <c:pt idx="42">
                  <c:v>2009</c:v>
                </c:pt>
                <c:pt idx="43">
                  <c:v>2009</c:v>
                </c:pt>
                <c:pt idx="44">
                  <c:v>2009</c:v>
                </c:pt>
                <c:pt idx="45">
                  <c:v>2009</c:v>
                </c:pt>
                <c:pt idx="46">
                  <c:v>2009</c:v>
                </c:pt>
                <c:pt idx="47">
                  <c:v>2009</c:v>
                </c:pt>
                <c:pt idx="48">
                  <c:v>2010</c:v>
                </c:pt>
                <c:pt idx="49">
                  <c:v>2010</c:v>
                </c:pt>
                <c:pt idx="50">
                  <c:v>2010</c:v>
                </c:pt>
                <c:pt idx="51">
                  <c:v>2010</c:v>
                </c:pt>
                <c:pt idx="52">
                  <c:v>2010</c:v>
                </c:pt>
                <c:pt idx="53">
                  <c:v>2010</c:v>
                </c:pt>
                <c:pt idx="54">
                  <c:v>2010</c:v>
                </c:pt>
                <c:pt idx="55">
                  <c:v>2010</c:v>
                </c:pt>
                <c:pt idx="56">
                  <c:v>2010</c:v>
                </c:pt>
                <c:pt idx="57">
                  <c:v>2010</c:v>
                </c:pt>
                <c:pt idx="58">
                  <c:v>2010</c:v>
                </c:pt>
                <c:pt idx="59">
                  <c:v>2010</c:v>
                </c:pt>
                <c:pt idx="60">
                  <c:v>2011</c:v>
                </c:pt>
                <c:pt idx="61">
                  <c:v>2011</c:v>
                </c:pt>
                <c:pt idx="62">
                  <c:v>2011</c:v>
                </c:pt>
                <c:pt idx="63">
                  <c:v>2011</c:v>
                </c:pt>
                <c:pt idx="64">
                  <c:v>2011</c:v>
                </c:pt>
                <c:pt idx="65">
                  <c:v>2011</c:v>
                </c:pt>
                <c:pt idx="66">
                  <c:v>2011</c:v>
                </c:pt>
                <c:pt idx="67">
                  <c:v>2011</c:v>
                </c:pt>
                <c:pt idx="68">
                  <c:v>2011</c:v>
                </c:pt>
                <c:pt idx="69">
                  <c:v>2011</c:v>
                </c:pt>
                <c:pt idx="70">
                  <c:v>2011</c:v>
                </c:pt>
                <c:pt idx="71">
                  <c:v>2011</c:v>
                </c:pt>
                <c:pt idx="72">
                  <c:v>2012</c:v>
                </c:pt>
                <c:pt idx="73">
                  <c:v>2012</c:v>
                </c:pt>
                <c:pt idx="74">
                  <c:v>2012</c:v>
                </c:pt>
                <c:pt idx="75">
                  <c:v>2012</c:v>
                </c:pt>
                <c:pt idx="76">
                  <c:v>2012</c:v>
                </c:pt>
                <c:pt idx="77">
                  <c:v>2012</c:v>
                </c:pt>
                <c:pt idx="78">
                  <c:v>2012</c:v>
                </c:pt>
                <c:pt idx="79">
                  <c:v>2012</c:v>
                </c:pt>
                <c:pt idx="80">
                  <c:v>2012</c:v>
                </c:pt>
                <c:pt idx="81">
                  <c:v>2012</c:v>
                </c:pt>
                <c:pt idx="82">
                  <c:v>2012</c:v>
                </c:pt>
                <c:pt idx="83">
                  <c:v>2012</c:v>
                </c:pt>
                <c:pt idx="84">
                  <c:v>2013</c:v>
                </c:pt>
                <c:pt idx="85">
                  <c:v>2013</c:v>
                </c:pt>
                <c:pt idx="86">
                  <c:v>2013</c:v>
                </c:pt>
                <c:pt idx="87">
                  <c:v>2013</c:v>
                </c:pt>
                <c:pt idx="88">
                  <c:v>2013</c:v>
                </c:pt>
                <c:pt idx="89">
                  <c:v>2013</c:v>
                </c:pt>
                <c:pt idx="90">
                  <c:v>2013</c:v>
                </c:pt>
                <c:pt idx="91">
                  <c:v>2013</c:v>
                </c:pt>
                <c:pt idx="92">
                  <c:v>2013</c:v>
                </c:pt>
                <c:pt idx="93">
                  <c:v>2013</c:v>
                </c:pt>
                <c:pt idx="94">
                  <c:v>2013</c:v>
                </c:pt>
                <c:pt idx="95">
                  <c:v>2013</c:v>
                </c:pt>
                <c:pt idx="96">
                  <c:v>2014</c:v>
                </c:pt>
                <c:pt idx="97">
                  <c:v>2014</c:v>
                </c:pt>
                <c:pt idx="98">
                  <c:v>2014</c:v>
                </c:pt>
                <c:pt idx="99">
                  <c:v>2014</c:v>
                </c:pt>
                <c:pt idx="100">
                  <c:v>2014</c:v>
                </c:pt>
                <c:pt idx="101">
                  <c:v>2014</c:v>
                </c:pt>
                <c:pt idx="102">
                  <c:v>2014</c:v>
                </c:pt>
                <c:pt idx="103">
                  <c:v>2014</c:v>
                </c:pt>
              </c:strCache>
            </c:strRef>
          </c:cat>
          <c:val>
            <c:numRef>
              <c:f>ASOSEJYA!$D$171:$D$274</c:f>
              <c:numCache>
                <c:formatCode>General</c:formatCode>
                <c:ptCount val="104"/>
                <c:pt idx="0">
                  <c:v>1239.1666666666667</c:v>
                </c:pt>
                <c:pt idx="1">
                  <c:v>1223.3333333333333</c:v>
                </c:pt>
                <c:pt idx="2">
                  <c:v>1234.3333333333333</c:v>
                </c:pt>
                <c:pt idx="3">
                  <c:v>1228</c:v>
                </c:pt>
                <c:pt idx="4">
                  <c:v>1238.6666666666667</c:v>
                </c:pt>
                <c:pt idx="5">
                  <c:v>1248.3333333333333</c:v>
                </c:pt>
                <c:pt idx="6">
                  <c:v>1245.8333333333333</c:v>
                </c:pt>
                <c:pt idx="7">
                  <c:v>1261.6666666666667</c:v>
                </c:pt>
                <c:pt idx="8">
                  <c:v>1252.5</c:v>
                </c:pt>
                <c:pt idx="9">
                  <c:v>1251.1666666666667</c:v>
                </c:pt>
                <c:pt idx="10">
                  <c:v>1234.3333333333333</c:v>
                </c:pt>
                <c:pt idx="11">
                  <c:v>1223.3333333333333</c:v>
                </c:pt>
                <c:pt idx="12">
                  <c:v>1219.8333333333333</c:v>
                </c:pt>
                <c:pt idx="13">
                  <c:v>1196.1666666666667</c:v>
                </c:pt>
                <c:pt idx="14">
                  <c:v>1203.1666666666667</c:v>
                </c:pt>
                <c:pt idx="15">
                  <c:v>1204.6666666666667</c:v>
                </c:pt>
                <c:pt idx="16">
                  <c:v>1218.8333333333333</c:v>
                </c:pt>
                <c:pt idx="17">
                  <c:v>1224.6666666666667</c:v>
                </c:pt>
                <c:pt idx="18">
                  <c:v>1226.3333333333333</c:v>
                </c:pt>
                <c:pt idx="19">
                  <c:v>1246</c:v>
                </c:pt>
                <c:pt idx="20">
                  <c:v>1237.6666666666667</c:v>
                </c:pt>
                <c:pt idx="21">
                  <c:v>1239.1666666666667</c:v>
                </c:pt>
                <c:pt idx="22">
                  <c:v>1230.5</c:v>
                </c:pt>
                <c:pt idx="23">
                  <c:v>1224.8333333333333</c:v>
                </c:pt>
                <c:pt idx="24">
                  <c:v>1224.6666666666667</c:v>
                </c:pt>
                <c:pt idx="25">
                  <c:v>1211.1666666666667</c:v>
                </c:pt>
                <c:pt idx="26">
                  <c:v>1209.8333333333333</c:v>
                </c:pt>
                <c:pt idx="27">
                  <c:v>1202</c:v>
                </c:pt>
                <c:pt idx="28">
                  <c:v>1204.8333333333333</c:v>
                </c:pt>
                <c:pt idx="29">
                  <c:v>1207.1666666666667</c:v>
                </c:pt>
                <c:pt idx="30">
                  <c:v>1200.5</c:v>
                </c:pt>
                <c:pt idx="31">
                  <c:v>1208</c:v>
                </c:pt>
                <c:pt idx="32">
                  <c:v>1201.1666666666667</c:v>
                </c:pt>
                <c:pt idx="33">
                  <c:v>1198.8333333333333</c:v>
                </c:pt>
                <c:pt idx="34">
                  <c:v>1178.5</c:v>
                </c:pt>
                <c:pt idx="35">
                  <c:v>1152</c:v>
                </c:pt>
                <c:pt idx="36">
                  <c:v>1136.6666666666667</c:v>
                </c:pt>
                <c:pt idx="37">
                  <c:v>1096.8333333333333</c:v>
                </c:pt>
                <c:pt idx="38">
                  <c:v>1081.5</c:v>
                </c:pt>
                <c:pt idx="39">
                  <c:v>1057</c:v>
                </c:pt>
                <c:pt idx="40">
                  <c:v>1046.8333333333333</c:v>
                </c:pt>
                <c:pt idx="41">
                  <c:v>1053.3333333333333</c:v>
                </c:pt>
                <c:pt idx="42">
                  <c:v>1048.6666666666667</c:v>
                </c:pt>
                <c:pt idx="43">
                  <c:v>1071.1666666666667</c:v>
                </c:pt>
                <c:pt idx="44">
                  <c:v>1071.5</c:v>
                </c:pt>
                <c:pt idx="45">
                  <c:v>1082.6666666666667</c:v>
                </c:pt>
                <c:pt idx="46">
                  <c:v>1092.3333333333333</c:v>
                </c:pt>
                <c:pt idx="47">
                  <c:v>1081.5</c:v>
                </c:pt>
                <c:pt idx="48">
                  <c:v>1083.6666666666667</c:v>
                </c:pt>
                <c:pt idx="49">
                  <c:v>1073.5</c:v>
                </c:pt>
                <c:pt idx="50">
                  <c:v>1087</c:v>
                </c:pt>
                <c:pt idx="51">
                  <c:v>1095</c:v>
                </c:pt>
                <c:pt idx="52">
                  <c:v>1105.5</c:v>
                </c:pt>
                <c:pt idx="53">
                  <c:v>1126.5</c:v>
                </c:pt>
                <c:pt idx="54">
                  <c:v>1138</c:v>
                </c:pt>
                <c:pt idx="55">
                  <c:v>1160.1666666666667</c:v>
                </c:pt>
                <c:pt idx="56">
                  <c:v>1156.1666666666667</c:v>
                </c:pt>
                <c:pt idx="57">
                  <c:v>1151</c:v>
                </c:pt>
                <c:pt idx="58">
                  <c:v>1140.8333333333333</c:v>
                </c:pt>
                <c:pt idx="59">
                  <c:v>1132.3333333333333</c:v>
                </c:pt>
                <c:pt idx="60">
                  <c:v>1130.5</c:v>
                </c:pt>
                <c:pt idx="61">
                  <c:v>1110.3333333333333</c:v>
                </c:pt>
                <c:pt idx="62">
                  <c:v>1117.3333333333333</c:v>
                </c:pt>
                <c:pt idx="63">
                  <c:v>1122.6666666666667</c:v>
                </c:pt>
                <c:pt idx="64">
                  <c:v>1131.1666666666667</c:v>
                </c:pt>
                <c:pt idx="65">
                  <c:v>1142.8333333333333</c:v>
                </c:pt>
                <c:pt idx="66">
                  <c:v>1144.1666666666667</c:v>
                </c:pt>
                <c:pt idx="67">
                  <c:v>1160.3333333333333</c:v>
                </c:pt>
                <c:pt idx="68">
                  <c:v>1148.3333333333333</c:v>
                </c:pt>
                <c:pt idx="69">
                  <c:v>1133</c:v>
                </c:pt>
                <c:pt idx="70">
                  <c:v>1129</c:v>
                </c:pt>
                <c:pt idx="71">
                  <c:v>1113.8</c:v>
                </c:pt>
                <c:pt idx="72">
                  <c:v>1086.4000000000001</c:v>
                </c:pt>
                <c:pt idx="73">
                  <c:v>1077</c:v>
                </c:pt>
                <c:pt idx="74">
                  <c:v>1073.8</c:v>
                </c:pt>
                <c:pt idx="75">
                  <c:v>1091.2</c:v>
                </c:pt>
                <c:pt idx="76">
                  <c:v>1099.4000000000001</c:v>
                </c:pt>
                <c:pt idx="77">
                  <c:v>1123.5999999999999</c:v>
                </c:pt>
                <c:pt idx="78">
                  <c:v>1129</c:v>
                </c:pt>
                <c:pt idx="79">
                  <c:v>1140.2</c:v>
                </c:pt>
                <c:pt idx="80">
                  <c:v>1144.2</c:v>
                </c:pt>
                <c:pt idx="81">
                  <c:v>1135.4000000000001</c:v>
                </c:pt>
                <c:pt idx="82">
                  <c:v>1125.8</c:v>
                </c:pt>
                <c:pt idx="83">
                  <c:v>1121.2</c:v>
                </c:pt>
                <c:pt idx="84">
                  <c:v>1116.8</c:v>
                </c:pt>
                <c:pt idx="85">
                  <c:v>1109.8</c:v>
                </c:pt>
                <c:pt idx="86">
                  <c:v>1105.2</c:v>
                </c:pt>
                <c:pt idx="87">
                  <c:v>1107.8</c:v>
                </c:pt>
                <c:pt idx="88">
                  <c:v>1110.5999999999999</c:v>
                </c:pt>
                <c:pt idx="89">
                  <c:v>1115.8</c:v>
                </c:pt>
                <c:pt idx="90">
                  <c:v>1119.5999999999999</c:v>
                </c:pt>
                <c:pt idx="91">
                  <c:v>1138</c:v>
                </c:pt>
                <c:pt idx="92">
                  <c:v>1149.2</c:v>
                </c:pt>
                <c:pt idx="93">
                  <c:v>1144</c:v>
                </c:pt>
                <c:pt idx="94">
                  <c:v>1136.2</c:v>
                </c:pt>
                <c:pt idx="95">
                  <c:v>1128.8</c:v>
                </c:pt>
                <c:pt idx="96">
                  <c:v>1120.2</c:v>
                </c:pt>
                <c:pt idx="97">
                  <c:v>1109.2</c:v>
                </c:pt>
                <c:pt idx="98">
                  <c:v>1096</c:v>
                </c:pt>
                <c:pt idx="99">
                  <c:v>1103.2</c:v>
                </c:pt>
                <c:pt idx="100">
                  <c:v>1101.8</c:v>
                </c:pt>
                <c:pt idx="101">
                  <c:v>1112.5999999999999</c:v>
                </c:pt>
                <c:pt idx="102">
                  <c:v>1118.8</c:v>
                </c:pt>
                <c:pt idx="103">
                  <c:v>1147.5999999999999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582208"/>
        <c:axId val="109583744"/>
      </c:lineChart>
      <c:catAx>
        <c:axId val="10958220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048">
            <a:solidFill>
              <a:sysClr val="windowText" lastClr="000000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Arial"/>
                <a:cs typeface="Arial"/>
              </a:defRPr>
            </a:pPr>
            <a:endParaRPr lang="en-US"/>
          </a:p>
        </c:txPr>
        <c:crossAx val="109583744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09583744"/>
        <c:scaling>
          <c:orientation val="minMax"/>
          <c:max val="1400"/>
          <c:min val="8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048">
            <a:solidFill>
              <a:sysClr val="windowText" lastClr="000000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Arial"/>
                <a:cs typeface="Arial"/>
              </a:defRPr>
            </a:pPr>
            <a:endParaRPr lang="en-US"/>
          </a:p>
        </c:txPr>
        <c:crossAx val="1095822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2386142704384194E-2"/>
          <c:y val="0.1546745851683794"/>
          <c:w val="0.86347026197197041"/>
          <c:h val="0.68280226739444383"/>
        </c:manualLayout>
      </c:layout>
      <c:barChart>
        <c:barDir val="col"/>
        <c:grouping val="clustered"/>
        <c:varyColors val="0"/>
        <c:ser>
          <c:idx val="2"/>
          <c:order val="0"/>
          <c:tx>
            <c:v>Recession</c:v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invertIfNegative val="0"/>
          <c:cat>
            <c:numRef>
              <c:f>GDP!$H$48:$H$187</c:f>
              <c:numCache>
                <c:formatCode>0</c:formatCode>
                <c:ptCount val="140"/>
                <c:pt idx="0">
                  <c:v>1980</c:v>
                </c:pt>
                <c:pt idx="1">
                  <c:v>1980</c:v>
                </c:pt>
                <c:pt idx="2">
                  <c:v>1980</c:v>
                </c:pt>
                <c:pt idx="3">
                  <c:v>1980</c:v>
                </c:pt>
                <c:pt idx="4">
                  <c:v>1981</c:v>
                </c:pt>
                <c:pt idx="5">
                  <c:v>1981</c:v>
                </c:pt>
                <c:pt idx="6">
                  <c:v>1981</c:v>
                </c:pt>
                <c:pt idx="7">
                  <c:v>1981</c:v>
                </c:pt>
                <c:pt idx="8">
                  <c:v>1982</c:v>
                </c:pt>
                <c:pt idx="9">
                  <c:v>1982</c:v>
                </c:pt>
                <c:pt idx="10">
                  <c:v>1982</c:v>
                </c:pt>
                <c:pt idx="11">
                  <c:v>1982</c:v>
                </c:pt>
                <c:pt idx="12">
                  <c:v>1983</c:v>
                </c:pt>
                <c:pt idx="13">
                  <c:v>1983</c:v>
                </c:pt>
                <c:pt idx="14">
                  <c:v>1983</c:v>
                </c:pt>
                <c:pt idx="15">
                  <c:v>1983</c:v>
                </c:pt>
                <c:pt idx="16">
                  <c:v>1984</c:v>
                </c:pt>
                <c:pt idx="17">
                  <c:v>1984</c:v>
                </c:pt>
                <c:pt idx="18">
                  <c:v>1984</c:v>
                </c:pt>
                <c:pt idx="19">
                  <c:v>1984</c:v>
                </c:pt>
                <c:pt idx="20">
                  <c:v>1985</c:v>
                </c:pt>
                <c:pt idx="21">
                  <c:v>1985</c:v>
                </c:pt>
                <c:pt idx="22">
                  <c:v>1985</c:v>
                </c:pt>
                <c:pt idx="23">
                  <c:v>1985</c:v>
                </c:pt>
                <c:pt idx="24">
                  <c:v>1986</c:v>
                </c:pt>
                <c:pt idx="25">
                  <c:v>1986</c:v>
                </c:pt>
                <c:pt idx="26">
                  <c:v>1986</c:v>
                </c:pt>
                <c:pt idx="27">
                  <c:v>1986</c:v>
                </c:pt>
                <c:pt idx="28">
                  <c:v>1987</c:v>
                </c:pt>
                <c:pt idx="29">
                  <c:v>1987</c:v>
                </c:pt>
                <c:pt idx="30">
                  <c:v>1987</c:v>
                </c:pt>
                <c:pt idx="31">
                  <c:v>1987</c:v>
                </c:pt>
                <c:pt idx="32">
                  <c:v>1988</c:v>
                </c:pt>
                <c:pt idx="33">
                  <c:v>1988</c:v>
                </c:pt>
                <c:pt idx="34">
                  <c:v>1988</c:v>
                </c:pt>
                <c:pt idx="35">
                  <c:v>1988</c:v>
                </c:pt>
                <c:pt idx="36">
                  <c:v>1989</c:v>
                </c:pt>
                <c:pt idx="37">
                  <c:v>1989</c:v>
                </c:pt>
                <c:pt idx="38">
                  <c:v>1989</c:v>
                </c:pt>
                <c:pt idx="39">
                  <c:v>1989</c:v>
                </c:pt>
                <c:pt idx="40">
                  <c:v>1990</c:v>
                </c:pt>
                <c:pt idx="41">
                  <c:v>1990</c:v>
                </c:pt>
                <c:pt idx="42">
                  <c:v>1990</c:v>
                </c:pt>
                <c:pt idx="43">
                  <c:v>1990</c:v>
                </c:pt>
                <c:pt idx="44">
                  <c:v>1991</c:v>
                </c:pt>
                <c:pt idx="45">
                  <c:v>1991</c:v>
                </c:pt>
                <c:pt idx="46">
                  <c:v>1991</c:v>
                </c:pt>
                <c:pt idx="47">
                  <c:v>1991</c:v>
                </c:pt>
                <c:pt idx="48">
                  <c:v>1992</c:v>
                </c:pt>
                <c:pt idx="49">
                  <c:v>1992</c:v>
                </c:pt>
                <c:pt idx="50">
                  <c:v>1992</c:v>
                </c:pt>
                <c:pt idx="51">
                  <c:v>1992</c:v>
                </c:pt>
                <c:pt idx="52">
                  <c:v>1993</c:v>
                </c:pt>
                <c:pt idx="53">
                  <c:v>1993</c:v>
                </c:pt>
                <c:pt idx="54">
                  <c:v>1993</c:v>
                </c:pt>
                <c:pt idx="55">
                  <c:v>1993</c:v>
                </c:pt>
                <c:pt idx="56">
                  <c:v>1994</c:v>
                </c:pt>
                <c:pt idx="57">
                  <c:v>1994</c:v>
                </c:pt>
                <c:pt idx="58">
                  <c:v>1994</c:v>
                </c:pt>
                <c:pt idx="59">
                  <c:v>1994</c:v>
                </c:pt>
                <c:pt idx="60">
                  <c:v>1995</c:v>
                </c:pt>
                <c:pt idx="61">
                  <c:v>1995</c:v>
                </c:pt>
                <c:pt idx="62">
                  <c:v>1995</c:v>
                </c:pt>
                <c:pt idx="63">
                  <c:v>1995</c:v>
                </c:pt>
                <c:pt idx="64">
                  <c:v>1996</c:v>
                </c:pt>
                <c:pt idx="65">
                  <c:v>1996</c:v>
                </c:pt>
                <c:pt idx="66">
                  <c:v>1996</c:v>
                </c:pt>
                <c:pt idx="67">
                  <c:v>1996</c:v>
                </c:pt>
                <c:pt idx="68">
                  <c:v>1997</c:v>
                </c:pt>
                <c:pt idx="69">
                  <c:v>1997</c:v>
                </c:pt>
                <c:pt idx="70">
                  <c:v>1997</c:v>
                </c:pt>
                <c:pt idx="71">
                  <c:v>1997</c:v>
                </c:pt>
                <c:pt idx="72">
                  <c:v>1998</c:v>
                </c:pt>
                <c:pt idx="73">
                  <c:v>1998</c:v>
                </c:pt>
                <c:pt idx="74">
                  <c:v>1998</c:v>
                </c:pt>
                <c:pt idx="75">
                  <c:v>1998</c:v>
                </c:pt>
                <c:pt idx="76">
                  <c:v>1999</c:v>
                </c:pt>
                <c:pt idx="77">
                  <c:v>1999</c:v>
                </c:pt>
                <c:pt idx="78">
                  <c:v>1999</c:v>
                </c:pt>
                <c:pt idx="79">
                  <c:v>1999</c:v>
                </c:pt>
                <c:pt idx="80">
                  <c:v>2000</c:v>
                </c:pt>
                <c:pt idx="81">
                  <c:v>2000</c:v>
                </c:pt>
                <c:pt idx="82">
                  <c:v>2000</c:v>
                </c:pt>
                <c:pt idx="83">
                  <c:v>2000</c:v>
                </c:pt>
                <c:pt idx="84">
                  <c:v>2001</c:v>
                </c:pt>
                <c:pt idx="85">
                  <c:v>2001</c:v>
                </c:pt>
                <c:pt idx="86">
                  <c:v>2001</c:v>
                </c:pt>
                <c:pt idx="87">
                  <c:v>2001</c:v>
                </c:pt>
                <c:pt idx="88">
                  <c:v>2002</c:v>
                </c:pt>
                <c:pt idx="89">
                  <c:v>2002</c:v>
                </c:pt>
                <c:pt idx="90">
                  <c:v>2002</c:v>
                </c:pt>
                <c:pt idx="91">
                  <c:v>2002</c:v>
                </c:pt>
                <c:pt idx="92">
                  <c:v>2003</c:v>
                </c:pt>
                <c:pt idx="93">
                  <c:v>2003</c:v>
                </c:pt>
                <c:pt idx="94">
                  <c:v>2003</c:v>
                </c:pt>
                <c:pt idx="95">
                  <c:v>2003</c:v>
                </c:pt>
                <c:pt idx="96">
                  <c:v>2004</c:v>
                </c:pt>
                <c:pt idx="97">
                  <c:v>2004</c:v>
                </c:pt>
                <c:pt idx="98">
                  <c:v>2004</c:v>
                </c:pt>
                <c:pt idx="99">
                  <c:v>2004</c:v>
                </c:pt>
                <c:pt idx="100">
                  <c:v>2005</c:v>
                </c:pt>
                <c:pt idx="101">
                  <c:v>2005</c:v>
                </c:pt>
                <c:pt idx="102">
                  <c:v>2005</c:v>
                </c:pt>
                <c:pt idx="103">
                  <c:v>2005</c:v>
                </c:pt>
                <c:pt idx="104">
                  <c:v>2006</c:v>
                </c:pt>
                <c:pt idx="105">
                  <c:v>2006</c:v>
                </c:pt>
                <c:pt idx="106">
                  <c:v>2006</c:v>
                </c:pt>
                <c:pt idx="107">
                  <c:v>2006</c:v>
                </c:pt>
                <c:pt idx="108">
                  <c:v>2007</c:v>
                </c:pt>
                <c:pt idx="109">
                  <c:v>2007</c:v>
                </c:pt>
                <c:pt idx="110">
                  <c:v>2007</c:v>
                </c:pt>
                <c:pt idx="111">
                  <c:v>2007</c:v>
                </c:pt>
                <c:pt idx="112">
                  <c:v>2008</c:v>
                </c:pt>
                <c:pt idx="113">
                  <c:v>2008</c:v>
                </c:pt>
                <c:pt idx="114">
                  <c:v>2008</c:v>
                </c:pt>
                <c:pt idx="115">
                  <c:v>2008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2011</c:v>
                </c:pt>
                <c:pt idx="125">
                  <c:v>2011</c:v>
                </c:pt>
                <c:pt idx="126">
                  <c:v>2011</c:v>
                </c:pt>
                <c:pt idx="127">
                  <c:v>2011</c:v>
                </c:pt>
                <c:pt idx="128">
                  <c:v>2012</c:v>
                </c:pt>
                <c:pt idx="129">
                  <c:v>2012</c:v>
                </c:pt>
                <c:pt idx="130">
                  <c:v>2012</c:v>
                </c:pt>
                <c:pt idx="131">
                  <c:v>2012</c:v>
                </c:pt>
                <c:pt idx="132">
                  <c:v>2013</c:v>
                </c:pt>
                <c:pt idx="133">
                  <c:v>2013</c:v>
                </c:pt>
                <c:pt idx="134">
                  <c:v>2013</c:v>
                </c:pt>
                <c:pt idx="135">
                  <c:v>2013</c:v>
                </c:pt>
                <c:pt idx="136">
                  <c:v>2014</c:v>
                </c:pt>
                <c:pt idx="137">
                  <c:v>2014</c:v>
                </c:pt>
                <c:pt idx="138">
                  <c:v>2014</c:v>
                </c:pt>
                <c:pt idx="139">
                  <c:v>2014</c:v>
                </c:pt>
              </c:numCache>
            </c:numRef>
          </c:cat>
          <c:val>
            <c:numRef>
              <c:f>GDP!$K$48:$K$187</c:f>
              <c:numCache>
                <c:formatCode>General</c:formatCode>
                <c:ptCount val="140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42">
                  <c:v>20</c:v>
                </c:pt>
                <c:pt idx="43">
                  <c:v>20</c:v>
                </c:pt>
                <c:pt idx="44">
                  <c:v>20</c:v>
                </c:pt>
                <c:pt idx="84">
                  <c:v>20</c:v>
                </c:pt>
                <c:pt idx="85">
                  <c:v>20</c:v>
                </c:pt>
                <c:pt idx="86">
                  <c:v>20</c:v>
                </c:pt>
                <c:pt idx="87">
                  <c:v>20</c:v>
                </c:pt>
                <c:pt idx="111">
                  <c:v>20</c:v>
                </c:pt>
                <c:pt idx="112">
                  <c:v>20</c:v>
                </c:pt>
                <c:pt idx="113">
                  <c:v>20</c:v>
                </c:pt>
                <c:pt idx="114">
                  <c:v>20</c:v>
                </c:pt>
                <c:pt idx="115">
                  <c:v>20</c:v>
                </c:pt>
                <c:pt idx="116">
                  <c:v>20</c:v>
                </c:pt>
                <c:pt idx="117">
                  <c:v>20</c:v>
                </c:pt>
              </c:numCache>
            </c:numRef>
          </c:val>
        </c:ser>
        <c:ser>
          <c:idx val="1"/>
          <c:order val="1"/>
          <c:tx>
            <c:v>Recession2</c:v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invertIfNegative val="0"/>
          <c:cat>
            <c:numRef>
              <c:f>GDP!$H$48:$H$187</c:f>
              <c:numCache>
                <c:formatCode>0</c:formatCode>
                <c:ptCount val="140"/>
                <c:pt idx="0">
                  <c:v>1980</c:v>
                </c:pt>
                <c:pt idx="1">
                  <c:v>1980</c:v>
                </c:pt>
                <c:pt idx="2">
                  <c:v>1980</c:v>
                </c:pt>
                <c:pt idx="3">
                  <c:v>1980</c:v>
                </c:pt>
                <c:pt idx="4">
                  <c:v>1981</c:v>
                </c:pt>
                <c:pt idx="5">
                  <c:v>1981</c:v>
                </c:pt>
                <c:pt idx="6">
                  <c:v>1981</c:v>
                </c:pt>
                <c:pt idx="7">
                  <c:v>1981</c:v>
                </c:pt>
                <c:pt idx="8">
                  <c:v>1982</c:v>
                </c:pt>
                <c:pt idx="9">
                  <c:v>1982</c:v>
                </c:pt>
                <c:pt idx="10">
                  <c:v>1982</c:v>
                </c:pt>
                <c:pt idx="11">
                  <c:v>1982</c:v>
                </c:pt>
                <c:pt idx="12">
                  <c:v>1983</c:v>
                </c:pt>
                <c:pt idx="13">
                  <c:v>1983</c:v>
                </c:pt>
                <c:pt idx="14">
                  <c:v>1983</c:v>
                </c:pt>
                <c:pt idx="15">
                  <c:v>1983</c:v>
                </c:pt>
                <c:pt idx="16">
                  <c:v>1984</c:v>
                </c:pt>
                <c:pt idx="17">
                  <c:v>1984</c:v>
                </c:pt>
                <c:pt idx="18">
                  <c:v>1984</c:v>
                </c:pt>
                <c:pt idx="19">
                  <c:v>1984</c:v>
                </c:pt>
                <c:pt idx="20">
                  <c:v>1985</c:v>
                </c:pt>
                <c:pt idx="21">
                  <c:v>1985</c:v>
                </c:pt>
                <c:pt idx="22">
                  <c:v>1985</c:v>
                </c:pt>
                <c:pt idx="23">
                  <c:v>1985</c:v>
                </c:pt>
                <c:pt idx="24">
                  <c:v>1986</c:v>
                </c:pt>
                <c:pt idx="25">
                  <c:v>1986</c:v>
                </c:pt>
                <c:pt idx="26">
                  <c:v>1986</c:v>
                </c:pt>
                <c:pt idx="27">
                  <c:v>1986</c:v>
                </c:pt>
                <c:pt idx="28">
                  <c:v>1987</c:v>
                </c:pt>
                <c:pt idx="29">
                  <c:v>1987</c:v>
                </c:pt>
                <c:pt idx="30">
                  <c:v>1987</c:v>
                </c:pt>
                <c:pt idx="31">
                  <c:v>1987</c:v>
                </c:pt>
                <c:pt idx="32">
                  <c:v>1988</c:v>
                </c:pt>
                <c:pt idx="33">
                  <c:v>1988</c:v>
                </c:pt>
                <c:pt idx="34">
                  <c:v>1988</c:v>
                </c:pt>
                <c:pt idx="35">
                  <c:v>1988</c:v>
                </c:pt>
                <c:pt idx="36">
                  <c:v>1989</c:v>
                </c:pt>
                <c:pt idx="37">
                  <c:v>1989</c:v>
                </c:pt>
                <c:pt idx="38">
                  <c:v>1989</c:v>
                </c:pt>
                <c:pt idx="39">
                  <c:v>1989</c:v>
                </c:pt>
                <c:pt idx="40">
                  <c:v>1990</c:v>
                </c:pt>
                <c:pt idx="41">
                  <c:v>1990</c:v>
                </c:pt>
                <c:pt idx="42">
                  <c:v>1990</c:v>
                </c:pt>
                <c:pt idx="43">
                  <c:v>1990</c:v>
                </c:pt>
                <c:pt idx="44">
                  <c:v>1991</c:v>
                </c:pt>
                <c:pt idx="45">
                  <c:v>1991</c:v>
                </c:pt>
                <c:pt idx="46">
                  <c:v>1991</c:v>
                </c:pt>
                <c:pt idx="47">
                  <c:v>1991</c:v>
                </c:pt>
                <c:pt idx="48">
                  <c:v>1992</c:v>
                </c:pt>
                <c:pt idx="49">
                  <c:v>1992</c:v>
                </c:pt>
                <c:pt idx="50">
                  <c:v>1992</c:v>
                </c:pt>
                <c:pt idx="51">
                  <c:v>1992</c:v>
                </c:pt>
                <c:pt idx="52">
                  <c:v>1993</c:v>
                </c:pt>
                <c:pt idx="53">
                  <c:v>1993</c:v>
                </c:pt>
                <c:pt idx="54">
                  <c:v>1993</c:v>
                </c:pt>
                <c:pt idx="55">
                  <c:v>1993</c:v>
                </c:pt>
                <c:pt idx="56">
                  <c:v>1994</c:v>
                </c:pt>
                <c:pt idx="57">
                  <c:v>1994</c:v>
                </c:pt>
                <c:pt idx="58">
                  <c:v>1994</c:v>
                </c:pt>
                <c:pt idx="59">
                  <c:v>1994</c:v>
                </c:pt>
                <c:pt idx="60">
                  <c:v>1995</c:v>
                </c:pt>
                <c:pt idx="61">
                  <c:v>1995</c:v>
                </c:pt>
                <c:pt idx="62">
                  <c:v>1995</c:v>
                </c:pt>
                <c:pt idx="63">
                  <c:v>1995</c:v>
                </c:pt>
                <c:pt idx="64">
                  <c:v>1996</c:v>
                </c:pt>
                <c:pt idx="65">
                  <c:v>1996</c:v>
                </c:pt>
                <c:pt idx="66">
                  <c:v>1996</c:v>
                </c:pt>
                <c:pt idx="67">
                  <c:v>1996</c:v>
                </c:pt>
                <c:pt idx="68">
                  <c:v>1997</c:v>
                </c:pt>
                <c:pt idx="69">
                  <c:v>1997</c:v>
                </c:pt>
                <c:pt idx="70">
                  <c:v>1997</c:v>
                </c:pt>
                <c:pt idx="71">
                  <c:v>1997</c:v>
                </c:pt>
                <c:pt idx="72">
                  <c:v>1998</c:v>
                </c:pt>
                <c:pt idx="73">
                  <c:v>1998</c:v>
                </c:pt>
                <c:pt idx="74">
                  <c:v>1998</c:v>
                </c:pt>
                <c:pt idx="75">
                  <c:v>1998</c:v>
                </c:pt>
                <c:pt idx="76">
                  <c:v>1999</c:v>
                </c:pt>
                <c:pt idx="77">
                  <c:v>1999</c:v>
                </c:pt>
                <c:pt idx="78">
                  <c:v>1999</c:v>
                </c:pt>
                <c:pt idx="79">
                  <c:v>1999</c:v>
                </c:pt>
                <c:pt idx="80">
                  <c:v>2000</c:v>
                </c:pt>
                <c:pt idx="81">
                  <c:v>2000</c:v>
                </c:pt>
                <c:pt idx="82">
                  <c:v>2000</c:v>
                </c:pt>
                <c:pt idx="83">
                  <c:v>2000</c:v>
                </c:pt>
                <c:pt idx="84">
                  <c:v>2001</c:v>
                </c:pt>
                <c:pt idx="85">
                  <c:v>2001</c:v>
                </c:pt>
                <c:pt idx="86">
                  <c:v>2001</c:v>
                </c:pt>
                <c:pt idx="87">
                  <c:v>2001</c:v>
                </c:pt>
                <c:pt idx="88">
                  <c:v>2002</c:v>
                </c:pt>
                <c:pt idx="89">
                  <c:v>2002</c:v>
                </c:pt>
                <c:pt idx="90">
                  <c:v>2002</c:v>
                </c:pt>
                <c:pt idx="91">
                  <c:v>2002</c:v>
                </c:pt>
                <c:pt idx="92">
                  <c:v>2003</c:v>
                </c:pt>
                <c:pt idx="93">
                  <c:v>2003</c:v>
                </c:pt>
                <c:pt idx="94">
                  <c:v>2003</c:v>
                </c:pt>
                <c:pt idx="95">
                  <c:v>2003</c:v>
                </c:pt>
                <c:pt idx="96">
                  <c:v>2004</c:v>
                </c:pt>
                <c:pt idx="97">
                  <c:v>2004</c:v>
                </c:pt>
                <c:pt idx="98">
                  <c:v>2004</c:v>
                </c:pt>
                <c:pt idx="99">
                  <c:v>2004</c:v>
                </c:pt>
                <c:pt idx="100">
                  <c:v>2005</c:v>
                </c:pt>
                <c:pt idx="101">
                  <c:v>2005</c:v>
                </c:pt>
                <c:pt idx="102">
                  <c:v>2005</c:v>
                </c:pt>
                <c:pt idx="103">
                  <c:v>2005</c:v>
                </c:pt>
                <c:pt idx="104">
                  <c:v>2006</c:v>
                </c:pt>
                <c:pt idx="105">
                  <c:v>2006</c:v>
                </c:pt>
                <c:pt idx="106">
                  <c:v>2006</c:v>
                </c:pt>
                <c:pt idx="107">
                  <c:v>2006</c:v>
                </c:pt>
                <c:pt idx="108">
                  <c:v>2007</c:v>
                </c:pt>
                <c:pt idx="109">
                  <c:v>2007</c:v>
                </c:pt>
                <c:pt idx="110">
                  <c:v>2007</c:v>
                </c:pt>
                <c:pt idx="111">
                  <c:v>2007</c:v>
                </c:pt>
                <c:pt idx="112">
                  <c:v>2008</c:v>
                </c:pt>
                <c:pt idx="113">
                  <c:v>2008</c:v>
                </c:pt>
                <c:pt idx="114">
                  <c:v>2008</c:v>
                </c:pt>
                <c:pt idx="115">
                  <c:v>2008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2011</c:v>
                </c:pt>
                <c:pt idx="125">
                  <c:v>2011</c:v>
                </c:pt>
                <c:pt idx="126">
                  <c:v>2011</c:v>
                </c:pt>
                <c:pt idx="127">
                  <c:v>2011</c:v>
                </c:pt>
                <c:pt idx="128">
                  <c:v>2012</c:v>
                </c:pt>
                <c:pt idx="129">
                  <c:v>2012</c:v>
                </c:pt>
                <c:pt idx="130">
                  <c:v>2012</c:v>
                </c:pt>
                <c:pt idx="131">
                  <c:v>2012</c:v>
                </c:pt>
                <c:pt idx="132">
                  <c:v>2013</c:v>
                </c:pt>
                <c:pt idx="133">
                  <c:v>2013</c:v>
                </c:pt>
                <c:pt idx="134">
                  <c:v>2013</c:v>
                </c:pt>
                <c:pt idx="135">
                  <c:v>2013</c:v>
                </c:pt>
                <c:pt idx="136">
                  <c:v>2014</c:v>
                </c:pt>
                <c:pt idx="137">
                  <c:v>2014</c:v>
                </c:pt>
                <c:pt idx="138">
                  <c:v>2014</c:v>
                </c:pt>
                <c:pt idx="139">
                  <c:v>2014</c:v>
                </c:pt>
              </c:numCache>
            </c:numRef>
          </c:cat>
          <c:val>
            <c:numRef>
              <c:f>GDP!$L$48:$L$187</c:f>
              <c:numCache>
                <c:formatCode>General</c:formatCode>
                <c:ptCount val="140"/>
                <c:pt idx="0">
                  <c:v>-10</c:v>
                </c:pt>
                <c:pt idx="1">
                  <c:v>-10</c:v>
                </c:pt>
                <c:pt idx="2">
                  <c:v>-10</c:v>
                </c:pt>
                <c:pt idx="6">
                  <c:v>-10</c:v>
                </c:pt>
                <c:pt idx="7">
                  <c:v>-10</c:v>
                </c:pt>
                <c:pt idx="8">
                  <c:v>-10</c:v>
                </c:pt>
                <c:pt idx="9">
                  <c:v>-10</c:v>
                </c:pt>
                <c:pt idx="10">
                  <c:v>-10</c:v>
                </c:pt>
                <c:pt idx="11">
                  <c:v>-10</c:v>
                </c:pt>
                <c:pt idx="42">
                  <c:v>-10</c:v>
                </c:pt>
                <c:pt idx="43">
                  <c:v>-10</c:v>
                </c:pt>
                <c:pt idx="44">
                  <c:v>-10</c:v>
                </c:pt>
                <c:pt idx="84">
                  <c:v>-10</c:v>
                </c:pt>
                <c:pt idx="85">
                  <c:v>-10</c:v>
                </c:pt>
                <c:pt idx="86">
                  <c:v>-10</c:v>
                </c:pt>
                <c:pt idx="87">
                  <c:v>-10</c:v>
                </c:pt>
                <c:pt idx="111">
                  <c:v>-10</c:v>
                </c:pt>
                <c:pt idx="112">
                  <c:v>-10</c:v>
                </c:pt>
                <c:pt idx="113">
                  <c:v>-10</c:v>
                </c:pt>
                <c:pt idx="114">
                  <c:v>-10</c:v>
                </c:pt>
                <c:pt idx="115">
                  <c:v>-10</c:v>
                </c:pt>
                <c:pt idx="116">
                  <c:v>-10</c:v>
                </c:pt>
                <c:pt idx="117">
                  <c:v>-10</c:v>
                </c:pt>
              </c:numCache>
            </c:numRef>
          </c:val>
        </c:ser>
        <c:ser>
          <c:idx val="0"/>
          <c:order val="2"/>
          <c:tx>
            <c:v>Real GDP</c:v>
          </c:tx>
          <c:spPr>
            <a:solidFill>
              <a:srgbClr val="0000FF"/>
            </a:solidFill>
            <a:ln>
              <a:solidFill>
                <a:schemeClr val="tx1"/>
              </a:solidFill>
            </a:ln>
          </c:spPr>
          <c:invertIfNegative val="0"/>
          <c:dPt>
            <c:idx val="135"/>
            <c:invertIfNegative val="0"/>
            <c:bubble3D val="0"/>
          </c:dPt>
          <c:dPt>
            <c:idx val="136"/>
            <c:invertIfNegative val="0"/>
            <c:bubble3D val="0"/>
          </c:dPt>
          <c:dPt>
            <c:idx val="137"/>
            <c:invertIfNegative val="0"/>
            <c:bubble3D val="0"/>
          </c:dPt>
          <c:dPt>
            <c:idx val="138"/>
            <c:invertIfNegative val="0"/>
            <c:bubble3D val="0"/>
          </c:dPt>
          <c:dPt>
            <c:idx val="139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17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172"/>
            <c:invertIfNegative val="0"/>
            <c:bubble3D val="0"/>
          </c:dPt>
          <c:dPt>
            <c:idx val="173"/>
            <c:invertIfNegative val="0"/>
            <c:bubble3D val="0"/>
          </c:dPt>
          <c:dPt>
            <c:idx val="174"/>
            <c:invertIfNegative val="0"/>
            <c:bubble3D val="0"/>
          </c:dPt>
          <c:dPt>
            <c:idx val="175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cat>
            <c:numRef>
              <c:f>GDP!$H$48:$H$187</c:f>
              <c:numCache>
                <c:formatCode>0</c:formatCode>
                <c:ptCount val="140"/>
                <c:pt idx="0">
                  <c:v>1980</c:v>
                </c:pt>
                <c:pt idx="1">
                  <c:v>1980</c:v>
                </c:pt>
                <c:pt idx="2">
                  <c:v>1980</c:v>
                </c:pt>
                <c:pt idx="3">
                  <c:v>1980</c:v>
                </c:pt>
                <c:pt idx="4">
                  <c:v>1981</c:v>
                </c:pt>
                <c:pt idx="5">
                  <c:v>1981</c:v>
                </c:pt>
                <c:pt idx="6">
                  <c:v>1981</c:v>
                </c:pt>
                <c:pt idx="7">
                  <c:v>1981</c:v>
                </c:pt>
                <c:pt idx="8">
                  <c:v>1982</c:v>
                </c:pt>
                <c:pt idx="9">
                  <c:v>1982</c:v>
                </c:pt>
                <c:pt idx="10">
                  <c:v>1982</c:v>
                </c:pt>
                <c:pt idx="11">
                  <c:v>1982</c:v>
                </c:pt>
                <c:pt idx="12">
                  <c:v>1983</c:v>
                </c:pt>
                <c:pt idx="13">
                  <c:v>1983</c:v>
                </c:pt>
                <c:pt idx="14">
                  <c:v>1983</c:v>
                </c:pt>
                <c:pt idx="15">
                  <c:v>1983</c:v>
                </c:pt>
                <c:pt idx="16">
                  <c:v>1984</c:v>
                </c:pt>
                <c:pt idx="17">
                  <c:v>1984</c:v>
                </c:pt>
                <c:pt idx="18">
                  <c:v>1984</c:v>
                </c:pt>
                <c:pt idx="19">
                  <c:v>1984</c:v>
                </c:pt>
                <c:pt idx="20">
                  <c:v>1985</c:v>
                </c:pt>
                <c:pt idx="21">
                  <c:v>1985</c:v>
                </c:pt>
                <c:pt idx="22">
                  <c:v>1985</c:v>
                </c:pt>
                <c:pt idx="23">
                  <c:v>1985</c:v>
                </c:pt>
                <c:pt idx="24">
                  <c:v>1986</c:v>
                </c:pt>
                <c:pt idx="25">
                  <c:v>1986</c:v>
                </c:pt>
                <c:pt idx="26">
                  <c:v>1986</c:v>
                </c:pt>
                <c:pt idx="27">
                  <c:v>1986</c:v>
                </c:pt>
                <c:pt idx="28">
                  <c:v>1987</c:v>
                </c:pt>
                <c:pt idx="29">
                  <c:v>1987</c:v>
                </c:pt>
                <c:pt idx="30">
                  <c:v>1987</c:v>
                </c:pt>
                <c:pt idx="31">
                  <c:v>1987</c:v>
                </c:pt>
                <c:pt idx="32">
                  <c:v>1988</c:v>
                </c:pt>
                <c:pt idx="33">
                  <c:v>1988</c:v>
                </c:pt>
                <c:pt idx="34">
                  <c:v>1988</c:v>
                </c:pt>
                <c:pt idx="35">
                  <c:v>1988</c:v>
                </c:pt>
                <c:pt idx="36">
                  <c:v>1989</c:v>
                </c:pt>
                <c:pt idx="37">
                  <c:v>1989</c:v>
                </c:pt>
                <c:pt idx="38">
                  <c:v>1989</c:v>
                </c:pt>
                <c:pt idx="39">
                  <c:v>1989</c:v>
                </c:pt>
                <c:pt idx="40">
                  <c:v>1990</c:v>
                </c:pt>
                <c:pt idx="41">
                  <c:v>1990</c:v>
                </c:pt>
                <c:pt idx="42">
                  <c:v>1990</c:v>
                </c:pt>
                <c:pt idx="43">
                  <c:v>1990</c:v>
                </c:pt>
                <c:pt idx="44">
                  <c:v>1991</c:v>
                </c:pt>
                <c:pt idx="45">
                  <c:v>1991</c:v>
                </c:pt>
                <c:pt idx="46">
                  <c:v>1991</c:v>
                </c:pt>
                <c:pt idx="47">
                  <c:v>1991</c:v>
                </c:pt>
                <c:pt idx="48">
                  <c:v>1992</c:v>
                </c:pt>
                <c:pt idx="49">
                  <c:v>1992</c:v>
                </c:pt>
                <c:pt idx="50">
                  <c:v>1992</c:v>
                </c:pt>
                <c:pt idx="51">
                  <c:v>1992</c:v>
                </c:pt>
                <c:pt idx="52">
                  <c:v>1993</c:v>
                </c:pt>
                <c:pt idx="53">
                  <c:v>1993</c:v>
                </c:pt>
                <c:pt idx="54">
                  <c:v>1993</c:v>
                </c:pt>
                <c:pt idx="55">
                  <c:v>1993</c:v>
                </c:pt>
                <c:pt idx="56">
                  <c:v>1994</c:v>
                </c:pt>
                <c:pt idx="57">
                  <c:v>1994</c:v>
                </c:pt>
                <c:pt idx="58">
                  <c:v>1994</c:v>
                </c:pt>
                <c:pt idx="59">
                  <c:v>1994</c:v>
                </c:pt>
                <c:pt idx="60">
                  <c:v>1995</c:v>
                </c:pt>
                <c:pt idx="61">
                  <c:v>1995</c:v>
                </c:pt>
                <c:pt idx="62">
                  <c:v>1995</c:v>
                </c:pt>
                <c:pt idx="63">
                  <c:v>1995</c:v>
                </c:pt>
                <c:pt idx="64">
                  <c:v>1996</c:v>
                </c:pt>
                <c:pt idx="65">
                  <c:v>1996</c:v>
                </c:pt>
                <c:pt idx="66">
                  <c:v>1996</c:v>
                </c:pt>
                <c:pt idx="67">
                  <c:v>1996</c:v>
                </c:pt>
                <c:pt idx="68">
                  <c:v>1997</c:v>
                </c:pt>
                <c:pt idx="69">
                  <c:v>1997</c:v>
                </c:pt>
                <c:pt idx="70">
                  <c:v>1997</c:v>
                </c:pt>
                <c:pt idx="71">
                  <c:v>1997</c:v>
                </c:pt>
                <c:pt idx="72">
                  <c:v>1998</c:v>
                </c:pt>
                <c:pt idx="73">
                  <c:v>1998</c:v>
                </c:pt>
                <c:pt idx="74">
                  <c:v>1998</c:v>
                </c:pt>
                <c:pt idx="75">
                  <c:v>1998</c:v>
                </c:pt>
                <c:pt idx="76">
                  <c:v>1999</c:v>
                </c:pt>
                <c:pt idx="77">
                  <c:v>1999</c:v>
                </c:pt>
                <c:pt idx="78">
                  <c:v>1999</c:v>
                </c:pt>
                <c:pt idx="79">
                  <c:v>1999</c:v>
                </c:pt>
                <c:pt idx="80">
                  <c:v>2000</c:v>
                </c:pt>
                <c:pt idx="81">
                  <c:v>2000</c:v>
                </c:pt>
                <c:pt idx="82">
                  <c:v>2000</c:v>
                </c:pt>
                <c:pt idx="83">
                  <c:v>2000</c:v>
                </c:pt>
                <c:pt idx="84">
                  <c:v>2001</c:v>
                </c:pt>
                <c:pt idx="85">
                  <c:v>2001</c:v>
                </c:pt>
                <c:pt idx="86">
                  <c:v>2001</c:v>
                </c:pt>
                <c:pt idx="87">
                  <c:v>2001</c:v>
                </c:pt>
                <c:pt idx="88">
                  <c:v>2002</c:v>
                </c:pt>
                <c:pt idx="89">
                  <c:v>2002</c:v>
                </c:pt>
                <c:pt idx="90">
                  <c:v>2002</c:v>
                </c:pt>
                <c:pt idx="91">
                  <c:v>2002</c:v>
                </c:pt>
                <c:pt idx="92">
                  <c:v>2003</c:v>
                </c:pt>
                <c:pt idx="93">
                  <c:v>2003</c:v>
                </c:pt>
                <c:pt idx="94">
                  <c:v>2003</c:v>
                </c:pt>
                <c:pt idx="95">
                  <c:v>2003</c:v>
                </c:pt>
                <c:pt idx="96">
                  <c:v>2004</c:v>
                </c:pt>
                <c:pt idx="97">
                  <c:v>2004</c:v>
                </c:pt>
                <c:pt idx="98">
                  <c:v>2004</c:v>
                </c:pt>
                <c:pt idx="99">
                  <c:v>2004</c:v>
                </c:pt>
                <c:pt idx="100">
                  <c:v>2005</c:v>
                </c:pt>
                <c:pt idx="101">
                  <c:v>2005</c:v>
                </c:pt>
                <c:pt idx="102">
                  <c:v>2005</c:v>
                </c:pt>
                <c:pt idx="103">
                  <c:v>2005</c:v>
                </c:pt>
                <c:pt idx="104">
                  <c:v>2006</c:v>
                </c:pt>
                <c:pt idx="105">
                  <c:v>2006</c:v>
                </c:pt>
                <c:pt idx="106">
                  <c:v>2006</c:v>
                </c:pt>
                <c:pt idx="107">
                  <c:v>2006</c:v>
                </c:pt>
                <c:pt idx="108">
                  <c:v>2007</c:v>
                </c:pt>
                <c:pt idx="109">
                  <c:v>2007</c:v>
                </c:pt>
                <c:pt idx="110">
                  <c:v>2007</c:v>
                </c:pt>
                <c:pt idx="111">
                  <c:v>2007</c:v>
                </c:pt>
                <c:pt idx="112">
                  <c:v>2008</c:v>
                </c:pt>
                <c:pt idx="113">
                  <c:v>2008</c:v>
                </c:pt>
                <c:pt idx="114">
                  <c:v>2008</c:v>
                </c:pt>
                <c:pt idx="115">
                  <c:v>2008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2011</c:v>
                </c:pt>
                <c:pt idx="125">
                  <c:v>2011</c:v>
                </c:pt>
                <c:pt idx="126">
                  <c:v>2011</c:v>
                </c:pt>
                <c:pt idx="127">
                  <c:v>2011</c:v>
                </c:pt>
                <c:pt idx="128">
                  <c:v>2012</c:v>
                </c:pt>
                <c:pt idx="129">
                  <c:v>2012</c:v>
                </c:pt>
                <c:pt idx="130">
                  <c:v>2012</c:v>
                </c:pt>
                <c:pt idx="131">
                  <c:v>2012</c:v>
                </c:pt>
                <c:pt idx="132">
                  <c:v>2013</c:v>
                </c:pt>
                <c:pt idx="133">
                  <c:v>2013</c:v>
                </c:pt>
                <c:pt idx="134">
                  <c:v>2013</c:v>
                </c:pt>
                <c:pt idx="135">
                  <c:v>2013</c:v>
                </c:pt>
                <c:pt idx="136">
                  <c:v>2014</c:v>
                </c:pt>
                <c:pt idx="137">
                  <c:v>2014</c:v>
                </c:pt>
                <c:pt idx="138">
                  <c:v>2014</c:v>
                </c:pt>
                <c:pt idx="139">
                  <c:v>2014</c:v>
                </c:pt>
              </c:numCache>
            </c:numRef>
          </c:cat>
          <c:val>
            <c:numRef>
              <c:f>GDP!$J$48:$J$187</c:f>
              <c:numCache>
                <c:formatCode>0.0</c:formatCode>
                <c:ptCount val="140"/>
                <c:pt idx="0">
                  <c:v>1.3</c:v>
                </c:pt>
                <c:pt idx="1">
                  <c:v>-7.87</c:v>
                </c:pt>
                <c:pt idx="2">
                  <c:v>-0.61</c:v>
                </c:pt>
                <c:pt idx="3">
                  <c:v>7.62</c:v>
                </c:pt>
                <c:pt idx="4">
                  <c:v>8.5399999999999991</c:v>
                </c:pt>
                <c:pt idx="5">
                  <c:v>-2.89</c:v>
                </c:pt>
                <c:pt idx="6">
                  <c:v>4.67</c:v>
                </c:pt>
                <c:pt idx="7">
                  <c:v>-4.59</c:v>
                </c:pt>
                <c:pt idx="8">
                  <c:v>-6.52</c:v>
                </c:pt>
                <c:pt idx="9">
                  <c:v>2.19</c:v>
                </c:pt>
                <c:pt idx="10">
                  <c:v>-1.43</c:v>
                </c:pt>
                <c:pt idx="11">
                  <c:v>0.39</c:v>
                </c:pt>
                <c:pt idx="12">
                  <c:v>5.35</c:v>
                </c:pt>
                <c:pt idx="13">
                  <c:v>9.44</c:v>
                </c:pt>
                <c:pt idx="14">
                  <c:v>8.06</c:v>
                </c:pt>
                <c:pt idx="15">
                  <c:v>8.51</c:v>
                </c:pt>
                <c:pt idx="16">
                  <c:v>8.19</c:v>
                </c:pt>
                <c:pt idx="17">
                  <c:v>7.21</c:v>
                </c:pt>
                <c:pt idx="18">
                  <c:v>3.99</c:v>
                </c:pt>
                <c:pt idx="19">
                  <c:v>3.23</c:v>
                </c:pt>
                <c:pt idx="20">
                  <c:v>4.03</c:v>
                </c:pt>
                <c:pt idx="21">
                  <c:v>3.71</c:v>
                </c:pt>
                <c:pt idx="22">
                  <c:v>6.37</c:v>
                </c:pt>
                <c:pt idx="23">
                  <c:v>3.03</c:v>
                </c:pt>
                <c:pt idx="24">
                  <c:v>3.76</c:v>
                </c:pt>
                <c:pt idx="25">
                  <c:v>1.85</c:v>
                </c:pt>
                <c:pt idx="26">
                  <c:v>4.09</c:v>
                </c:pt>
                <c:pt idx="27">
                  <c:v>2.09</c:v>
                </c:pt>
                <c:pt idx="28">
                  <c:v>2.83</c:v>
                </c:pt>
                <c:pt idx="29">
                  <c:v>4.5599999999999996</c:v>
                </c:pt>
                <c:pt idx="30">
                  <c:v>3.68</c:v>
                </c:pt>
                <c:pt idx="31">
                  <c:v>6.77</c:v>
                </c:pt>
                <c:pt idx="32">
                  <c:v>2.27</c:v>
                </c:pt>
                <c:pt idx="33">
                  <c:v>5.39</c:v>
                </c:pt>
                <c:pt idx="34">
                  <c:v>2.33</c:v>
                </c:pt>
                <c:pt idx="35">
                  <c:v>5.41</c:v>
                </c:pt>
                <c:pt idx="36">
                  <c:v>4.09</c:v>
                </c:pt>
                <c:pt idx="37">
                  <c:v>3.18</c:v>
                </c:pt>
                <c:pt idx="38">
                  <c:v>3.02</c:v>
                </c:pt>
                <c:pt idx="39">
                  <c:v>0.85</c:v>
                </c:pt>
                <c:pt idx="40">
                  <c:v>4.45</c:v>
                </c:pt>
                <c:pt idx="41">
                  <c:v>1.56</c:v>
                </c:pt>
                <c:pt idx="42">
                  <c:v>0.1</c:v>
                </c:pt>
                <c:pt idx="43">
                  <c:v>-3.36</c:v>
                </c:pt>
                <c:pt idx="44">
                  <c:v>-1.86</c:v>
                </c:pt>
                <c:pt idx="45">
                  <c:v>3.14</c:v>
                </c:pt>
                <c:pt idx="46">
                  <c:v>1.93</c:v>
                </c:pt>
                <c:pt idx="47">
                  <c:v>1.75</c:v>
                </c:pt>
                <c:pt idx="48">
                  <c:v>4.8099999999999996</c:v>
                </c:pt>
                <c:pt idx="49">
                  <c:v>4.4800000000000004</c:v>
                </c:pt>
                <c:pt idx="50">
                  <c:v>3.95</c:v>
                </c:pt>
                <c:pt idx="51">
                  <c:v>4.07</c:v>
                </c:pt>
                <c:pt idx="52">
                  <c:v>0.75</c:v>
                </c:pt>
                <c:pt idx="53">
                  <c:v>2.4</c:v>
                </c:pt>
                <c:pt idx="54">
                  <c:v>1.96</c:v>
                </c:pt>
                <c:pt idx="55">
                  <c:v>5.45</c:v>
                </c:pt>
                <c:pt idx="56">
                  <c:v>3.98</c:v>
                </c:pt>
                <c:pt idx="57">
                  <c:v>5.58</c:v>
                </c:pt>
                <c:pt idx="58">
                  <c:v>2.38</c:v>
                </c:pt>
                <c:pt idx="59">
                  <c:v>4.62</c:v>
                </c:pt>
                <c:pt idx="60">
                  <c:v>1.38</c:v>
                </c:pt>
                <c:pt idx="61">
                  <c:v>1.4</c:v>
                </c:pt>
                <c:pt idx="62">
                  <c:v>3.47</c:v>
                </c:pt>
                <c:pt idx="63">
                  <c:v>2.87</c:v>
                </c:pt>
                <c:pt idx="64">
                  <c:v>2.65</c:v>
                </c:pt>
                <c:pt idx="65">
                  <c:v>7.17</c:v>
                </c:pt>
                <c:pt idx="66">
                  <c:v>3.75</c:v>
                </c:pt>
                <c:pt idx="67">
                  <c:v>4.29</c:v>
                </c:pt>
                <c:pt idx="68">
                  <c:v>3.08</c:v>
                </c:pt>
                <c:pt idx="69">
                  <c:v>6.17</c:v>
                </c:pt>
                <c:pt idx="70">
                  <c:v>5.19</c:v>
                </c:pt>
                <c:pt idx="71">
                  <c:v>3.14</c:v>
                </c:pt>
                <c:pt idx="72">
                  <c:v>4.0199999999999996</c:v>
                </c:pt>
                <c:pt idx="73">
                  <c:v>3.94</c:v>
                </c:pt>
                <c:pt idx="74">
                  <c:v>5.34</c:v>
                </c:pt>
                <c:pt idx="75">
                  <c:v>6.73</c:v>
                </c:pt>
                <c:pt idx="76">
                  <c:v>3.23</c:v>
                </c:pt>
                <c:pt idx="77">
                  <c:v>3.34</c:v>
                </c:pt>
                <c:pt idx="78">
                  <c:v>5.13</c:v>
                </c:pt>
                <c:pt idx="79">
                  <c:v>7.12</c:v>
                </c:pt>
                <c:pt idx="80">
                  <c:v>1.17</c:v>
                </c:pt>
                <c:pt idx="81">
                  <c:v>7.77</c:v>
                </c:pt>
                <c:pt idx="82">
                  <c:v>0.48</c:v>
                </c:pt>
                <c:pt idx="83">
                  <c:v>2.29</c:v>
                </c:pt>
                <c:pt idx="84">
                  <c:v>-1.1299999999999999</c:v>
                </c:pt>
                <c:pt idx="85">
                  <c:v>2.14</c:v>
                </c:pt>
                <c:pt idx="86">
                  <c:v>-1.26</c:v>
                </c:pt>
                <c:pt idx="87">
                  <c:v>1.1200000000000001</c:v>
                </c:pt>
                <c:pt idx="88">
                  <c:v>3.73</c:v>
                </c:pt>
                <c:pt idx="89">
                  <c:v>2.2200000000000002</c:v>
                </c:pt>
                <c:pt idx="90">
                  <c:v>1.96</c:v>
                </c:pt>
                <c:pt idx="91">
                  <c:v>0.25</c:v>
                </c:pt>
                <c:pt idx="92">
                  <c:v>2.09</c:v>
                </c:pt>
                <c:pt idx="93">
                  <c:v>3.76</c:v>
                </c:pt>
                <c:pt idx="94">
                  <c:v>6.87</c:v>
                </c:pt>
                <c:pt idx="95">
                  <c:v>4.76</c:v>
                </c:pt>
                <c:pt idx="96">
                  <c:v>2.3199999999999998</c:v>
                </c:pt>
                <c:pt idx="97">
                  <c:v>2.96</c:v>
                </c:pt>
                <c:pt idx="98">
                  <c:v>3.69</c:v>
                </c:pt>
                <c:pt idx="99">
                  <c:v>3.5</c:v>
                </c:pt>
                <c:pt idx="100">
                  <c:v>4.33</c:v>
                </c:pt>
                <c:pt idx="101">
                  <c:v>2.1</c:v>
                </c:pt>
                <c:pt idx="102">
                  <c:v>3.4</c:v>
                </c:pt>
                <c:pt idx="103">
                  <c:v>2.2999999999999998</c:v>
                </c:pt>
                <c:pt idx="104">
                  <c:v>4.8899999999999997</c:v>
                </c:pt>
                <c:pt idx="105">
                  <c:v>1.2</c:v>
                </c:pt>
                <c:pt idx="106">
                  <c:v>0.36</c:v>
                </c:pt>
                <c:pt idx="107">
                  <c:v>3.17</c:v>
                </c:pt>
                <c:pt idx="108">
                  <c:v>0.25</c:v>
                </c:pt>
                <c:pt idx="109">
                  <c:v>3.1</c:v>
                </c:pt>
                <c:pt idx="110">
                  <c:v>2.72</c:v>
                </c:pt>
                <c:pt idx="111">
                  <c:v>1.43</c:v>
                </c:pt>
                <c:pt idx="112" formatCode="0.00">
                  <c:v>-2.7</c:v>
                </c:pt>
                <c:pt idx="113" formatCode="0.00">
                  <c:v>2</c:v>
                </c:pt>
                <c:pt idx="114" formatCode="0.00">
                  <c:v>-1.91</c:v>
                </c:pt>
                <c:pt idx="115" formatCode="0.00">
                  <c:v>-8.19</c:v>
                </c:pt>
                <c:pt idx="116" formatCode="0.00">
                  <c:v>-5.43</c:v>
                </c:pt>
                <c:pt idx="117" formatCode="0.00">
                  <c:v>-0.54</c:v>
                </c:pt>
                <c:pt idx="118" formatCode="0.00">
                  <c:v>1.31</c:v>
                </c:pt>
                <c:pt idx="119" formatCode="0.00">
                  <c:v>3.93</c:v>
                </c:pt>
                <c:pt idx="120" formatCode="0.00">
                  <c:v>1.74</c:v>
                </c:pt>
                <c:pt idx="121" formatCode="0.00">
                  <c:v>3.92</c:v>
                </c:pt>
                <c:pt idx="122" formatCode="0.00">
                  <c:v>2.73</c:v>
                </c:pt>
                <c:pt idx="123" formatCode="0.00">
                  <c:v>2.54</c:v>
                </c:pt>
                <c:pt idx="124" formatCode="0.00">
                  <c:v>-1.54</c:v>
                </c:pt>
                <c:pt idx="125" formatCode="0.00">
                  <c:v>2.94</c:v>
                </c:pt>
                <c:pt idx="126" formatCode="0.00">
                  <c:v>0.84</c:v>
                </c:pt>
                <c:pt idx="127" formatCode="0.00">
                  <c:v>4.58</c:v>
                </c:pt>
                <c:pt idx="128" formatCode="0.00">
                  <c:v>2.25</c:v>
                </c:pt>
                <c:pt idx="129" formatCode="0.00">
                  <c:v>1.63</c:v>
                </c:pt>
                <c:pt idx="130">
                  <c:v>2.4900000000000002</c:v>
                </c:pt>
                <c:pt idx="131">
                  <c:v>0.06</c:v>
                </c:pt>
                <c:pt idx="132">
                  <c:v>2.74</c:v>
                </c:pt>
                <c:pt idx="133">
                  <c:v>1.77</c:v>
                </c:pt>
                <c:pt idx="134">
                  <c:v>4.5199999999999996</c:v>
                </c:pt>
                <c:pt idx="135">
                  <c:v>3.5</c:v>
                </c:pt>
                <c:pt idx="136">
                  <c:v>-2.1</c:v>
                </c:pt>
                <c:pt idx="137">
                  <c:v>4.5999999999999996</c:v>
                </c:pt>
                <c:pt idx="138">
                  <c:v>3.9</c:v>
                </c:pt>
                <c:pt idx="139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92086272"/>
        <c:axId val="92080384"/>
      </c:barChart>
      <c:valAx>
        <c:axId val="92080384"/>
        <c:scaling>
          <c:orientation val="minMax"/>
          <c:max val="10"/>
          <c:min val="-1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000" b="1"/>
            </a:pPr>
            <a:endParaRPr lang="en-US"/>
          </a:p>
        </c:txPr>
        <c:crossAx val="92086272"/>
        <c:crosses val="autoZero"/>
        <c:crossBetween val="between"/>
        <c:majorUnit val="5"/>
      </c:valAx>
      <c:catAx>
        <c:axId val="92086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000" b="1"/>
            </a:pPr>
            <a:endParaRPr lang="en-US"/>
          </a:p>
        </c:txPr>
        <c:crossAx val="92080384"/>
        <c:crosses val="autoZero"/>
        <c:auto val="1"/>
        <c:lblAlgn val="ctr"/>
        <c:lblOffset val="100"/>
        <c:tickLblSkip val="20"/>
        <c:tickMarkSkip val="4"/>
        <c:noMultiLvlLbl val="0"/>
      </c:cat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+mn-lt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783544102441681E-2"/>
          <c:y val="0.13888888888888901"/>
          <c:w val="0.85360097033326265"/>
          <c:h val="0.72200987897348368"/>
        </c:manualLayout>
      </c:layout>
      <c:barChart>
        <c:barDir val="col"/>
        <c:grouping val="clustered"/>
        <c:varyColors val="0"/>
        <c:ser>
          <c:idx val="1"/>
          <c:order val="1"/>
          <c:tx>
            <c:v>recession</c:v>
          </c:tx>
          <c:spPr>
            <a:solidFill>
              <a:schemeClr val="bg1">
                <a:lumMod val="75000"/>
              </a:schemeClr>
            </a:solidFill>
          </c:spPr>
          <c:invertIfNegative val="0"/>
          <c:val>
            <c:numRef>
              <c:f>APFHWPLI!$D$6:$D$110</c:f>
              <c:numCache>
                <c:formatCode>General</c:formatCode>
                <c:ptCount val="105"/>
                <c:pt idx="23">
                  <c:v>12</c:v>
                </c:pt>
                <c:pt idx="24">
                  <c:v>12</c:v>
                </c:pt>
                <c:pt idx="25">
                  <c:v>12</c:v>
                </c:pt>
                <c:pt idx="26">
                  <c:v>12</c:v>
                </c:pt>
                <c:pt idx="27">
                  <c:v>12</c:v>
                </c:pt>
                <c:pt idx="28">
                  <c:v>12</c:v>
                </c:pt>
                <c:pt idx="29">
                  <c:v>12</c:v>
                </c:pt>
                <c:pt idx="30">
                  <c:v>12</c:v>
                </c:pt>
                <c:pt idx="31">
                  <c:v>12</c:v>
                </c:pt>
                <c:pt idx="32">
                  <c:v>12</c:v>
                </c:pt>
                <c:pt idx="33">
                  <c:v>12</c:v>
                </c:pt>
                <c:pt idx="34">
                  <c:v>12</c:v>
                </c:pt>
                <c:pt idx="35">
                  <c:v>12</c:v>
                </c:pt>
                <c:pt idx="36">
                  <c:v>12</c:v>
                </c:pt>
                <c:pt idx="37">
                  <c:v>12</c:v>
                </c:pt>
                <c:pt idx="38">
                  <c:v>12</c:v>
                </c:pt>
                <c:pt idx="39">
                  <c:v>12</c:v>
                </c:pt>
                <c:pt idx="40">
                  <c:v>12</c:v>
                </c:pt>
                <c:pt idx="4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605248"/>
        <c:axId val="109606784"/>
      </c:barChart>
      <c:lineChart>
        <c:grouping val="standard"/>
        <c:varyColors val="0"/>
        <c:ser>
          <c:idx val="0"/>
          <c:order val="0"/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strRef>
              <c:f>APFHWPLI!$C$6:$C$110</c:f>
              <c:strCache>
                <c:ptCount val="105"/>
                <c:pt idx="0">
                  <c:v>2006</c:v>
                </c:pt>
                <c:pt idx="1">
                  <c:v>2006</c:v>
                </c:pt>
                <c:pt idx="2">
                  <c:v>2006</c:v>
                </c:pt>
                <c:pt idx="3">
                  <c:v>2006</c:v>
                </c:pt>
                <c:pt idx="4">
                  <c:v>2006</c:v>
                </c:pt>
                <c:pt idx="5">
                  <c:v>2006</c:v>
                </c:pt>
                <c:pt idx="6">
                  <c:v>2006</c:v>
                </c:pt>
                <c:pt idx="7">
                  <c:v>2006</c:v>
                </c:pt>
                <c:pt idx="8">
                  <c:v>2006</c:v>
                </c:pt>
                <c:pt idx="9">
                  <c:v>2006</c:v>
                </c:pt>
                <c:pt idx="10">
                  <c:v>2006</c:v>
                </c:pt>
                <c:pt idx="11">
                  <c:v>2006</c:v>
                </c:pt>
                <c:pt idx="12">
                  <c:v>2007</c:v>
                </c:pt>
                <c:pt idx="13">
                  <c:v>2007</c:v>
                </c:pt>
                <c:pt idx="14">
                  <c:v>2007</c:v>
                </c:pt>
                <c:pt idx="15">
                  <c:v>2007</c:v>
                </c:pt>
                <c:pt idx="16">
                  <c:v>2007</c:v>
                </c:pt>
                <c:pt idx="17">
                  <c:v>2007</c:v>
                </c:pt>
                <c:pt idx="18">
                  <c:v>2007</c:v>
                </c:pt>
                <c:pt idx="19">
                  <c:v>2007</c:v>
                </c:pt>
                <c:pt idx="20">
                  <c:v>2007</c:v>
                </c:pt>
                <c:pt idx="21">
                  <c:v>2007</c:v>
                </c:pt>
                <c:pt idx="22">
                  <c:v>2007</c:v>
                </c:pt>
                <c:pt idx="23">
                  <c:v>2007</c:v>
                </c:pt>
                <c:pt idx="24">
                  <c:v>2008</c:v>
                </c:pt>
                <c:pt idx="25">
                  <c:v>2008</c:v>
                </c:pt>
                <c:pt idx="26">
                  <c:v>2008</c:v>
                </c:pt>
                <c:pt idx="27">
                  <c:v>2008</c:v>
                </c:pt>
                <c:pt idx="28">
                  <c:v>2008</c:v>
                </c:pt>
                <c:pt idx="29">
                  <c:v>2008</c:v>
                </c:pt>
                <c:pt idx="30">
                  <c:v>2008</c:v>
                </c:pt>
                <c:pt idx="31">
                  <c:v>2008</c:v>
                </c:pt>
                <c:pt idx="32">
                  <c:v>2008</c:v>
                </c:pt>
                <c:pt idx="33">
                  <c:v>2008</c:v>
                </c:pt>
                <c:pt idx="34">
                  <c:v>2008</c:v>
                </c:pt>
                <c:pt idx="35">
                  <c:v>2008</c:v>
                </c:pt>
                <c:pt idx="36">
                  <c:v>2009</c:v>
                </c:pt>
                <c:pt idx="37">
                  <c:v>2009</c:v>
                </c:pt>
                <c:pt idx="38">
                  <c:v>2009</c:v>
                </c:pt>
                <c:pt idx="39">
                  <c:v>2009</c:v>
                </c:pt>
                <c:pt idx="40">
                  <c:v>2009</c:v>
                </c:pt>
                <c:pt idx="41">
                  <c:v>2009</c:v>
                </c:pt>
                <c:pt idx="42">
                  <c:v>2009</c:v>
                </c:pt>
                <c:pt idx="43">
                  <c:v>2009</c:v>
                </c:pt>
                <c:pt idx="44">
                  <c:v>2009</c:v>
                </c:pt>
                <c:pt idx="45">
                  <c:v>2009</c:v>
                </c:pt>
                <c:pt idx="46">
                  <c:v>2009</c:v>
                </c:pt>
                <c:pt idx="47">
                  <c:v>2009</c:v>
                </c:pt>
                <c:pt idx="48">
                  <c:v>2010</c:v>
                </c:pt>
                <c:pt idx="49">
                  <c:v>2010</c:v>
                </c:pt>
                <c:pt idx="50">
                  <c:v>2010</c:v>
                </c:pt>
                <c:pt idx="51">
                  <c:v>2010</c:v>
                </c:pt>
                <c:pt idx="52">
                  <c:v>2010</c:v>
                </c:pt>
                <c:pt idx="53">
                  <c:v>2010</c:v>
                </c:pt>
                <c:pt idx="54">
                  <c:v>2010</c:v>
                </c:pt>
                <c:pt idx="55">
                  <c:v>2010</c:v>
                </c:pt>
                <c:pt idx="56">
                  <c:v>2010</c:v>
                </c:pt>
                <c:pt idx="57">
                  <c:v>2010</c:v>
                </c:pt>
                <c:pt idx="58">
                  <c:v>2010</c:v>
                </c:pt>
                <c:pt idx="59">
                  <c:v>2010</c:v>
                </c:pt>
                <c:pt idx="60">
                  <c:v>2011</c:v>
                </c:pt>
                <c:pt idx="61">
                  <c:v>2011</c:v>
                </c:pt>
                <c:pt idx="62">
                  <c:v>2011</c:v>
                </c:pt>
                <c:pt idx="63">
                  <c:v>2011</c:v>
                </c:pt>
                <c:pt idx="64">
                  <c:v>2011</c:v>
                </c:pt>
                <c:pt idx="65">
                  <c:v>2011</c:v>
                </c:pt>
                <c:pt idx="66">
                  <c:v>2011</c:v>
                </c:pt>
                <c:pt idx="67">
                  <c:v>2011</c:v>
                </c:pt>
                <c:pt idx="68">
                  <c:v>2011</c:v>
                </c:pt>
                <c:pt idx="69">
                  <c:v>2011</c:v>
                </c:pt>
                <c:pt idx="70">
                  <c:v>2011</c:v>
                </c:pt>
                <c:pt idx="71">
                  <c:v>2011</c:v>
                </c:pt>
                <c:pt idx="72">
                  <c:v>2012</c:v>
                </c:pt>
                <c:pt idx="73">
                  <c:v>2012</c:v>
                </c:pt>
                <c:pt idx="74">
                  <c:v>2012</c:v>
                </c:pt>
                <c:pt idx="75">
                  <c:v>2012</c:v>
                </c:pt>
                <c:pt idx="76">
                  <c:v>2012</c:v>
                </c:pt>
                <c:pt idx="77">
                  <c:v>2012</c:v>
                </c:pt>
                <c:pt idx="78">
                  <c:v>2012</c:v>
                </c:pt>
                <c:pt idx="79">
                  <c:v>2012</c:v>
                </c:pt>
                <c:pt idx="80">
                  <c:v>2012</c:v>
                </c:pt>
                <c:pt idx="81">
                  <c:v>2012</c:v>
                </c:pt>
                <c:pt idx="82">
                  <c:v>2012</c:v>
                </c:pt>
                <c:pt idx="83">
                  <c:v>2012</c:v>
                </c:pt>
                <c:pt idx="84">
                  <c:v>2013</c:v>
                </c:pt>
                <c:pt idx="85">
                  <c:v>2013</c:v>
                </c:pt>
                <c:pt idx="86">
                  <c:v>2013</c:v>
                </c:pt>
                <c:pt idx="87">
                  <c:v>2013</c:v>
                </c:pt>
                <c:pt idx="88">
                  <c:v>2013</c:v>
                </c:pt>
                <c:pt idx="89">
                  <c:v>2013</c:v>
                </c:pt>
                <c:pt idx="90">
                  <c:v>2013</c:v>
                </c:pt>
                <c:pt idx="91">
                  <c:v>2013</c:v>
                </c:pt>
                <c:pt idx="92">
                  <c:v>2013</c:v>
                </c:pt>
                <c:pt idx="93">
                  <c:v>2013</c:v>
                </c:pt>
                <c:pt idx="94">
                  <c:v>2013</c:v>
                </c:pt>
                <c:pt idx="95">
                  <c:v>2013</c:v>
                </c:pt>
                <c:pt idx="96">
                  <c:v>2014</c:v>
                </c:pt>
                <c:pt idx="97">
                  <c:v>2014</c:v>
                </c:pt>
                <c:pt idx="98">
                  <c:v>2014</c:v>
                </c:pt>
                <c:pt idx="99">
                  <c:v>2014</c:v>
                </c:pt>
                <c:pt idx="100">
                  <c:v>2014</c:v>
                </c:pt>
                <c:pt idx="101">
                  <c:v>2014</c:v>
                </c:pt>
                <c:pt idx="102">
                  <c:v>2014</c:v>
                </c:pt>
                <c:pt idx="103">
                  <c:v>2014</c:v>
                </c:pt>
                <c:pt idx="104">
                  <c:v>2014</c:v>
                </c:pt>
              </c:strCache>
            </c:strRef>
          </c:cat>
          <c:val>
            <c:numRef>
              <c:f>APFHWPLI!$B$6:$B$110</c:f>
              <c:numCache>
                <c:formatCode>General</c:formatCode>
                <c:ptCount val="105"/>
                <c:pt idx="0">
                  <c:v>4.3</c:v>
                </c:pt>
                <c:pt idx="1">
                  <c:v>3.9</c:v>
                </c:pt>
                <c:pt idx="2">
                  <c:v>6.2</c:v>
                </c:pt>
                <c:pt idx="3">
                  <c:v>5.6</c:v>
                </c:pt>
                <c:pt idx="4">
                  <c:v>5.9</c:v>
                </c:pt>
                <c:pt idx="5">
                  <c:v>7</c:v>
                </c:pt>
                <c:pt idx="6">
                  <c:v>5.6</c:v>
                </c:pt>
                <c:pt idx="7">
                  <c:v>5.8</c:v>
                </c:pt>
                <c:pt idx="8">
                  <c:v>6.9</c:v>
                </c:pt>
                <c:pt idx="9">
                  <c:v>6</c:v>
                </c:pt>
                <c:pt idx="10">
                  <c:v>5.5</c:v>
                </c:pt>
                <c:pt idx="11">
                  <c:v>10.1</c:v>
                </c:pt>
                <c:pt idx="12">
                  <c:v>5.5</c:v>
                </c:pt>
                <c:pt idx="13">
                  <c:v>4.7</c:v>
                </c:pt>
                <c:pt idx="14">
                  <c:v>7.4</c:v>
                </c:pt>
                <c:pt idx="15">
                  <c:v>5.4</c:v>
                </c:pt>
                <c:pt idx="16">
                  <c:v>6</c:v>
                </c:pt>
                <c:pt idx="17">
                  <c:v>8.1999999999999993</c:v>
                </c:pt>
                <c:pt idx="18">
                  <c:v>5.8</c:v>
                </c:pt>
                <c:pt idx="19">
                  <c:v>6.2</c:v>
                </c:pt>
                <c:pt idx="20">
                  <c:v>6.7</c:v>
                </c:pt>
                <c:pt idx="21">
                  <c:v>6.6</c:v>
                </c:pt>
                <c:pt idx="22">
                  <c:v>6</c:v>
                </c:pt>
                <c:pt idx="23">
                  <c:v>10.1</c:v>
                </c:pt>
                <c:pt idx="24">
                  <c:v>5.9</c:v>
                </c:pt>
                <c:pt idx="25">
                  <c:v>5.2</c:v>
                </c:pt>
                <c:pt idx="26">
                  <c:v>6.7</c:v>
                </c:pt>
                <c:pt idx="27">
                  <c:v>7.1</c:v>
                </c:pt>
                <c:pt idx="28">
                  <c:v>7</c:v>
                </c:pt>
                <c:pt idx="29">
                  <c:v>8.3000000000000007</c:v>
                </c:pt>
                <c:pt idx="30">
                  <c:v>7.3</c:v>
                </c:pt>
                <c:pt idx="31">
                  <c:v>5.7</c:v>
                </c:pt>
                <c:pt idx="32">
                  <c:v>6.8</c:v>
                </c:pt>
                <c:pt idx="33">
                  <c:v>6.4</c:v>
                </c:pt>
                <c:pt idx="34">
                  <c:v>4.3</c:v>
                </c:pt>
                <c:pt idx="35">
                  <c:v>9</c:v>
                </c:pt>
                <c:pt idx="36">
                  <c:v>4.4000000000000004</c:v>
                </c:pt>
                <c:pt idx="37">
                  <c:v>3.3</c:v>
                </c:pt>
                <c:pt idx="38">
                  <c:v>4.7</c:v>
                </c:pt>
                <c:pt idx="39">
                  <c:v>4</c:v>
                </c:pt>
                <c:pt idx="40">
                  <c:v>4.2</c:v>
                </c:pt>
                <c:pt idx="41">
                  <c:v>5.2</c:v>
                </c:pt>
                <c:pt idx="42">
                  <c:v>4.8</c:v>
                </c:pt>
                <c:pt idx="43">
                  <c:v>3.7</c:v>
                </c:pt>
                <c:pt idx="44">
                  <c:v>4.5999999999999996</c:v>
                </c:pt>
                <c:pt idx="45">
                  <c:v>4.3</c:v>
                </c:pt>
                <c:pt idx="46">
                  <c:v>4</c:v>
                </c:pt>
                <c:pt idx="47">
                  <c:v>7.1</c:v>
                </c:pt>
                <c:pt idx="48">
                  <c:v>3.4</c:v>
                </c:pt>
                <c:pt idx="49">
                  <c:v>3.2</c:v>
                </c:pt>
                <c:pt idx="50">
                  <c:v>4.3</c:v>
                </c:pt>
                <c:pt idx="51">
                  <c:v>4.5999999999999996</c:v>
                </c:pt>
                <c:pt idx="52">
                  <c:v>4.3</c:v>
                </c:pt>
                <c:pt idx="53">
                  <c:v>5.5</c:v>
                </c:pt>
                <c:pt idx="54">
                  <c:v>5.6</c:v>
                </c:pt>
                <c:pt idx="55">
                  <c:v>4.3</c:v>
                </c:pt>
                <c:pt idx="56">
                  <c:v>5.7</c:v>
                </c:pt>
                <c:pt idx="57">
                  <c:v>4.9000000000000004</c:v>
                </c:pt>
                <c:pt idx="58">
                  <c:v>4.5</c:v>
                </c:pt>
                <c:pt idx="59">
                  <c:v>9</c:v>
                </c:pt>
                <c:pt idx="60">
                  <c:v>4.2</c:v>
                </c:pt>
                <c:pt idx="61">
                  <c:v>4.0999999999999996</c:v>
                </c:pt>
                <c:pt idx="62">
                  <c:v>6.2</c:v>
                </c:pt>
                <c:pt idx="63">
                  <c:v>5.0999999999999996</c:v>
                </c:pt>
                <c:pt idx="64">
                  <c:v>5.6</c:v>
                </c:pt>
                <c:pt idx="65">
                  <c:v>7.3</c:v>
                </c:pt>
                <c:pt idx="66">
                  <c:v>5.7</c:v>
                </c:pt>
                <c:pt idx="67">
                  <c:v>5.7</c:v>
                </c:pt>
                <c:pt idx="68">
                  <c:v>7.1</c:v>
                </c:pt>
                <c:pt idx="69">
                  <c:v>6</c:v>
                </c:pt>
                <c:pt idx="70">
                  <c:v>6.2</c:v>
                </c:pt>
                <c:pt idx="71">
                  <c:v>10.8</c:v>
                </c:pt>
                <c:pt idx="72">
                  <c:v>5.0999999999999996</c:v>
                </c:pt>
                <c:pt idx="73">
                  <c:v>5</c:v>
                </c:pt>
                <c:pt idx="74">
                  <c:v>6.8</c:v>
                </c:pt>
                <c:pt idx="75">
                  <c:v>6.1</c:v>
                </c:pt>
                <c:pt idx="76">
                  <c:v>6.2</c:v>
                </c:pt>
                <c:pt idx="77">
                  <c:v>8</c:v>
                </c:pt>
                <c:pt idx="78">
                  <c:v>6.6</c:v>
                </c:pt>
                <c:pt idx="79">
                  <c:v>6.9</c:v>
                </c:pt>
                <c:pt idx="80">
                  <c:v>8.1999999999999993</c:v>
                </c:pt>
                <c:pt idx="81">
                  <c:v>7.6</c:v>
                </c:pt>
                <c:pt idx="82">
                  <c:v>6.4</c:v>
                </c:pt>
                <c:pt idx="83">
                  <c:v>11.5</c:v>
                </c:pt>
                <c:pt idx="84">
                  <c:v>5.9</c:v>
                </c:pt>
                <c:pt idx="85">
                  <c:v>4.7</c:v>
                </c:pt>
                <c:pt idx="86">
                  <c:v>6.8</c:v>
                </c:pt>
                <c:pt idx="87">
                  <c:v>7.5</c:v>
                </c:pt>
                <c:pt idx="88">
                  <c:v>7.5</c:v>
                </c:pt>
                <c:pt idx="89">
                  <c:v>8.6</c:v>
                </c:pt>
                <c:pt idx="90">
                  <c:v>7.4</c:v>
                </c:pt>
                <c:pt idx="91">
                  <c:v>6.4</c:v>
                </c:pt>
                <c:pt idx="92">
                  <c:v>7.7</c:v>
                </c:pt>
                <c:pt idx="93">
                  <c:v>7.6</c:v>
                </c:pt>
                <c:pt idx="94">
                  <c:v>6.6</c:v>
                </c:pt>
                <c:pt idx="95">
                  <c:v>10.7</c:v>
                </c:pt>
                <c:pt idx="96">
                  <c:v>6</c:v>
                </c:pt>
                <c:pt idx="97">
                  <c:v>5.4</c:v>
                </c:pt>
                <c:pt idx="98">
                  <c:v>7.1</c:v>
                </c:pt>
                <c:pt idx="99">
                  <c:v>8.1</c:v>
                </c:pt>
                <c:pt idx="100">
                  <c:v>7</c:v>
                </c:pt>
                <c:pt idx="101">
                  <c:v>9.1</c:v>
                </c:pt>
                <c:pt idx="102">
                  <c:v>7.9</c:v>
                </c:pt>
                <c:pt idx="103">
                  <c:v>7.2</c:v>
                </c:pt>
                <c:pt idx="104">
                  <c:v>9.4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605248"/>
        <c:axId val="109606784"/>
      </c:lineChart>
      <c:catAx>
        <c:axId val="10960524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048">
            <a:solidFill>
              <a:prstClr val="black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Arial"/>
                <a:cs typeface="Arial"/>
              </a:defRPr>
            </a:pPr>
            <a:endParaRPr lang="en-US"/>
          </a:p>
        </c:txPr>
        <c:crossAx val="109606784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09606784"/>
        <c:scaling>
          <c:orientation val="minMax"/>
          <c:max val="12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48">
            <a:solidFill>
              <a:prstClr val="black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Arial"/>
                <a:cs typeface="Arial"/>
              </a:defRPr>
            </a:pPr>
            <a:endParaRPr lang="en-US"/>
          </a:p>
        </c:txPr>
        <c:crossAx val="109605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6984057548361E-2"/>
          <c:y val="8.5034013605442174E-2"/>
          <c:w val="0.89747618353261394"/>
          <c:h val="0.83255418965486461"/>
        </c:manualLayout>
      </c:layout>
      <c:barChart>
        <c:barDir val="col"/>
        <c:grouping val="clustered"/>
        <c:varyColors val="0"/>
        <c:ser>
          <c:idx val="2"/>
          <c:order val="1"/>
          <c:tx>
            <c:v>Recession</c:v>
          </c:tx>
          <c:spPr>
            <a:solidFill>
              <a:schemeClr val="bg1">
                <a:lumMod val="75000"/>
              </a:schemeClr>
            </a:solidFill>
          </c:spPr>
          <c:invertIfNegative val="0"/>
          <c:val>
            <c:numRef>
              <c:f>Sheet3!$K$91:$K$183</c:f>
              <c:numCache>
                <c:formatCode>General</c:formatCode>
                <c:ptCount val="93"/>
                <c:pt idx="11">
                  <c:v>3500</c:v>
                </c:pt>
                <c:pt idx="12">
                  <c:v>3500</c:v>
                </c:pt>
                <c:pt idx="13">
                  <c:v>3500</c:v>
                </c:pt>
                <c:pt idx="14">
                  <c:v>3500</c:v>
                </c:pt>
                <c:pt idx="15">
                  <c:v>3500</c:v>
                </c:pt>
                <c:pt idx="16">
                  <c:v>3500</c:v>
                </c:pt>
                <c:pt idx="17">
                  <c:v>3500</c:v>
                </c:pt>
                <c:pt idx="18">
                  <c:v>3500</c:v>
                </c:pt>
                <c:pt idx="19">
                  <c:v>3500</c:v>
                </c:pt>
                <c:pt idx="20">
                  <c:v>3500</c:v>
                </c:pt>
                <c:pt idx="21">
                  <c:v>3500</c:v>
                </c:pt>
                <c:pt idx="22">
                  <c:v>3500</c:v>
                </c:pt>
                <c:pt idx="23">
                  <c:v>3500</c:v>
                </c:pt>
                <c:pt idx="24">
                  <c:v>3500</c:v>
                </c:pt>
                <c:pt idx="25">
                  <c:v>3500</c:v>
                </c:pt>
                <c:pt idx="26">
                  <c:v>3500</c:v>
                </c:pt>
                <c:pt idx="27">
                  <c:v>3500</c:v>
                </c:pt>
                <c:pt idx="28">
                  <c:v>3500</c:v>
                </c:pt>
                <c:pt idx="29">
                  <c:v>3500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739392"/>
        <c:axId val="109749376"/>
      </c:barChart>
      <c:lineChart>
        <c:grouping val="standard"/>
        <c:varyColors val="0"/>
        <c:ser>
          <c:idx val="1"/>
          <c:order val="0"/>
          <c:tx>
            <c:strRef>
              <c:f>FRB_H8!$C$7</c:f>
              <c:strCache>
                <c:ptCount val="1"/>
                <c:pt idx="0">
                  <c:v>Small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numRef>
              <c:f>Sheet3!$B$91:$B$183</c:f>
              <c:numCache>
                <c:formatCode>General</c:formatCode>
                <c:ptCount val="93"/>
                <c:pt idx="0">
                  <c:v>2007</c:v>
                </c:pt>
                <c:pt idx="12">
                  <c:v>2008</c:v>
                </c:pt>
                <c:pt idx="24">
                  <c:v>2009</c:v>
                </c:pt>
                <c:pt idx="36">
                  <c:v>2010</c:v>
                </c:pt>
                <c:pt idx="48">
                  <c:v>2011</c:v>
                </c:pt>
                <c:pt idx="60">
                  <c:v>2012</c:v>
                </c:pt>
                <c:pt idx="72">
                  <c:v>2013</c:v>
                </c:pt>
                <c:pt idx="84">
                  <c:v>2014</c:v>
                </c:pt>
              </c:numCache>
            </c:numRef>
          </c:cat>
          <c:val>
            <c:numRef>
              <c:f>Sheet3!$D$91:$D$183</c:f>
              <c:numCache>
                <c:formatCode>#,##0.0</c:formatCode>
                <c:ptCount val="93"/>
                <c:pt idx="0">
                  <c:v>1202.1175000000001</c:v>
                </c:pt>
                <c:pt idx="1">
                  <c:v>1214.7795000000001</c:v>
                </c:pt>
                <c:pt idx="2">
                  <c:v>1225.7276000000002</c:v>
                </c:pt>
                <c:pt idx="3">
                  <c:v>1237.6306999999999</c:v>
                </c:pt>
                <c:pt idx="4">
                  <c:v>1255.3528000000001</c:v>
                </c:pt>
                <c:pt idx="5">
                  <c:v>1275.1006</c:v>
                </c:pt>
                <c:pt idx="6">
                  <c:v>1293.5885000000001</c:v>
                </c:pt>
                <c:pt idx="7">
                  <c:v>1318.895</c:v>
                </c:pt>
                <c:pt idx="8">
                  <c:v>1361.7096000000001</c:v>
                </c:pt>
                <c:pt idx="9">
                  <c:v>1387.1053999999999</c:v>
                </c:pt>
                <c:pt idx="10">
                  <c:v>1406.3963000000001</c:v>
                </c:pt>
                <c:pt idx="11">
                  <c:v>1431.5887</c:v>
                </c:pt>
                <c:pt idx="12">
                  <c:v>1454.6610000000001</c:v>
                </c:pt>
                <c:pt idx="13">
                  <c:v>1463.3385000000001</c:v>
                </c:pt>
                <c:pt idx="14">
                  <c:v>1485.6471999999999</c:v>
                </c:pt>
                <c:pt idx="15">
                  <c:v>1506.1741999999999</c:v>
                </c:pt>
                <c:pt idx="16">
                  <c:v>1507.0178000000001</c:v>
                </c:pt>
                <c:pt idx="17">
                  <c:v>1514.0158999999999</c:v>
                </c:pt>
                <c:pt idx="18">
                  <c:v>1525.3218999999999</c:v>
                </c:pt>
                <c:pt idx="19">
                  <c:v>1525.9235000000001</c:v>
                </c:pt>
                <c:pt idx="20">
                  <c:v>1543.5856000000001</c:v>
                </c:pt>
                <c:pt idx="21">
                  <c:v>1599.3906000000002</c:v>
                </c:pt>
                <c:pt idx="22">
                  <c:v>1588.7741000000001</c:v>
                </c:pt>
                <c:pt idx="23">
                  <c:v>1572.9486000000002</c:v>
                </c:pt>
                <c:pt idx="24">
                  <c:v>1559.3128999999999</c:v>
                </c:pt>
                <c:pt idx="25">
                  <c:v>1547.135</c:v>
                </c:pt>
                <c:pt idx="26">
                  <c:v>1525.5421999999999</c:v>
                </c:pt>
                <c:pt idx="27">
                  <c:v>1506.229</c:v>
                </c:pt>
                <c:pt idx="28">
                  <c:v>1483.5818999999999</c:v>
                </c:pt>
                <c:pt idx="29">
                  <c:v>1451.0064</c:v>
                </c:pt>
                <c:pt idx="30">
                  <c:v>1410.2321999999999</c:v>
                </c:pt>
                <c:pt idx="31">
                  <c:v>1377.9978999999998</c:v>
                </c:pt>
                <c:pt idx="32">
                  <c:v>1352.1988000000001</c:v>
                </c:pt>
                <c:pt idx="33">
                  <c:v>1322.7227</c:v>
                </c:pt>
                <c:pt idx="34">
                  <c:v>1304.5182</c:v>
                </c:pt>
                <c:pt idx="35">
                  <c:v>1279.3079</c:v>
                </c:pt>
                <c:pt idx="36">
                  <c:v>1254.8433</c:v>
                </c:pt>
                <c:pt idx="37">
                  <c:v>1239.7251000000001</c:v>
                </c:pt>
                <c:pt idx="38">
                  <c:v>1225.3001999999999</c:v>
                </c:pt>
                <c:pt idx="39">
                  <c:v>1222.0938999999998</c:v>
                </c:pt>
                <c:pt idx="40">
                  <c:v>1211.8933</c:v>
                </c:pt>
                <c:pt idx="41">
                  <c:v>1206.0707</c:v>
                </c:pt>
                <c:pt idx="42">
                  <c:v>1206.1663000000001</c:v>
                </c:pt>
                <c:pt idx="43">
                  <c:v>1205.2194999999999</c:v>
                </c:pt>
                <c:pt idx="44">
                  <c:v>1203.3523</c:v>
                </c:pt>
                <c:pt idx="45">
                  <c:v>1201.7726</c:v>
                </c:pt>
                <c:pt idx="46">
                  <c:v>1204.1867999999999</c:v>
                </c:pt>
                <c:pt idx="47">
                  <c:v>1210.3121999999998</c:v>
                </c:pt>
                <c:pt idx="48">
                  <c:v>1213.7045000000001</c:v>
                </c:pt>
                <c:pt idx="49">
                  <c:v>1217.5841</c:v>
                </c:pt>
                <c:pt idx="50">
                  <c:v>1225.8318000000002</c:v>
                </c:pt>
                <c:pt idx="51">
                  <c:v>1235.6598000000001</c:v>
                </c:pt>
                <c:pt idx="52">
                  <c:v>1249.9168999999999</c:v>
                </c:pt>
                <c:pt idx="53">
                  <c:v>1254.8569</c:v>
                </c:pt>
                <c:pt idx="54">
                  <c:v>1266.3293000000001</c:v>
                </c:pt>
                <c:pt idx="55">
                  <c:v>1284.8143</c:v>
                </c:pt>
                <c:pt idx="56">
                  <c:v>1290.1598999999999</c:v>
                </c:pt>
                <c:pt idx="57">
                  <c:v>1299.9469999999999</c:v>
                </c:pt>
                <c:pt idx="58">
                  <c:v>1311.5546000000002</c:v>
                </c:pt>
                <c:pt idx="59">
                  <c:v>1323.3397</c:v>
                </c:pt>
                <c:pt idx="60">
                  <c:v>1338.9278999999999</c:v>
                </c:pt>
                <c:pt idx="61">
                  <c:v>1361.2776000000001</c:v>
                </c:pt>
                <c:pt idx="62">
                  <c:v>1369.0881999999999</c:v>
                </c:pt>
                <c:pt idx="63">
                  <c:v>1387.1423</c:v>
                </c:pt>
                <c:pt idx="64">
                  <c:v>1398.7856999999999</c:v>
                </c:pt>
                <c:pt idx="65">
                  <c:v>1418.6623</c:v>
                </c:pt>
                <c:pt idx="66">
                  <c:v>1435.4763</c:v>
                </c:pt>
                <c:pt idx="67">
                  <c:v>1446.9772</c:v>
                </c:pt>
                <c:pt idx="68">
                  <c:v>1453.5158999999999</c:v>
                </c:pt>
                <c:pt idx="69">
                  <c:v>1468.6144999999999</c:v>
                </c:pt>
                <c:pt idx="70">
                  <c:v>1476.0373999999999</c:v>
                </c:pt>
                <c:pt idx="71">
                  <c:v>1494.9216000000001</c:v>
                </c:pt>
                <c:pt idx="72">
                  <c:v>1505.1261999999999</c:v>
                </c:pt>
                <c:pt idx="73">
                  <c:v>1491.8166000000001</c:v>
                </c:pt>
                <c:pt idx="74">
                  <c:v>1501.4395</c:v>
                </c:pt>
                <c:pt idx="75">
                  <c:v>1509.8824999999999</c:v>
                </c:pt>
                <c:pt idx="76">
                  <c:v>1513.9079999999999</c:v>
                </c:pt>
                <c:pt idx="77">
                  <c:v>1526.7137</c:v>
                </c:pt>
                <c:pt idx="78">
                  <c:v>1536.9661999999998</c:v>
                </c:pt>
                <c:pt idx="79">
                  <c:v>1538.1032</c:v>
                </c:pt>
                <c:pt idx="80">
                  <c:v>1543.3818999999999</c:v>
                </c:pt>
                <c:pt idx="81">
                  <c:v>1556.8303000000001</c:v>
                </c:pt>
                <c:pt idx="82">
                  <c:v>1561.6988999999999</c:v>
                </c:pt>
                <c:pt idx="83">
                  <c:v>1576.5758000000001</c:v>
                </c:pt>
                <c:pt idx="84">
                  <c:v>1588.1743999999999</c:v>
                </c:pt>
                <c:pt idx="85">
                  <c:v>1625.1369</c:v>
                </c:pt>
                <c:pt idx="86">
                  <c:v>1645.6606000000002</c:v>
                </c:pt>
                <c:pt idx="87">
                  <c:v>1664.0473999999999</c:v>
                </c:pt>
                <c:pt idx="88">
                  <c:v>1676.1524999999999</c:v>
                </c:pt>
                <c:pt idx="89">
                  <c:v>1688.4655</c:v>
                </c:pt>
                <c:pt idx="90">
                  <c:v>1707.5027</c:v>
                </c:pt>
                <c:pt idx="91">
                  <c:v>1723.5271</c:v>
                </c:pt>
                <c:pt idx="92">
                  <c:v>1732.7428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739392"/>
        <c:axId val="109749376"/>
      </c:lineChart>
      <c:catAx>
        <c:axId val="10973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48">
            <a:solidFill>
              <a:sysClr val="windowText" lastClr="000000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749376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09749376"/>
        <c:scaling>
          <c:orientation val="minMax"/>
          <c:max val="2000"/>
          <c:min val="8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048">
            <a:solidFill>
              <a:sysClr val="windowText" lastClr="000000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7393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1"/>
          <c:tx>
            <c:v>recession</c:v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numRef>
              <c:f>Sheet1!$E$2:$E$177</c:f>
              <c:numCache>
                <c:formatCode>General</c:formatCode>
                <c:ptCount val="176"/>
                <c:pt idx="0">
                  <c:v>2000</c:v>
                </c:pt>
                <c:pt idx="12">
                  <c:v>2001</c:v>
                </c:pt>
                <c:pt idx="24">
                  <c:v>2002</c:v>
                </c:pt>
                <c:pt idx="36">
                  <c:v>2003</c:v>
                </c:pt>
                <c:pt idx="48">
                  <c:v>2004</c:v>
                </c:pt>
                <c:pt idx="60">
                  <c:v>2005</c:v>
                </c:pt>
                <c:pt idx="72">
                  <c:v>2006</c:v>
                </c:pt>
                <c:pt idx="84">
                  <c:v>2007</c:v>
                </c:pt>
                <c:pt idx="96">
                  <c:v>2008</c:v>
                </c:pt>
                <c:pt idx="108">
                  <c:v>2009</c:v>
                </c:pt>
                <c:pt idx="120">
                  <c:v>2010</c:v>
                </c:pt>
                <c:pt idx="132">
                  <c:v>2011</c:v>
                </c:pt>
                <c:pt idx="144">
                  <c:v>2012</c:v>
                </c:pt>
                <c:pt idx="156">
                  <c:v>2013</c:v>
                </c:pt>
                <c:pt idx="168">
                  <c:v>2014</c:v>
                </c:pt>
              </c:numCache>
            </c:numRef>
          </c:cat>
          <c:val>
            <c:numRef>
              <c:f>Sheet1!$D$2:$D$179</c:f>
              <c:numCache>
                <c:formatCode>General</c:formatCode>
                <c:ptCount val="178"/>
                <c:pt idx="14">
                  <c:v>150</c:v>
                </c:pt>
                <c:pt idx="15">
                  <c:v>150</c:v>
                </c:pt>
                <c:pt idx="16">
                  <c:v>150</c:v>
                </c:pt>
                <c:pt idx="17">
                  <c:v>150</c:v>
                </c:pt>
                <c:pt idx="18">
                  <c:v>150</c:v>
                </c:pt>
                <c:pt idx="19">
                  <c:v>150</c:v>
                </c:pt>
                <c:pt idx="20">
                  <c:v>150</c:v>
                </c:pt>
                <c:pt idx="21">
                  <c:v>150</c:v>
                </c:pt>
                <c:pt idx="22">
                  <c:v>150</c:v>
                </c:pt>
                <c:pt idx="95">
                  <c:v>150</c:v>
                </c:pt>
                <c:pt idx="96">
                  <c:v>150</c:v>
                </c:pt>
                <c:pt idx="97">
                  <c:v>150</c:v>
                </c:pt>
                <c:pt idx="98">
                  <c:v>150</c:v>
                </c:pt>
                <c:pt idx="99">
                  <c:v>150</c:v>
                </c:pt>
                <c:pt idx="100">
                  <c:v>150</c:v>
                </c:pt>
                <c:pt idx="101">
                  <c:v>150</c:v>
                </c:pt>
                <c:pt idx="102">
                  <c:v>150</c:v>
                </c:pt>
                <c:pt idx="103">
                  <c:v>150</c:v>
                </c:pt>
                <c:pt idx="104">
                  <c:v>150</c:v>
                </c:pt>
                <c:pt idx="105">
                  <c:v>150</c:v>
                </c:pt>
                <c:pt idx="106">
                  <c:v>150</c:v>
                </c:pt>
                <c:pt idx="107">
                  <c:v>150</c:v>
                </c:pt>
                <c:pt idx="108">
                  <c:v>150</c:v>
                </c:pt>
                <c:pt idx="109">
                  <c:v>150</c:v>
                </c:pt>
                <c:pt idx="110">
                  <c:v>150</c:v>
                </c:pt>
                <c:pt idx="111">
                  <c:v>150</c:v>
                </c:pt>
                <c:pt idx="112">
                  <c:v>150</c:v>
                </c:pt>
                <c:pt idx="113">
                  <c:v>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552768"/>
        <c:axId val="109554304"/>
      </c:barChart>
      <c:lineChart>
        <c:grouping val="standar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ISM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numRef>
              <c:f>Sheet1!$E$2:$E$179</c:f>
              <c:numCache>
                <c:formatCode>General</c:formatCode>
                <c:ptCount val="178"/>
                <c:pt idx="0">
                  <c:v>2000</c:v>
                </c:pt>
                <c:pt idx="12">
                  <c:v>2001</c:v>
                </c:pt>
                <c:pt idx="24">
                  <c:v>2002</c:v>
                </c:pt>
                <c:pt idx="36">
                  <c:v>2003</c:v>
                </c:pt>
                <c:pt idx="48">
                  <c:v>2004</c:v>
                </c:pt>
                <c:pt idx="60">
                  <c:v>2005</c:v>
                </c:pt>
                <c:pt idx="72">
                  <c:v>2006</c:v>
                </c:pt>
                <c:pt idx="84">
                  <c:v>2007</c:v>
                </c:pt>
                <c:pt idx="96">
                  <c:v>2008</c:v>
                </c:pt>
                <c:pt idx="108">
                  <c:v>2009</c:v>
                </c:pt>
                <c:pt idx="120">
                  <c:v>2010</c:v>
                </c:pt>
                <c:pt idx="132">
                  <c:v>2011</c:v>
                </c:pt>
                <c:pt idx="144">
                  <c:v>2012</c:v>
                </c:pt>
                <c:pt idx="156">
                  <c:v>2013</c:v>
                </c:pt>
                <c:pt idx="168">
                  <c:v>2014</c:v>
                </c:pt>
              </c:numCache>
            </c:numRef>
          </c:cat>
          <c:val>
            <c:numRef>
              <c:f>Sheet1!$F$2:$F$179</c:f>
              <c:numCache>
                <c:formatCode>General</c:formatCode>
                <c:ptCount val="178"/>
                <c:pt idx="0">
                  <c:v>56.7</c:v>
                </c:pt>
                <c:pt idx="1">
                  <c:v>55.8</c:v>
                </c:pt>
                <c:pt idx="2">
                  <c:v>54.9</c:v>
                </c:pt>
                <c:pt idx="3">
                  <c:v>54.7</c:v>
                </c:pt>
                <c:pt idx="4">
                  <c:v>53.2</c:v>
                </c:pt>
                <c:pt idx="5">
                  <c:v>51.4</c:v>
                </c:pt>
                <c:pt idx="6">
                  <c:v>52.5</c:v>
                </c:pt>
                <c:pt idx="7">
                  <c:v>49.9</c:v>
                </c:pt>
                <c:pt idx="8">
                  <c:v>49.7</c:v>
                </c:pt>
                <c:pt idx="9">
                  <c:v>48.7</c:v>
                </c:pt>
                <c:pt idx="10">
                  <c:v>48.5</c:v>
                </c:pt>
                <c:pt idx="11">
                  <c:v>43.9</c:v>
                </c:pt>
                <c:pt idx="12">
                  <c:v>42.3</c:v>
                </c:pt>
                <c:pt idx="13">
                  <c:v>42.1</c:v>
                </c:pt>
                <c:pt idx="14">
                  <c:v>43.1</c:v>
                </c:pt>
                <c:pt idx="15">
                  <c:v>42.7</c:v>
                </c:pt>
                <c:pt idx="16">
                  <c:v>41.3</c:v>
                </c:pt>
                <c:pt idx="17">
                  <c:v>43.2</c:v>
                </c:pt>
                <c:pt idx="18">
                  <c:v>43.5</c:v>
                </c:pt>
                <c:pt idx="19">
                  <c:v>46.3</c:v>
                </c:pt>
                <c:pt idx="20">
                  <c:v>46.2</c:v>
                </c:pt>
                <c:pt idx="21">
                  <c:v>40.799999999999997</c:v>
                </c:pt>
                <c:pt idx="22">
                  <c:v>44.1</c:v>
                </c:pt>
                <c:pt idx="23">
                  <c:v>45.3</c:v>
                </c:pt>
                <c:pt idx="24">
                  <c:v>47.5</c:v>
                </c:pt>
                <c:pt idx="25">
                  <c:v>50.7</c:v>
                </c:pt>
                <c:pt idx="26">
                  <c:v>52.4</c:v>
                </c:pt>
                <c:pt idx="27">
                  <c:v>52.4</c:v>
                </c:pt>
                <c:pt idx="28">
                  <c:v>53.1</c:v>
                </c:pt>
                <c:pt idx="29">
                  <c:v>53.6</c:v>
                </c:pt>
                <c:pt idx="30">
                  <c:v>50.2</c:v>
                </c:pt>
                <c:pt idx="31">
                  <c:v>50.3</c:v>
                </c:pt>
                <c:pt idx="32">
                  <c:v>50.5</c:v>
                </c:pt>
                <c:pt idx="33">
                  <c:v>49</c:v>
                </c:pt>
                <c:pt idx="34">
                  <c:v>48.5</c:v>
                </c:pt>
                <c:pt idx="35">
                  <c:v>51.6</c:v>
                </c:pt>
                <c:pt idx="36">
                  <c:v>51.3</c:v>
                </c:pt>
                <c:pt idx="37">
                  <c:v>48.8</c:v>
                </c:pt>
                <c:pt idx="38">
                  <c:v>46.3</c:v>
                </c:pt>
                <c:pt idx="39">
                  <c:v>46.1</c:v>
                </c:pt>
                <c:pt idx="40">
                  <c:v>49</c:v>
                </c:pt>
                <c:pt idx="41">
                  <c:v>49</c:v>
                </c:pt>
                <c:pt idx="42">
                  <c:v>51</c:v>
                </c:pt>
                <c:pt idx="43">
                  <c:v>53.2</c:v>
                </c:pt>
                <c:pt idx="44">
                  <c:v>52.4</c:v>
                </c:pt>
                <c:pt idx="45">
                  <c:v>55.2</c:v>
                </c:pt>
                <c:pt idx="46">
                  <c:v>58.4</c:v>
                </c:pt>
                <c:pt idx="47">
                  <c:v>60.1</c:v>
                </c:pt>
                <c:pt idx="48">
                  <c:v>60.8</c:v>
                </c:pt>
                <c:pt idx="49">
                  <c:v>59.9</c:v>
                </c:pt>
                <c:pt idx="50">
                  <c:v>60.6</c:v>
                </c:pt>
                <c:pt idx="51">
                  <c:v>60.6</c:v>
                </c:pt>
                <c:pt idx="52">
                  <c:v>61.4</c:v>
                </c:pt>
                <c:pt idx="53">
                  <c:v>60.5</c:v>
                </c:pt>
                <c:pt idx="54">
                  <c:v>59.9</c:v>
                </c:pt>
                <c:pt idx="55">
                  <c:v>58.5</c:v>
                </c:pt>
                <c:pt idx="56">
                  <c:v>57.4</c:v>
                </c:pt>
                <c:pt idx="57">
                  <c:v>56.3</c:v>
                </c:pt>
                <c:pt idx="58">
                  <c:v>56.2</c:v>
                </c:pt>
                <c:pt idx="59">
                  <c:v>57.2</c:v>
                </c:pt>
                <c:pt idx="60">
                  <c:v>56.8</c:v>
                </c:pt>
                <c:pt idx="61">
                  <c:v>55.5</c:v>
                </c:pt>
                <c:pt idx="62">
                  <c:v>55.2</c:v>
                </c:pt>
                <c:pt idx="63">
                  <c:v>52.2</c:v>
                </c:pt>
                <c:pt idx="64">
                  <c:v>50.8</c:v>
                </c:pt>
                <c:pt idx="65">
                  <c:v>52.4</c:v>
                </c:pt>
                <c:pt idx="66">
                  <c:v>52.8</c:v>
                </c:pt>
                <c:pt idx="67">
                  <c:v>52.4</c:v>
                </c:pt>
                <c:pt idx="68">
                  <c:v>56.8</c:v>
                </c:pt>
                <c:pt idx="69">
                  <c:v>57.2</c:v>
                </c:pt>
                <c:pt idx="70">
                  <c:v>56.7</c:v>
                </c:pt>
                <c:pt idx="71">
                  <c:v>55.1</c:v>
                </c:pt>
                <c:pt idx="72">
                  <c:v>55</c:v>
                </c:pt>
                <c:pt idx="73">
                  <c:v>55.8</c:v>
                </c:pt>
                <c:pt idx="74">
                  <c:v>54.3</c:v>
                </c:pt>
                <c:pt idx="75">
                  <c:v>55.2</c:v>
                </c:pt>
                <c:pt idx="76">
                  <c:v>53.7</c:v>
                </c:pt>
                <c:pt idx="77">
                  <c:v>52</c:v>
                </c:pt>
                <c:pt idx="78">
                  <c:v>53</c:v>
                </c:pt>
                <c:pt idx="79">
                  <c:v>53.7</c:v>
                </c:pt>
                <c:pt idx="80">
                  <c:v>52.2</c:v>
                </c:pt>
                <c:pt idx="81">
                  <c:v>51.4</c:v>
                </c:pt>
                <c:pt idx="82">
                  <c:v>50.3</c:v>
                </c:pt>
                <c:pt idx="83">
                  <c:v>51.4</c:v>
                </c:pt>
                <c:pt idx="84">
                  <c:v>49.5</c:v>
                </c:pt>
                <c:pt idx="85">
                  <c:v>51.9</c:v>
                </c:pt>
                <c:pt idx="86">
                  <c:v>50.7</c:v>
                </c:pt>
                <c:pt idx="87">
                  <c:v>52.6</c:v>
                </c:pt>
                <c:pt idx="88">
                  <c:v>52.5</c:v>
                </c:pt>
                <c:pt idx="89">
                  <c:v>52.6</c:v>
                </c:pt>
                <c:pt idx="90">
                  <c:v>52.4</c:v>
                </c:pt>
                <c:pt idx="91">
                  <c:v>50.9</c:v>
                </c:pt>
                <c:pt idx="92">
                  <c:v>51</c:v>
                </c:pt>
                <c:pt idx="93">
                  <c:v>51.1</c:v>
                </c:pt>
                <c:pt idx="94">
                  <c:v>50.5</c:v>
                </c:pt>
                <c:pt idx="95">
                  <c:v>49</c:v>
                </c:pt>
                <c:pt idx="96">
                  <c:v>50.3</c:v>
                </c:pt>
                <c:pt idx="97">
                  <c:v>47.6</c:v>
                </c:pt>
                <c:pt idx="98">
                  <c:v>48.3</c:v>
                </c:pt>
                <c:pt idx="99">
                  <c:v>48.8</c:v>
                </c:pt>
                <c:pt idx="100">
                  <c:v>48.8</c:v>
                </c:pt>
                <c:pt idx="101">
                  <c:v>49.8</c:v>
                </c:pt>
                <c:pt idx="102">
                  <c:v>50</c:v>
                </c:pt>
                <c:pt idx="103">
                  <c:v>49.2</c:v>
                </c:pt>
                <c:pt idx="104">
                  <c:v>44.8</c:v>
                </c:pt>
                <c:pt idx="105">
                  <c:v>38.9</c:v>
                </c:pt>
                <c:pt idx="106">
                  <c:v>36.5</c:v>
                </c:pt>
                <c:pt idx="107">
                  <c:v>33.1</c:v>
                </c:pt>
                <c:pt idx="108">
                  <c:v>34.9</c:v>
                </c:pt>
                <c:pt idx="109">
                  <c:v>35.5</c:v>
                </c:pt>
                <c:pt idx="110">
                  <c:v>36</c:v>
                </c:pt>
                <c:pt idx="111">
                  <c:v>39.5</c:v>
                </c:pt>
                <c:pt idx="112">
                  <c:v>41.7</c:v>
                </c:pt>
                <c:pt idx="113">
                  <c:v>45.8</c:v>
                </c:pt>
                <c:pt idx="114">
                  <c:v>49.9</c:v>
                </c:pt>
                <c:pt idx="115">
                  <c:v>53.5</c:v>
                </c:pt>
                <c:pt idx="116">
                  <c:v>54.4</c:v>
                </c:pt>
                <c:pt idx="117">
                  <c:v>56</c:v>
                </c:pt>
                <c:pt idx="118">
                  <c:v>54.4</c:v>
                </c:pt>
                <c:pt idx="119">
                  <c:v>55.3</c:v>
                </c:pt>
                <c:pt idx="120">
                  <c:v>57.2</c:v>
                </c:pt>
                <c:pt idx="121">
                  <c:v>55.8</c:v>
                </c:pt>
                <c:pt idx="122">
                  <c:v>58.8</c:v>
                </c:pt>
                <c:pt idx="123">
                  <c:v>58.1</c:v>
                </c:pt>
                <c:pt idx="124">
                  <c:v>58.3</c:v>
                </c:pt>
                <c:pt idx="125">
                  <c:v>56.4</c:v>
                </c:pt>
                <c:pt idx="126">
                  <c:v>56.4</c:v>
                </c:pt>
                <c:pt idx="127">
                  <c:v>58</c:v>
                </c:pt>
                <c:pt idx="128">
                  <c:v>56.3</c:v>
                </c:pt>
                <c:pt idx="129">
                  <c:v>57.7</c:v>
                </c:pt>
                <c:pt idx="130">
                  <c:v>57.6</c:v>
                </c:pt>
                <c:pt idx="131">
                  <c:v>57.5</c:v>
                </c:pt>
                <c:pt idx="132">
                  <c:v>59</c:v>
                </c:pt>
                <c:pt idx="133">
                  <c:v>59.3</c:v>
                </c:pt>
                <c:pt idx="134">
                  <c:v>59.1</c:v>
                </c:pt>
                <c:pt idx="135">
                  <c:v>58.9</c:v>
                </c:pt>
                <c:pt idx="136">
                  <c:v>53.7</c:v>
                </c:pt>
                <c:pt idx="137">
                  <c:v>56.6</c:v>
                </c:pt>
                <c:pt idx="138">
                  <c:v>52.9</c:v>
                </c:pt>
                <c:pt idx="139">
                  <c:v>53</c:v>
                </c:pt>
                <c:pt idx="140">
                  <c:v>52.8</c:v>
                </c:pt>
                <c:pt idx="141">
                  <c:v>51.8</c:v>
                </c:pt>
                <c:pt idx="142">
                  <c:v>52.1</c:v>
                </c:pt>
                <c:pt idx="143">
                  <c:v>53.1</c:v>
                </c:pt>
                <c:pt idx="144">
                  <c:v>52.8</c:v>
                </c:pt>
                <c:pt idx="145">
                  <c:v>52.4</c:v>
                </c:pt>
                <c:pt idx="146">
                  <c:v>53</c:v>
                </c:pt>
                <c:pt idx="147">
                  <c:v>53.7</c:v>
                </c:pt>
                <c:pt idx="148">
                  <c:v>53.2</c:v>
                </c:pt>
                <c:pt idx="149">
                  <c:v>51</c:v>
                </c:pt>
                <c:pt idx="150">
                  <c:v>50.6</c:v>
                </c:pt>
                <c:pt idx="151">
                  <c:v>51.1</c:v>
                </c:pt>
                <c:pt idx="152">
                  <c:v>52.2</c:v>
                </c:pt>
                <c:pt idx="153">
                  <c:v>51.2</c:v>
                </c:pt>
                <c:pt idx="154">
                  <c:v>49.5</c:v>
                </c:pt>
                <c:pt idx="155">
                  <c:v>50.4</c:v>
                </c:pt>
                <c:pt idx="156">
                  <c:v>52.3</c:v>
                </c:pt>
                <c:pt idx="157">
                  <c:v>53.1</c:v>
                </c:pt>
                <c:pt idx="158">
                  <c:v>51.5</c:v>
                </c:pt>
                <c:pt idx="159">
                  <c:v>50</c:v>
                </c:pt>
                <c:pt idx="160">
                  <c:v>50</c:v>
                </c:pt>
                <c:pt idx="161">
                  <c:v>52.5</c:v>
                </c:pt>
                <c:pt idx="162">
                  <c:v>54.9</c:v>
                </c:pt>
                <c:pt idx="163">
                  <c:v>56.3</c:v>
                </c:pt>
                <c:pt idx="164">
                  <c:v>56</c:v>
                </c:pt>
                <c:pt idx="165">
                  <c:v>56.6</c:v>
                </c:pt>
                <c:pt idx="166">
                  <c:v>57</c:v>
                </c:pt>
                <c:pt idx="167">
                  <c:v>56.5</c:v>
                </c:pt>
                <c:pt idx="168">
                  <c:v>51.3</c:v>
                </c:pt>
                <c:pt idx="169">
                  <c:v>53.2</c:v>
                </c:pt>
                <c:pt idx="170">
                  <c:v>53.7</c:v>
                </c:pt>
                <c:pt idx="171">
                  <c:v>54.9</c:v>
                </c:pt>
                <c:pt idx="172">
                  <c:v>55.4</c:v>
                </c:pt>
                <c:pt idx="173">
                  <c:v>55.3</c:v>
                </c:pt>
                <c:pt idx="174">
                  <c:v>57.1</c:v>
                </c:pt>
                <c:pt idx="175">
                  <c:v>59</c:v>
                </c:pt>
                <c:pt idx="176">
                  <c:v>56.6</c:v>
                </c:pt>
                <c:pt idx="177">
                  <c:v>59</c:v>
                </c:pt>
              </c:numCache>
            </c:numRef>
          </c:val>
          <c:smooth val="0"/>
        </c:ser>
        <c:ser>
          <c:idx val="1"/>
          <c:order val="2"/>
          <c:marker>
            <c:symbol val="none"/>
          </c:marker>
          <c:cat>
            <c:numRef>
              <c:f>Sheet1!$E$2:$E$179</c:f>
              <c:numCache>
                <c:formatCode>General</c:formatCode>
                <c:ptCount val="178"/>
                <c:pt idx="0">
                  <c:v>2000</c:v>
                </c:pt>
                <c:pt idx="12">
                  <c:v>2001</c:v>
                </c:pt>
                <c:pt idx="24">
                  <c:v>2002</c:v>
                </c:pt>
                <c:pt idx="36">
                  <c:v>2003</c:v>
                </c:pt>
                <c:pt idx="48">
                  <c:v>2004</c:v>
                </c:pt>
                <c:pt idx="60">
                  <c:v>2005</c:v>
                </c:pt>
                <c:pt idx="72">
                  <c:v>2006</c:v>
                </c:pt>
                <c:pt idx="84">
                  <c:v>2007</c:v>
                </c:pt>
                <c:pt idx="96">
                  <c:v>2008</c:v>
                </c:pt>
                <c:pt idx="108">
                  <c:v>2009</c:v>
                </c:pt>
                <c:pt idx="120">
                  <c:v>2010</c:v>
                </c:pt>
                <c:pt idx="132">
                  <c:v>2011</c:v>
                </c:pt>
                <c:pt idx="144">
                  <c:v>2012</c:v>
                </c:pt>
                <c:pt idx="156">
                  <c:v>2013</c:v>
                </c:pt>
                <c:pt idx="168">
                  <c:v>2014</c:v>
                </c:pt>
              </c:numCache>
            </c:numRef>
          </c:cat>
          <c:val>
            <c:numRef>
              <c:f>Sheet1!$G$2:$G$179</c:f>
              <c:numCache>
                <c:formatCode>General</c:formatCode>
                <c:ptCount val="178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50</c:v>
                </c:pt>
                <c:pt idx="135">
                  <c:v>50</c:v>
                </c:pt>
                <c:pt idx="136">
                  <c:v>50</c:v>
                </c:pt>
                <c:pt idx="137">
                  <c:v>50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50</c:v>
                </c:pt>
                <c:pt idx="144">
                  <c:v>50</c:v>
                </c:pt>
                <c:pt idx="145">
                  <c:v>50</c:v>
                </c:pt>
                <c:pt idx="146">
                  <c:v>50</c:v>
                </c:pt>
                <c:pt idx="147">
                  <c:v>50</c:v>
                </c:pt>
                <c:pt idx="148">
                  <c:v>50</c:v>
                </c:pt>
                <c:pt idx="149">
                  <c:v>50</c:v>
                </c:pt>
                <c:pt idx="150">
                  <c:v>50</c:v>
                </c:pt>
                <c:pt idx="151">
                  <c:v>50</c:v>
                </c:pt>
                <c:pt idx="152">
                  <c:v>50</c:v>
                </c:pt>
                <c:pt idx="153">
                  <c:v>50</c:v>
                </c:pt>
                <c:pt idx="154">
                  <c:v>50</c:v>
                </c:pt>
                <c:pt idx="155">
                  <c:v>50</c:v>
                </c:pt>
                <c:pt idx="156">
                  <c:v>50</c:v>
                </c:pt>
                <c:pt idx="157">
                  <c:v>50</c:v>
                </c:pt>
                <c:pt idx="158">
                  <c:v>50</c:v>
                </c:pt>
                <c:pt idx="159">
                  <c:v>50</c:v>
                </c:pt>
                <c:pt idx="160">
                  <c:v>50</c:v>
                </c:pt>
                <c:pt idx="161">
                  <c:v>50</c:v>
                </c:pt>
                <c:pt idx="162">
                  <c:v>50</c:v>
                </c:pt>
                <c:pt idx="163">
                  <c:v>50</c:v>
                </c:pt>
                <c:pt idx="164">
                  <c:v>50</c:v>
                </c:pt>
                <c:pt idx="165">
                  <c:v>50</c:v>
                </c:pt>
                <c:pt idx="166">
                  <c:v>50</c:v>
                </c:pt>
                <c:pt idx="167">
                  <c:v>50</c:v>
                </c:pt>
                <c:pt idx="168">
                  <c:v>50</c:v>
                </c:pt>
                <c:pt idx="169">
                  <c:v>50</c:v>
                </c:pt>
                <c:pt idx="170">
                  <c:v>50</c:v>
                </c:pt>
                <c:pt idx="171">
                  <c:v>50</c:v>
                </c:pt>
                <c:pt idx="172">
                  <c:v>50</c:v>
                </c:pt>
                <c:pt idx="173">
                  <c:v>50</c:v>
                </c:pt>
                <c:pt idx="174">
                  <c:v>50</c:v>
                </c:pt>
                <c:pt idx="175">
                  <c:v>50</c:v>
                </c:pt>
                <c:pt idx="176">
                  <c:v>50</c:v>
                </c:pt>
                <c:pt idx="177">
                  <c:v>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552768"/>
        <c:axId val="109554304"/>
      </c:lineChart>
      <c:catAx>
        <c:axId val="10955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9554304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09554304"/>
        <c:scaling>
          <c:orientation val="minMax"/>
          <c:max val="70"/>
          <c:min val="3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9552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pPr>
            <a:r>
              <a:rPr lang="en-US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 Crude 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Oil Production</a:t>
            </a:r>
          </a:p>
        </c:rich>
      </c:tx>
      <c:layout>
        <c:manualLayout>
          <c:xMode val="edge"/>
          <c:yMode val="edge"/>
          <c:x val="0.26925480370324495"/>
          <c:y val="0.629921259842521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2123906514014111E-2"/>
          <c:y val="0.15789116911567241"/>
          <c:w val="0.91080197629545789"/>
          <c:h val="0.73685080703494865"/>
        </c:manualLayout>
      </c:layout>
      <c:lineChart>
        <c:grouping val="standard"/>
        <c:varyColors val="0"/>
        <c:ser>
          <c:idx val="0"/>
          <c:order val="0"/>
          <c:tx>
            <c:strRef>
              <c:f>Data3!$A$6</c:f>
              <c:strCache>
                <c:ptCount val="1"/>
                <c:pt idx="0">
                  <c:v>United States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numRef>
              <c:f>Data3!$W$3:$AJ$3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Data3!$W$6:$AJ$6</c:f>
              <c:numCache>
                <c:formatCode>General</c:formatCode>
                <c:ptCount val="14"/>
                <c:pt idx="0">
                  <c:v>5821.6010900000001</c:v>
                </c:pt>
                <c:pt idx="1">
                  <c:v>5801.4027400000004</c:v>
                </c:pt>
                <c:pt idx="2">
                  <c:v>5744.0767100000003</c:v>
                </c:pt>
                <c:pt idx="3">
                  <c:v>5644.0657499999998</c:v>
                </c:pt>
                <c:pt idx="4">
                  <c:v>5435.1420799999996</c:v>
                </c:pt>
                <c:pt idx="5">
                  <c:v>5185.7397300000002</c:v>
                </c:pt>
                <c:pt idx="6">
                  <c:v>5088.5506800000003</c:v>
                </c:pt>
                <c:pt idx="7">
                  <c:v>5076.9452099999999</c:v>
                </c:pt>
                <c:pt idx="8">
                  <c:v>5000.3688499999998</c:v>
                </c:pt>
                <c:pt idx="9">
                  <c:v>5352.8767099999995</c:v>
                </c:pt>
                <c:pt idx="10">
                  <c:v>5478.7150700000002</c:v>
                </c:pt>
                <c:pt idx="11">
                  <c:v>5651.8767099999995</c:v>
                </c:pt>
                <c:pt idx="12">
                  <c:v>6504.9836100000002</c:v>
                </c:pt>
                <c:pt idx="13">
                  <c:v>7392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457792"/>
        <c:axId val="109459328"/>
      </c:lineChart>
      <c:catAx>
        <c:axId val="10945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48">
            <a:solidFill>
              <a:sysClr val="windowText" lastClr="000000"/>
            </a:solidFill>
          </a:ln>
        </c:spPr>
        <c:crossAx val="109459328"/>
        <c:crosses val="autoZero"/>
        <c:auto val="1"/>
        <c:lblAlgn val="ctr"/>
        <c:lblOffset val="100"/>
        <c:noMultiLvlLbl val="0"/>
      </c:catAx>
      <c:valAx>
        <c:axId val="109459328"/>
        <c:scaling>
          <c:orientation val="minMax"/>
          <c:min val="300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Thousands of Barrels per Day</a:t>
                </a:r>
              </a:p>
            </c:rich>
          </c:tx>
          <c:layout>
            <c:manualLayout>
              <c:xMode val="edge"/>
              <c:yMode val="edge"/>
              <c:x val="1.1764274518071705E-2"/>
              <c:y val="3.682458810295771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048">
            <a:solidFill>
              <a:sysClr val="windowText" lastClr="000000"/>
            </a:solidFill>
          </a:ln>
        </c:spPr>
        <c:crossAx val="109457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817633906872749E-2"/>
          <c:y val="0.15647419072615923"/>
          <c:w val="0.92261653057256698"/>
          <c:h val="0.70599732132248905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numRef>
              <c:f>oil!$S$172:$S$350</c:f>
              <c:numCache>
                <c:formatCode>General</c:formatCode>
                <c:ptCount val="179"/>
                <c:pt idx="0">
                  <c:v>2000</c:v>
                </c:pt>
                <c:pt idx="12">
                  <c:v>2001</c:v>
                </c:pt>
                <c:pt idx="24">
                  <c:v>2002</c:v>
                </c:pt>
                <c:pt idx="36">
                  <c:v>2003</c:v>
                </c:pt>
                <c:pt idx="48">
                  <c:v>2004</c:v>
                </c:pt>
                <c:pt idx="60">
                  <c:v>2005</c:v>
                </c:pt>
                <c:pt idx="72">
                  <c:v>2006</c:v>
                </c:pt>
                <c:pt idx="84">
                  <c:v>2007</c:v>
                </c:pt>
                <c:pt idx="96">
                  <c:v>2008</c:v>
                </c:pt>
                <c:pt idx="108">
                  <c:v>2009</c:v>
                </c:pt>
                <c:pt idx="120">
                  <c:v>2010</c:v>
                </c:pt>
                <c:pt idx="132">
                  <c:v>2011</c:v>
                </c:pt>
                <c:pt idx="144">
                  <c:v>2012</c:v>
                </c:pt>
                <c:pt idx="156">
                  <c:v>2013</c:v>
                </c:pt>
                <c:pt idx="168">
                  <c:v>2014</c:v>
                </c:pt>
              </c:numCache>
            </c:numRef>
          </c:cat>
          <c:val>
            <c:numRef>
              <c:f>oil!$P$172:$P$350</c:f>
              <c:numCache>
                <c:formatCode>General</c:formatCode>
                <c:ptCount val="179"/>
                <c:pt idx="0">
                  <c:v>27.26</c:v>
                </c:pt>
                <c:pt idx="1">
                  <c:v>29.37</c:v>
                </c:pt>
                <c:pt idx="2">
                  <c:v>29.84</c:v>
                </c:pt>
                <c:pt idx="3">
                  <c:v>25.72</c:v>
                </c:pt>
                <c:pt idx="4">
                  <c:v>28.79</c:v>
                </c:pt>
                <c:pt idx="5">
                  <c:v>31.82</c:v>
                </c:pt>
                <c:pt idx="6">
                  <c:v>29.7</c:v>
                </c:pt>
                <c:pt idx="7">
                  <c:v>31.26</c:v>
                </c:pt>
                <c:pt idx="8">
                  <c:v>33.880000000000003</c:v>
                </c:pt>
                <c:pt idx="9">
                  <c:v>33.11</c:v>
                </c:pt>
                <c:pt idx="10">
                  <c:v>34.42</c:v>
                </c:pt>
                <c:pt idx="11">
                  <c:v>28.44</c:v>
                </c:pt>
                <c:pt idx="12">
                  <c:v>29.59</c:v>
                </c:pt>
                <c:pt idx="13">
                  <c:v>29.61</c:v>
                </c:pt>
                <c:pt idx="14">
                  <c:v>27.25</c:v>
                </c:pt>
                <c:pt idx="15">
                  <c:v>27.49</c:v>
                </c:pt>
                <c:pt idx="16">
                  <c:v>28.63</c:v>
                </c:pt>
                <c:pt idx="17">
                  <c:v>27.6</c:v>
                </c:pt>
                <c:pt idx="18">
                  <c:v>26.43</c:v>
                </c:pt>
                <c:pt idx="19">
                  <c:v>27.37</c:v>
                </c:pt>
                <c:pt idx="20">
                  <c:v>26.2</c:v>
                </c:pt>
                <c:pt idx="21">
                  <c:v>22.17</c:v>
                </c:pt>
                <c:pt idx="22">
                  <c:v>19.64</c:v>
                </c:pt>
                <c:pt idx="23">
                  <c:v>19.39</c:v>
                </c:pt>
                <c:pt idx="24">
                  <c:v>19.72</c:v>
                </c:pt>
                <c:pt idx="25">
                  <c:v>20.72</c:v>
                </c:pt>
                <c:pt idx="26">
                  <c:v>24.53</c:v>
                </c:pt>
                <c:pt idx="27">
                  <c:v>26.18</c:v>
                </c:pt>
                <c:pt idx="28">
                  <c:v>27.04</c:v>
                </c:pt>
                <c:pt idx="29">
                  <c:v>25.52</c:v>
                </c:pt>
                <c:pt idx="30">
                  <c:v>26.97</c:v>
                </c:pt>
                <c:pt idx="31">
                  <c:v>28.39</c:v>
                </c:pt>
                <c:pt idx="32">
                  <c:v>29.66</c:v>
                </c:pt>
                <c:pt idx="33">
                  <c:v>28.84</c:v>
                </c:pt>
                <c:pt idx="34">
                  <c:v>26.35</c:v>
                </c:pt>
                <c:pt idx="35">
                  <c:v>29.46</c:v>
                </c:pt>
                <c:pt idx="36">
                  <c:v>32.950000000000003</c:v>
                </c:pt>
                <c:pt idx="37">
                  <c:v>35.83</c:v>
                </c:pt>
                <c:pt idx="38">
                  <c:v>33.51</c:v>
                </c:pt>
                <c:pt idx="39">
                  <c:v>28.17</c:v>
                </c:pt>
                <c:pt idx="40">
                  <c:v>28.11</c:v>
                </c:pt>
                <c:pt idx="41">
                  <c:v>30.66</c:v>
                </c:pt>
                <c:pt idx="42">
                  <c:v>30.76</c:v>
                </c:pt>
                <c:pt idx="43">
                  <c:v>31.57</c:v>
                </c:pt>
                <c:pt idx="44">
                  <c:v>28.31</c:v>
                </c:pt>
                <c:pt idx="45">
                  <c:v>30.34</c:v>
                </c:pt>
                <c:pt idx="46">
                  <c:v>31.11</c:v>
                </c:pt>
                <c:pt idx="47">
                  <c:v>32.130000000000003</c:v>
                </c:pt>
                <c:pt idx="48">
                  <c:v>34.31</c:v>
                </c:pt>
                <c:pt idx="49">
                  <c:v>34.69</c:v>
                </c:pt>
                <c:pt idx="50">
                  <c:v>36.74</c:v>
                </c:pt>
                <c:pt idx="51">
                  <c:v>36.75</c:v>
                </c:pt>
                <c:pt idx="52">
                  <c:v>40.28</c:v>
                </c:pt>
                <c:pt idx="53">
                  <c:v>38.03</c:v>
                </c:pt>
                <c:pt idx="54">
                  <c:v>40.78</c:v>
                </c:pt>
                <c:pt idx="55">
                  <c:v>44.9</c:v>
                </c:pt>
                <c:pt idx="56">
                  <c:v>45.94</c:v>
                </c:pt>
                <c:pt idx="57">
                  <c:v>53.28</c:v>
                </c:pt>
                <c:pt idx="58">
                  <c:v>48.47</c:v>
                </c:pt>
                <c:pt idx="59">
                  <c:v>43.15</c:v>
                </c:pt>
                <c:pt idx="60">
                  <c:v>46.84</c:v>
                </c:pt>
                <c:pt idx="61">
                  <c:v>48.15</c:v>
                </c:pt>
                <c:pt idx="62">
                  <c:v>54.19</c:v>
                </c:pt>
                <c:pt idx="63">
                  <c:v>52.98</c:v>
                </c:pt>
                <c:pt idx="64">
                  <c:v>49.83</c:v>
                </c:pt>
                <c:pt idx="65">
                  <c:v>56.35</c:v>
                </c:pt>
                <c:pt idx="66">
                  <c:v>59</c:v>
                </c:pt>
                <c:pt idx="67">
                  <c:v>64.989999999999995</c:v>
                </c:pt>
                <c:pt idx="68">
                  <c:v>65.59</c:v>
                </c:pt>
                <c:pt idx="69">
                  <c:v>62.26</c:v>
                </c:pt>
                <c:pt idx="70">
                  <c:v>58.32</c:v>
                </c:pt>
                <c:pt idx="71">
                  <c:v>59.41</c:v>
                </c:pt>
                <c:pt idx="72">
                  <c:v>65.489999999999995</c:v>
                </c:pt>
                <c:pt idx="73">
                  <c:v>61.63</c:v>
                </c:pt>
                <c:pt idx="74">
                  <c:v>62.69</c:v>
                </c:pt>
                <c:pt idx="75">
                  <c:v>69.44</c:v>
                </c:pt>
                <c:pt idx="76">
                  <c:v>70.84</c:v>
                </c:pt>
                <c:pt idx="77">
                  <c:v>70.95</c:v>
                </c:pt>
                <c:pt idx="78">
                  <c:v>74.41</c:v>
                </c:pt>
                <c:pt idx="79">
                  <c:v>73.040000000000006</c:v>
                </c:pt>
                <c:pt idx="80">
                  <c:v>63.8</c:v>
                </c:pt>
                <c:pt idx="81">
                  <c:v>58.89</c:v>
                </c:pt>
                <c:pt idx="82">
                  <c:v>59.08</c:v>
                </c:pt>
                <c:pt idx="83">
                  <c:v>61.96</c:v>
                </c:pt>
                <c:pt idx="84">
                  <c:v>54.51</c:v>
                </c:pt>
                <c:pt idx="85">
                  <c:v>59.28</c:v>
                </c:pt>
                <c:pt idx="86">
                  <c:v>60.44</c:v>
                </c:pt>
                <c:pt idx="87">
                  <c:v>63.98</c:v>
                </c:pt>
                <c:pt idx="88">
                  <c:v>63.46</c:v>
                </c:pt>
                <c:pt idx="89">
                  <c:v>67.489999999999995</c:v>
                </c:pt>
                <c:pt idx="90">
                  <c:v>74.12</c:v>
                </c:pt>
                <c:pt idx="91">
                  <c:v>72.36</c:v>
                </c:pt>
                <c:pt idx="92">
                  <c:v>79.92</c:v>
                </c:pt>
                <c:pt idx="93">
                  <c:v>85.8</c:v>
                </c:pt>
                <c:pt idx="94">
                  <c:v>94.77</c:v>
                </c:pt>
                <c:pt idx="95">
                  <c:v>91.69</c:v>
                </c:pt>
                <c:pt idx="96">
                  <c:v>92.97</c:v>
                </c:pt>
                <c:pt idx="97">
                  <c:v>95.39</c:v>
                </c:pt>
                <c:pt idx="98">
                  <c:v>105.45</c:v>
                </c:pt>
                <c:pt idx="99">
                  <c:v>112.58</c:v>
                </c:pt>
                <c:pt idx="100">
                  <c:v>125.4</c:v>
                </c:pt>
                <c:pt idx="101">
                  <c:v>133.88</c:v>
                </c:pt>
                <c:pt idx="102">
                  <c:v>133.37</c:v>
                </c:pt>
                <c:pt idx="103">
                  <c:v>116.67</c:v>
                </c:pt>
                <c:pt idx="104">
                  <c:v>104.11</c:v>
                </c:pt>
                <c:pt idx="105">
                  <c:v>76.61</c:v>
                </c:pt>
                <c:pt idx="106">
                  <c:v>57.31</c:v>
                </c:pt>
                <c:pt idx="107">
                  <c:v>41.12</c:v>
                </c:pt>
                <c:pt idx="108">
                  <c:v>41.71</c:v>
                </c:pt>
                <c:pt idx="109">
                  <c:v>39.090000000000003</c:v>
                </c:pt>
                <c:pt idx="110">
                  <c:v>47.94</c:v>
                </c:pt>
                <c:pt idx="111">
                  <c:v>49.65</c:v>
                </c:pt>
                <c:pt idx="112">
                  <c:v>59.03</c:v>
                </c:pt>
                <c:pt idx="113">
                  <c:v>69.64</c:v>
                </c:pt>
                <c:pt idx="114">
                  <c:v>64.150000000000006</c:v>
                </c:pt>
                <c:pt idx="115">
                  <c:v>71.05</c:v>
                </c:pt>
                <c:pt idx="116">
                  <c:v>69.41</c:v>
                </c:pt>
                <c:pt idx="117">
                  <c:v>75.72</c:v>
                </c:pt>
                <c:pt idx="118">
                  <c:v>77.989999999999995</c:v>
                </c:pt>
                <c:pt idx="119">
                  <c:v>74.47</c:v>
                </c:pt>
                <c:pt idx="120">
                  <c:v>78.33</c:v>
                </c:pt>
                <c:pt idx="121">
                  <c:v>76.39</c:v>
                </c:pt>
                <c:pt idx="122">
                  <c:v>81.2</c:v>
                </c:pt>
                <c:pt idx="123">
                  <c:v>84.29</c:v>
                </c:pt>
                <c:pt idx="124">
                  <c:v>73.739999999999995</c:v>
                </c:pt>
                <c:pt idx="125">
                  <c:v>75.34</c:v>
                </c:pt>
                <c:pt idx="126">
                  <c:v>76.319999999999993</c:v>
                </c:pt>
                <c:pt idx="127">
                  <c:v>76.599999999999994</c:v>
                </c:pt>
                <c:pt idx="128">
                  <c:v>75.239999999999995</c:v>
                </c:pt>
                <c:pt idx="129">
                  <c:v>81.89</c:v>
                </c:pt>
                <c:pt idx="130">
                  <c:v>84.25</c:v>
                </c:pt>
                <c:pt idx="131">
                  <c:v>89.15</c:v>
                </c:pt>
                <c:pt idx="132">
                  <c:v>89.17</c:v>
                </c:pt>
                <c:pt idx="133">
                  <c:v>88.58</c:v>
                </c:pt>
                <c:pt idx="134">
                  <c:v>102.86</c:v>
                </c:pt>
                <c:pt idx="135">
                  <c:v>109.53</c:v>
                </c:pt>
                <c:pt idx="136">
                  <c:v>100.9</c:v>
                </c:pt>
                <c:pt idx="137">
                  <c:v>96.26</c:v>
                </c:pt>
                <c:pt idx="138">
                  <c:v>97.3</c:v>
                </c:pt>
                <c:pt idx="139">
                  <c:v>86.33</c:v>
                </c:pt>
                <c:pt idx="140">
                  <c:v>85.52</c:v>
                </c:pt>
                <c:pt idx="141">
                  <c:v>86.32</c:v>
                </c:pt>
                <c:pt idx="142">
                  <c:v>97.16</c:v>
                </c:pt>
                <c:pt idx="143">
                  <c:v>98.56</c:v>
                </c:pt>
                <c:pt idx="144">
                  <c:v>100.27</c:v>
                </c:pt>
                <c:pt idx="145">
                  <c:v>102.2</c:v>
                </c:pt>
                <c:pt idx="146">
                  <c:v>106.16</c:v>
                </c:pt>
                <c:pt idx="147">
                  <c:v>103.32</c:v>
                </c:pt>
                <c:pt idx="148">
                  <c:v>94.66</c:v>
                </c:pt>
                <c:pt idx="149">
                  <c:v>82.3</c:v>
                </c:pt>
                <c:pt idx="150">
                  <c:v>87.9</c:v>
                </c:pt>
                <c:pt idx="151">
                  <c:v>94.13</c:v>
                </c:pt>
                <c:pt idx="152">
                  <c:v>94.51</c:v>
                </c:pt>
                <c:pt idx="153">
                  <c:v>89.49</c:v>
                </c:pt>
                <c:pt idx="154">
                  <c:v>86.53</c:v>
                </c:pt>
                <c:pt idx="155">
                  <c:v>87.86</c:v>
                </c:pt>
                <c:pt idx="156">
                  <c:v>94.76</c:v>
                </c:pt>
                <c:pt idx="157">
                  <c:v>95.31</c:v>
                </c:pt>
                <c:pt idx="158">
                  <c:v>92.94</c:v>
                </c:pt>
                <c:pt idx="159">
                  <c:v>92.02</c:v>
                </c:pt>
                <c:pt idx="160">
                  <c:v>94.51</c:v>
                </c:pt>
                <c:pt idx="161">
                  <c:v>95.77</c:v>
                </c:pt>
                <c:pt idx="162">
                  <c:v>104.67</c:v>
                </c:pt>
                <c:pt idx="163">
                  <c:v>106.57</c:v>
                </c:pt>
                <c:pt idx="164">
                  <c:v>106.29</c:v>
                </c:pt>
                <c:pt idx="165">
                  <c:v>100.54</c:v>
                </c:pt>
                <c:pt idx="166">
                  <c:v>93.86</c:v>
                </c:pt>
                <c:pt idx="167">
                  <c:v>97.63</c:v>
                </c:pt>
                <c:pt idx="168">
                  <c:v>94.62</c:v>
                </c:pt>
                <c:pt idx="169">
                  <c:v>100.82</c:v>
                </c:pt>
                <c:pt idx="170">
                  <c:v>100.8</c:v>
                </c:pt>
                <c:pt idx="171">
                  <c:v>102.07</c:v>
                </c:pt>
                <c:pt idx="172">
                  <c:v>102.18</c:v>
                </c:pt>
                <c:pt idx="173">
                  <c:v>105.79</c:v>
                </c:pt>
                <c:pt idx="174">
                  <c:v>103.59</c:v>
                </c:pt>
                <c:pt idx="175">
                  <c:v>96.54</c:v>
                </c:pt>
                <c:pt idx="176">
                  <c:v>93.3</c:v>
                </c:pt>
                <c:pt idx="177">
                  <c:v>86.02</c:v>
                </c:pt>
                <c:pt idx="178">
                  <c:v>75.599999999999994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496192"/>
        <c:axId val="109497728"/>
      </c:lineChart>
      <c:catAx>
        <c:axId val="10949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48">
            <a:solidFill>
              <a:sysClr val="windowText" lastClr="000000"/>
            </a:solidFill>
          </a:ln>
        </c:spPr>
        <c:crossAx val="10949772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09497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48">
            <a:solidFill>
              <a:sysClr val="windowText" lastClr="000000"/>
            </a:solidFill>
          </a:ln>
        </c:spPr>
        <c:crossAx val="109496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pPr>
            <a:r>
              <a:rPr lang="en-US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 Natural Gas Production</a:t>
            </a:r>
            <a:endParaRPr lang="en-US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c:rich>
      </c:tx>
      <c:layout>
        <c:manualLayout>
          <c:xMode val="edge"/>
          <c:yMode val="edge"/>
          <c:x val="0.26172607446160578"/>
          <c:y val="0.2992125984251968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2123906514014111E-2"/>
          <c:y val="0.15789116911567241"/>
          <c:w val="0.91080197629545789"/>
          <c:h val="0.73685080703494865"/>
        </c:manualLayout>
      </c:layout>
      <c:lineChart>
        <c:grouping val="standard"/>
        <c:varyColors val="0"/>
        <c:ser>
          <c:idx val="0"/>
          <c:order val="0"/>
          <c:tx>
            <c:strRef>
              <c:f>Sheet1!$A$6</c:f>
              <c:strCache>
                <c:ptCount val="1"/>
                <c:pt idx="0">
                  <c:v>2003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numRef>
              <c:f>Data3!$W$3:$AJ$3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Sheet1!$G$3:$G$16</c:f>
              <c:numCache>
                <c:formatCode>0.0</c:formatCode>
                <c:ptCount val="14"/>
                <c:pt idx="0">
                  <c:v>20.197510999999999</c:v>
                </c:pt>
                <c:pt idx="1">
                  <c:v>20.570294999999998</c:v>
                </c:pt>
                <c:pt idx="2">
                  <c:v>19.884779999999999</c:v>
                </c:pt>
                <c:pt idx="3">
                  <c:v>19.974360000000001</c:v>
                </c:pt>
                <c:pt idx="4">
                  <c:v>19.517491000000003</c:v>
                </c:pt>
                <c:pt idx="5">
                  <c:v>18.927095000000001</c:v>
                </c:pt>
                <c:pt idx="6">
                  <c:v>19.409673999999999</c:v>
                </c:pt>
                <c:pt idx="7">
                  <c:v>20.196345000000001</c:v>
                </c:pt>
                <c:pt idx="8">
                  <c:v>21.112051999999998</c:v>
                </c:pt>
                <c:pt idx="9">
                  <c:v>21.647936000000001</c:v>
                </c:pt>
                <c:pt idx="10">
                  <c:v>22.381871999999998</c:v>
                </c:pt>
                <c:pt idx="11">
                  <c:v>24.036351</c:v>
                </c:pt>
                <c:pt idx="12">
                  <c:v>25.307949000000001</c:v>
                </c:pt>
                <c:pt idx="13">
                  <c:v>25.616401999999997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077440"/>
        <c:axId val="110078976"/>
      </c:lineChart>
      <c:catAx>
        <c:axId val="11007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48">
            <a:solidFill>
              <a:sysClr val="windowText" lastClr="000000"/>
            </a:solidFill>
          </a:ln>
        </c:spPr>
        <c:crossAx val="110078976"/>
        <c:crosses val="autoZero"/>
        <c:auto val="1"/>
        <c:lblAlgn val="ctr"/>
        <c:lblOffset val="100"/>
        <c:noMultiLvlLbl val="0"/>
      </c:catAx>
      <c:valAx>
        <c:axId val="110078976"/>
        <c:scaling>
          <c:orientation val="minMax"/>
          <c:max val="30"/>
          <c:min val="1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Trillion Cubic Feet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1764274518071705E-2"/>
              <c:y val="3.682458810295771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048">
            <a:solidFill>
              <a:sysClr val="windowText" lastClr="000000"/>
            </a:solidFill>
          </a:ln>
        </c:spPr>
        <c:crossAx val="110077440"/>
        <c:crosses val="autoZero"/>
        <c:crossBetween val="between"/>
        <c:majorUnit val="3"/>
      </c:valAx>
    </c:plotArea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817633906872749E-2"/>
          <c:y val="0.15647419072615923"/>
          <c:w val="0.92261653057256698"/>
          <c:h val="0.70599732132248905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numRef>
              <c:f>oil!$S$172:$S$349</c:f>
              <c:numCache>
                <c:formatCode>General</c:formatCode>
                <c:ptCount val="178"/>
                <c:pt idx="0">
                  <c:v>2000</c:v>
                </c:pt>
                <c:pt idx="12">
                  <c:v>2001</c:v>
                </c:pt>
                <c:pt idx="24">
                  <c:v>2002</c:v>
                </c:pt>
                <c:pt idx="36">
                  <c:v>2003</c:v>
                </c:pt>
                <c:pt idx="48">
                  <c:v>2004</c:v>
                </c:pt>
                <c:pt idx="60">
                  <c:v>2005</c:v>
                </c:pt>
                <c:pt idx="72">
                  <c:v>2006</c:v>
                </c:pt>
                <c:pt idx="84">
                  <c:v>2007</c:v>
                </c:pt>
                <c:pt idx="96">
                  <c:v>2008</c:v>
                </c:pt>
                <c:pt idx="108">
                  <c:v>2009</c:v>
                </c:pt>
                <c:pt idx="120">
                  <c:v>2010</c:v>
                </c:pt>
                <c:pt idx="132">
                  <c:v>2011</c:v>
                </c:pt>
                <c:pt idx="144">
                  <c:v>2012</c:v>
                </c:pt>
                <c:pt idx="156">
                  <c:v>2013</c:v>
                </c:pt>
                <c:pt idx="168">
                  <c:v>2014</c:v>
                </c:pt>
              </c:numCache>
            </c:numRef>
          </c:cat>
          <c:val>
            <c:numRef>
              <c:f>oil!$T$172:$T$349</c:f>
              <c:numCache>
                <c:formatCode>General</c:formatCode>
                <c:ptCount val="178"/>
                <c:pt idx="0">
                  <c:v>2.42</c:v>
                </c:pt>
                <c:pt idx="1">
                  <c:v>2.66</c:v>
                </c:pt>
                <c:pt idx="2">
                  <c:v>2.79</c:v>
                </c:pt>
                <c:pt idx="3">
                  <c:v>3.04</c:v>
                </c:pt>
                <c:pt idx="4">
                  <c:v>3.58</c:v>
                </c:pt>
                <c:pt idx="5">
                  <c:v>4.29</c:v>
                </c:pt>
                <c:pt idx="6">
                  <c:v>3.96</c:v>
                </c:pt>
                <c:pt idx="7">
                  <c:v>4.41</c:v>
                </c:pt>
                <c:pt idx="8">
                  <c:v>5.0599999999999996</c:v>
                </c:pt>
                <c:pt idx="9">
                  <c:v>5.0199999999999996</c:v>
                </c:pt>
                <c:pt idx="10">
                  <c:v>5.54</c:v>
                </c:pt>
                <c:pt idx="11">
                  <c:v>8.9499999999999993</c:v>
                </c:pt>
                <c:pt idx="12">
                  <c:v>8.18</c:v>
                </c:pt>
                <c:pt idx="13">
                  <c:v>5.62</c:v>
                </c:pt>
                <c:pt idx="14">
                  <c:v>5.16</c:v>
                </c:pt>
                <c:pt idx="15">
                  <c:v>5.17</c:v>
                </c:pt>
                <c:pt idx="16">
                  <c:v>4.21</c:v>
                </c:pt>
                <c:pt idx="17">
                  <c:v>3.71</c:v>
                </c:pt>
                <c:pt idx="18">
                  <c:v>3.11</c:v>
                </c:pt>
                <c:pt idx="19">
                  <c:v>2.96</c:v>
                </c:pt>
                <c:pt idx="20">
                  <c:v>2.15</c:v>
                </c:pt>
                <c:pt idx="21">
                  <c:v>2.4500000000000002</c:v>
                </c:pt>
                <c:pt idx="22">
                  <c:v>2.37</c:v>
                </c:pt>
                <c:pt idx="23">
                  <c:v>2.42</c:v>
                </c:pt>
                <c:pt idx="24">
                  <c:v>2.2599999999999998</c:v>
                </c:pt>
                <c:pt idx="25">
                  <c:v>2.31</c:v>
                </c:pt>
                <c:pt idx="26">
                  <c:v>3.03</c:v>
                </c:pt>
                <c:pt idx="27">
                  <c:v>3.43</c:v>
                </c:pt>
                <c:pt idx="28">
                  <c:v>3.5</c:v>
                </c:pt>
                <c:pt idx="29">
                  <c:v>3.23</c:v>
                </c:pt>
                <c:pt idx="30">
                  <c:v>2.99</c:v>
                </c:pt>
                <c:pt idx="31">
                  <c:v>3.09</c:v>
                </c:pt>
                <c:pt idx="32">
                  <c:v>3.55</c:v>
                </c:pt>
                <c:pt idx="33">
                  <c:v>4.12</c:v>
                </c:pt>
                <c:pt idx="34">
                  <c:v>4.03</c:v>
                </c:pt>
                <c:pt idx="35">
                  <c:v>4.75</c:v>
                </c:pt>
                <c:pt idx="36">
                  <c:v>5.44</c:v>
                </c:pt>
                <c:pt idx="37">
                  <c:v>7.78</c:v>
                </c:pt>
                <c:pt idx="38">
                  <c:v>5.95</c:v>
                </c:pt>
                <c:pt idx="39">
                  <c:v>5.28</c:v>
                </c:pt>
                <c:pt idx="40">
                  <c:v>5.82</c:v>
                </c:pt>
                <c:pt idx="41">
                  <c:v>5.82</c:v>
                </c:pt>
                <c:pt idx="42">
                  <c:v>5.03</c:v>
                </c:pt>
                <c:pt idx="43">
                  <c:v>4.97</c:v>
                </c:pt>
                <c:pt idx="44">
                  <c:v>4.62</c:v>
                </c:pt>
                <c:pt idx="45">
                  <c:v>4.6500000000000004</c:v>
                </c:pt>
                <c:pt idx="46">
                  <c:v>4.47</c:v>
                </c:pt>
                <c:pt idx="47">
                  <c:v>6.15</c:v>
                </c:pt>
                <c:pt idx="48">
                  <c:v>6.15</c:v>
                </c:pt>
                <c:pt idx="49">
                  <c:v>5.39</c:v>
                </c:pt>
                <c:pt idx="50">
                  <c:v>5.38</c:v>
                </c:pt>
                <c:pt idx="51">
                  <c:v>5.71</c:v>
                </c:pt>
                <c:pt idx="52">
                  <c:v>6.29</c:v>
                </c:pt>
                <c:pt idx="53">
                  <c:v>6.3</c:v>
                </c:pt>
                <c:pt idx="54">
                  <c:v>5.93</c:v>
                </c:pt>
                <c:pt idx="55">
                  <c:v>5.44</c:v>
                </c:pt>
                <c:pt idx="56">
                  <c:v>5.1100000000000003</c:v>
                </c:pt>
                <c:pt idx="57">
                  <c:v>6.39</c:v>
                </c:pt>
                <c:pt idx="58">
                  <c:v>6.16</c:v>
                </c:pt>
                <c:pt idx="59">
                  <c:v>6.62</c:v>
                </c:pt>
                <c:pt idx="60">
                  <c:v>6.13</c:v>
                </c:pt>
                <c:pt idx="61">
                  <c:v>6.13</c:v>
                </c:pt>
                <c:pt idx="62">
                  <c:v>6.92</c:v>
                </c:pt>
                <c:pt idx="63">
                  <c:v>7.2</c:v>
                </c:pt>
                <c:pt idx="64">
                  <c:v>6.49</c:v>
                </c:pt>
                <c:pt idx="65">
                  <c:v>7.16</c:v>
                </c:pt>
                <c:pt idx="66">
                  <c:v>7.64</c:v>
                </c:pt>
                <c:pt idx="67">
                  <c:v>9.4600000000000009</c:v>
                </c:pt>
                <c:pt idx="68">
                  <c:v>11.88</c:v>
                </c:pt>
                <c:pt idx="69">
                  <c:v>13.42</c:v>
                </c:pt>
                <c:pt idx="70">
                  <c:v>10.28</c:v>
                </c:pt>
                <c:pt idx="71">
                  <c:v>13.05</c:v>
                </c:pt>
                <c:pt idx="72">
                  <c:v>8.68</c:v>
                </c:pt>
                <c:pt idx="73">
                  <c:v>7.54</c:v>
                </c:pt>
                <c:pt idx="74">
                  <c:v>6.89</c:v>
                </c:pt>
                <c:pt idx="75">
                  <c:v>7.16</c:v>
                </c:pt>
                <c:pt idx="76">
                  <c:v>6.24</c:v>
                </c:pt>
                <c:pt idx="77">
                  <c:v>6.22</c:v>
                </c:pt>
                <c:pt idx="78">
                  <c:v>6.15</c:v>
                </c:pt>
                <c:pt idx="79">
                  <c:v>7.15</c:v>
                </c:pt>
                <c:pt idx="80">
                  <c:v>4.91</c:v>
                </c:pt>
                <c:pt idx="81">
                  <c:v>5.77</c:v>
                </c:pt>
                <c:pt idx="82">
                  <c:v>7.4</c:v>
                </c:pt>
                <c:pt idx="83">
                  <c:v>6.82</c:v>
                </c:pt>
                <c:pt idx="84">
                  <c:v>6.55</c:v>
                </c:pt>
                <c:pt idx="85">
                  <c:v>7.98</c:v>
                </c:pt>
                <c:pt idx="86">
                  <c:v>7.1</c:v>
                </c:pt>
                <c:pt idx="87">
                  <c:v>7.59</c:v>
                </c:pt>
                <c:pt idx="88">
                  <c:v>7.63</c:v>
                </c:pt>
                <c:pt idx="89">
                  <c:v>7.36</c:v>
                </c:pt>
                <c:pt idx="90">
                  <c:v>6.21</c:v>
                </c:pt>
                <c:pt idx="91">
                  <c:v>6.23</c:v>
                </c:pt>
                <c:pt idx="92">
                  <c:v>6.08</c:v>
                </c:pt>
                <c:pt idx="93">
                  <c:v>6.8</c:v>
                </c:pt>
                <c:pt idx="94">
                  <c:v>7.14</c:v>
                </c:pt>
                <c:pt idx="95">
                  <c:v>7.14</c:v>
                </c:pt>
                <c:pt idx="96">
                  <c:v>7.98</c:v>
                </c:pt>
                <c:pt idx="97">
                  <c:v>8.5500000000000007</c:v>
                </c:pt>
                <c:pt idx="98">
                  <c:v>9.44</c:v>
                </c:pt>
                <c:pt idx="99">
                  <c:v>10.130000000000001</c:v>
                </c:pt>
                <c:pt idx="100">
                  <c:v>11.26</c:v>
                </c:pt>
                <c:pt idx="101">
                  <c:v>12.69</c:v>
                </c:pt>
                <c:pt idx="102">
                  <c:v>11.06</c:v>
                </c:pt>
                <c:pt idx="103">
                  <c:v>8.25</c:v>
                </c:pt>
                <c:pt idx="104">
                  <c:v>7.67</c:v>
                </c:pt>
                <c:pt idx="105">
                  <c:v>6.73</c:v>
                </c:pt>
                <c:pt idx="106">
                  <c:v>6.69</c:v>
                </c:pt>
                <c:pt idx="107">
                  <c:v>5.81</c:v>
                </c:pt>
                <c:pt idx="108">
                  <c:v>5.23</c:v>
                </c:pt>
                <c:pt idx="109">
                  <c:v>4.5199999999999996</c:v>
                </c:pt>
                <c:pt idx="110">
                  <c:v>3.94</c:v>
                </c:pt>
                <c:pt idx="111">
                  <c:v>3.5</c:v>
                </c:pt>
                <c:pt idx="112">
                  <c:v>3.83</c:v>
                </c:pt>
                <c:pt idx="113">
                  <c:v>3.81</c:v>
                </c:pt>
                <c:pt idx="114">
                  <c:v>3.39</c:v>
                </c:pt>
                <c:pt idx="115">
                  <c:v>3.15</c:v>
                </c:pt>
                <c:pt idx="116">
                  <c:v>3.01</c:v>
                </c:pt>
                <c:pt idx="117">
                  <c:v>4.0199999999999996</c:v>
                </c:pt>
                <c:pt idx="118">
                  <c:v>3.7</c:v>
                </c:pt>
                <c:pt idx="119">
                  <c:v>5.33</c:v>
                </c:pt>
                <c:pt idx="120">
                  <c:v>5.81</c:v>
                </c:pt>
                <c:pt idx="121">
                  <c:v>5.33</c:v>
                </c:pt>
                <c:pt idx="122">
                  <c:v>4.29</c:v>
                </c:pt>
                <c:pt idx="123">
                  <c:v>4.03</c:v>
                </c:pt>
                <c:pt idx="124">
                  <c:v>4.1500000000000004</c:v>
                </c:pt>
                <c:pt idx="125">
                  <c:v>4.8099999999999996</c:v>
                </c:pt>
                <c:pt idx="126">
                  <c:v>4.62</c:v>
                </c:pt>
                <c:pt idx="127">
                  <c:v>4.3099999999999996</c:v>
                </c:pt>
                <c:pt idx="128">
                  <c:v>3.9</c:v>
                </c:pt>
                <c:pt idx="129">
                  <c:v>3.43</c:v>
                </c:pt>
                <c:pt idx="130">
                  <c:v>3.73</c:v>
                </c:pt>
                <c:pt idx="131">
                  <c:v>4.24</c:v>
                </c:pt>
                <c:pt idx="132">
                  <c:v>4.49</c:v>
                </c:pt>
                <c:pt idx="133">
                  <c:v>4.09</c:v>
                </c:pt>
                <c:pt idx="134">
                  <c:v>3.97</c:v>
                </c:pt>
                <c:pt idx="135">
                  <c:v>4.24</c:v>
                </c:pt>
                <c:pt idx="136">
                  <c:v>4.3</c:v>
                </c:pt>
                <c:pt idx="137">
                  <c:v>4.54</c:v>
                </c:pt>
                <c:pt idx="138">
                  <c:v>4.42</c:v>
                </c:pt>
                <c:pt idx="139">
                  <c:v>4.05</c:v>
                </c:pt>
                <c:pt idx="140">
                  <c:v>3.89</c:v>
                </c:pt>
                <c:pt idx="141">
                  <c:v>3.57</c:v>
                </c:pt>
                <c:pt idx="142">
                  <c:v>3.24</c:v>
                </c:pt>
                <c:pt idx="143">
                  <c:v>3.16</c:v>
                </c:pt>
                <c:pt idx="144">
                  <c:v>2.67</c:v>
                </c:pt>
                <c:pt idx="145">
                  <c:v>2.5099999999999998</c:v>
                </c:pt>
                <c:pt idx="146">
                  <c:v>2.16</c:v>
                </c:pt>
                <c:pt idx="147">
                  <c:v>1.95</c:v>
                </c:pt>
                <c:pt idx="148">
                  <c:v>2.4300000000000002</c:v>
                </c:pt>
                <c:pt idx="149">
                  <c:v>2.46</c:v>
                </c:pt>
                <c:pt idx="150">
                  <c:v>2.96</c:v>
                </c:pt>
                <c:pt idx="151">
                  <c:v>2.84</c:v>
                </c:pt>
                <c:pt idx="152">
                  <c:v>2.85</c:v>
                </c:pt>
                <c:pt idx="153">
                  <c:v>3.31</c:v>
                </c:pt>
                <c:pt idx="154">
                  <c:v>3.55</c:v>
                </c:pt>
                <c:pt idx="155">
                  <c:v>3.34</c:v>
                </c:pt>
                <c:pt idx="156">
                  <c:v>3.33</c:v>
                </c:pt>
                <c:pt idx="157">
                  <c:v>3.34</c:v>
                </c:pt>
                <c:pt idx="158">
                  <c:v>3.82</c:v>
                </c:pt>
                <c:pt idx="159">
                  <c:v>4.17</c:v>
                </c:pt>
                <c:pt idx="160">
                  <c:v>4.04</c:v>
                </c:pt>
                <c:pt idx="161">
                  <c:v>3.82</c:v>
                </c:pt>
                <c:pt idx="162">
                  <c:v>3.63</c:v>
                </c:pt>
                <c:pt idx="163">
                  <c:v>3.43</c:v>
                </c:pt>
                <c:pt idx="164">
                  <c:v>3.62</c:v>
                </c:pt>
                <c:pt idx="165">
                  <c:v>3.66</c:v>
                </c:pt>
                <c:pt idx="166">
                  <c:v>3.62</c:v>
                </c:pt>
                <c:pt idx="167">
                  <c:v>4.24</c:v>
                </c:pt>
                <c:pt idx="168">
                  <c:v>4.6900000000000004</c:v>
                </c:pt>
                <c:pt idx="169">
                  <c:v>6.01</c:v>
                </c:pt>
                <c:pt idx="170">
                  <c:v>4.8600000000000003</c:v>
                </c:pt>
                <c:pt idx="171">
                  <c:v>4.63</c:v>
                </c:pt>
                <c:pt idx="172">
                  <c:v>4.5599999999999996</c:v>
                </c:pt>
                <c:pt idx="173">
                  <c:v>4.57</c:v>
                </c:pt>
                <c:pt idx="174">
                  <c:v>4.01</c:v>
                </c:pt>
                <c:pt idx="175">
                  <c:v>3.88</c:v>
                </c:pt>
                <c:pt idx="176">
                  <c:v>3.92</c:v>
                </c:pt>
                <c:pt idx="177">
                  <c:v>3.85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091264"/>
        <c:axId val="110097152"/>
      </c:lineChart>
      <c:catAx>
        <c:axId val="110091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48">
            <a:solidFill>
              <a:sysClr val="windowText" lastClr="000000"/>
            </a:solidFill>
          </a:ln>
        </c:spPr>
        <c:crossAx val="110097152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10097152"/>
        <c:scaling>
          <c:orientation val="minMax"/>
          <c:max val="14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48">
            <a:solidFill>
              <a:sysClr val="windowText" lastClr="000000"/>
            </a:solidFill>
          </a:ln>
        </c:spPr>
        <c:crossAx val="110091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693641618497114E-2"/>
          <c:y val="0.13962109829528097"/>
          <c:w val="0.9248554913295689"/>
          <c:h val="0.7081932692416305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C0C0C0"/>
            </a:solidFill>
            <a:ln w="29324">
              <a:noFill/>
            </a:ln>
          </c:spPr>
          <c:invertIfNegative val="0"/>
          <c:cat>
            <c:numRef>
              <c:f>Sheet1!$B$134:$B$398</c:f>
              <c:numCache>
                <c:formatCode>General</c:formatCode>
                <c:ptCount val="265"/>
                <c:pt idx="0">
                  <c:v>1991</c:v>
                </c:pt>
                <c:pt idx="1">
                  <c:v>1991</c:v>
                </c:pt>
                <c:pt idx="2">
                  <c:v>1991</c:v>
                </c:pt>
                <c:pt idx="3">
                  <c:v>1991</c:v>
                </c:pt>
                <c:pt idx="4">
                  <c:v>1991</c:v>
                </c:pt>
                <c:pt idx="5">
                  <c:v>1991</c:v>
                </c:pt>
                <c:pt idx="6">
                  <c:v>1991</c:v>
                </c:pt>
                <c:pt idx="7">
                  <c:v>1991</c:v>
                </c:pt>
                <c:pt idx="8">
                  <c:v>1991</c:v>
                </c:pt>
                <c:pt idx="9">
                  <c:v>1991</c:v>
                </c:pt>
                <c:pt idx="10">
                  <c:v>1991</c:v>
                </c:pt>
                <c:pt idx="11">
                  <c:v>1991</c:v>
                </c:pt>
                <c:pt idx="12">
                  <c:v>1992</c:v>
                </c:pt>
                <c:pt idx="13">
                  <c:v>1992</c:v>
                </c:pt>
                <c:pt idx="14">
                  <c:v>1992</c:v>
                </c:pt>
                <c:pt idx="15">
                  <c:v>1992</c:v>
                </c:pt>
                <c:pt idx="16">
                  <c:v>1992</c:v>
                </c:pt>
                <c:pt idx="17">
                  <c:v>1992</c:v>
                </c:pt>
                <c:pt idx="18">
                  <c:v>1992</c:v>
                </c:pt>
                <c:pt idx="19">
                  <c:v>1992</c:v>
                </c:pt>
                <c:pt idx="20">
                  <c:v>1992</c:v>
                </c:pt>
                <c:pt idx="21">
                  <c:v>1992</c:v>
                </c:pt>
                <c:pt idx="22">
                  <c:v>1992</c:v>
                </c:pt>
                <c:pt idx="23">
                  <c:v>1992</c:v>
                </c:pt>
                <c:pt idx="24">
                  <c:v>1993</c:v>
                </c:pt>
                <c:pt idx="25">
                  <c:v>1993</c:v>
                </c:pt>
                <c:pt idx="26">
                  <c:v>1993</c:v>
                </c:pt>
                <c:pt idx="27">
                  <c:v>1993</c:v>
                </c:pt>
                <c:pt idx="28">
                  <c:v>1993</c:v>
                </c:pt>
                <c:pt idx="29">
                  <c:v>1993</c:v>
                </c:pt>
                <c:pt idx="30">
                  <c:v>1993</c:v>
                </c:pt>
                <c:pt idx="31">
                  <c:v>1993</c:v>
                </c:pt>
                <c:pt idx="32">
                  <c:v>1993</c:v>
                </c:pt>
                <c:pt idx="33">
                  <c:v>1993</c:v>
                </c:pt>
                <c:pt idx="34">
                  <c:v>1993</c:v>
                </c:pt>
                <c:pt idx="35">
                  <c:v>1993</c:v>
                </c:pt>
                <c:pt idx="36">
                  <c:v>1994</c:v>
                </c:pt>
                <c:pt idx="37">
                  <c:v>1994</c:v>
                </c:pt>
                <c:pt idx="38">
                  <c:v>1994</c:v>
                </c:pt>
                <c:pt idx="39">
                  <c:v>1994</c:v>
                </c:pt>
                <c:pt idx="40">
                  <c:v>1994</c:v>
                </c:pt>
                <c:pt idx="41">
                  <c:v>1994</c:v>
                </c:pt>
                <c:pt idx="42">
                  <c:v>1994</c:v>
                </c:pt>
                <c:pt idx="43">
                  <c:v>1994</c:v>
                </c:pt>
                <c:pt idx="44">
                  <c:v>1994</c:v>
                </c:pt>
                <c:pt idx="45">
                  <c:v>1994</c:v>
                </c:pt>
                <c:pt idx="46">
                  <c:v>1994</c:v>
                </c:pt>
                <c:pt idx="47">
                  <c:v>1994</c:v>
                </c:pt>
                <c:pt idx="48">
                  <c:v>1995</c:v>
                </c:pt>
                <c:pt idx="49">
                  <c:v>1995</c:v>
                </c:pt>
                <c:pt idx="50">
                  <c:v>1995</c:v>
                </c:pt>
                <c:pt idx="51">
                  <c:v>1995</c:v>
                </c:pt>
                <c:pt idx="52">
                  <c:v>1995</c:v>
                </c:pt>
                <c:pt idx="53">
                  <c:v>1995</c:v>
                </c:pt>
                <c:pt idx="54">
                  <c:v>1995</c:v>
                </c:pt>
                <c:pt idx="55">
                  <c:v>1995</c:v>
                </c:pt>
                <c:pt idx="56">
                  <c:v>1995</c:v>
                </c:pt>
                <c:pt idx="57">
                  <c:v>1995</c:v>
                </c:pt>
                <c:pt idx="58">
                  <c:v>1995</c:v>
                </c:pt>
                <c:pt idx="59">
                  <c:v>1995</c:v>
                </c:pt>
                <c:pt idx="60">
                  <c:v>1996</c:v>
                </c:pt>
                <c:pt idx="61">
                  <c:v>1996</c:v>
                </c:pt>
                <c:pt idx="62">
                  <c:v>1996</c:v>
                </c:pt>
                <c:pt idx="63">
                  <c:v>1996</c:v>
                </c:pt>
                <c:pt idx="64">
                  <c:v>1996</c:v>
                </c:pt>
                <c:pt idx="65">
                  <c:v>1996</c:v>
                </c:pt>
                <c:pt idx="66">
                  <c:v>1996</c:v>
                </c:pt>
                <c:pt idx="67">
                  <c:v>1996</c:v>
                </c:pt>
                <c:pt idx="68">
                  <c:v>1996</c:v>
                </c:pt>
                <c:pt idx="69">
                  <c:v>1996</c:v>
                </c:pt>
                <c:pt idx="70">
                  <c:v>1996</c:v>
                </c:pt>
                <c:pt idx="71">
                  <c:v>1996</c:v>
                </c:pt>
                <c:pt idx="72">
                  <c:v>1997</c:v>
                </c:pt>
                <c:pt idx="73">
                  <c:v>1997</c:v>
                </c:pt>
                <c:pt idx="74">
                  <c:v>1997</c:v>
                </c:pt>
                <c:pt idx="75">
                  <c:v>1997</c:v>
                </c:pt>
                <c:pt idx="76">
                  <c:v>1997</c:v>
                </c:pt>
                <c:pt idx="77">
                  <c:v>1997</c:v>
                </c:pt>
                <c:pt idx="78">
                  <c:v>1997</c:v>
                </c:pt>
                <c:pt idx="79">
                  <c:v>1997</c:v>
                </c:pt>
                <c:pt idx="80">
                  <c:v>1997</c:v>
                </c:pt>
                <c:pt idx="81">
                  <c:v>1997</c:v>
                </c:pt>
                <c:pt idx="82">
                  <c:v>1997</c:v>
                </c:pt>
                <c:pt idx="83">
                  <c:v>1997</c:v>
                </c:pt>
                <c:pt idx="84">
                  <c:v>1998</c:v>
                </c:pt>
                <c:pt idx="85">
                  <c:v>1998</c:v>
                </c:pt>
                <c:pt idx="86">
                  <c:v>1998</c:v>
                </c:pt>
                <c:pt idx="87">
                  <c:v>1998</c:v>
                </c:pt>
                <c:pt idx="88">
                  <c:v>1998</c:v>
                </c:pt>
                <c:pt idx="89">
                  <c:v>1998</c:v>
                </c:pt>
                <c:pt idx="90">
                  <c:v>1998</c:v>
                </c:pt>
                <c:pt idx="91">
                  <c:v>1998</c:v>
                </c:pt>
                <c:pt idx="92">
                  <c:v>1998</c:v>
                </c:pt>
                <c:pt idx="93">
                  <c:v>1998</c:v>
                </c:pt>
                <c:pt idx="94">
                  <c:v>1998</c:v>
                </c:pt>
                <c:pt idx="95">
                  <c:v>1998</c:v>
                </c:pt>
                <c:pt idx="96">
                  <c:v>1999</c:v>
                </c:pt>
                <c:pt idx="97">
                  <c:v>1999</c:v>
                </c:pt>
                <c:pt idx="98">
                  <c:v>1999</c:v>
                </c:pt>
                <c:pt idx="99">
                  <c:v>1999</c:v>
                </c:pt>
                <c:pt idx="100">
                  <c:v>1999</c:v>
                </c:pt>
                <c:pt idx="101">
                  <c:v>1999</c:v>
                </c:pt>
                <c:pt idx="102">
                  <c:v>1999</c:v>
                </c:pt>
                <c:pt idx="103">
                  <c:v>1999</c:v>
                </c:pt>
                <c:pt idx="104">
                  <c:v>1999</c:v>
                </c:pt>
                <c:pt idx="105">
                  <c:v>1999</c:v>
                </c:pt>
                <c:pt idx="106">
                  <c:v>1999</c:v>
                </c:pt>
                <c:pt idx="107">
                  <c:v>1999</c:v>
                </c:pt>
                <c:pt idx="108">
                  <c:v>2000</c:v>
                </c:pt>
                <c:pt idx="109">
                  <c:v>2000</c:v>
                </c:pt>
                <c:pt idx="110">
                  <c:v>2000</c:v>
                </c:pt>
                <c:pt idx="111">
                  <c:v>2000</c:v>
                </c:pt>
                <c:pt idx="112">
                  <c:v>2000</c:v>
                </c:pt>
                <c:pt idx="113">
                  <c:v>2000</c:v>
                </c:pt>
                <c:pt idx="114">
                  <c:v>2000</c:v>
                </c:pt>
                <c:pt idx="115">
                  <c:v>2000</c:v>
                </c:pt>
                <c:pt idx="116">
                  <c:v>2000</c:v>
                </c:pt>
                <c:pt idx="117">
                  <c:v>2000</c:v>
                </c:pt>
                <c:pt idx="118">
                  <c:v>2000</c:v>
                </c:pt>
                <c:pt idx="119">
                  <c:v>2000</c:v>
                </c:pt>
                <c:pt idx="120">
                  <c:v>2001</c:v>
                </c:pt>
                <c:pt idx="121">
                  <c:v>2001</c:v>
                </c:pt>
                <c:pt idx="122">
                  <c:v>2001</c:v>
                </c:pt>
                <c:pt idx="123">
                  <c:v>2001</c:v>
                </c:pt>
                <c:pt idx="124">
                  <c:v>2001</c:v>
                </c:pt>
                <c:pt idx="125">
                  <c:v>2001</c:v>
                </c:pt>
                <c:pt idx="126">
                  <c:v>2001</c:v>
                </c:pt>
                <c:pt idx="127">
                  <c:v>2001</c:v>
                </c:pt>
                <c:pt idx="128">
                  <c:v>2001</c:v>
                </c:pt>
                <c:pt idx="129">
                  <c:v>2001</c:v>
                </c:pt>
                <c:pt idx="130">
                  <c:v>2001</c:v>
                </c:pt>
                <c:pt idx="131">
                  <c:v>2001</c:v>
                </c:pt>
                <c:pt idx="132">
                  <c:v>2002</c:v>
                </c:pt>
                <c:pt idx="133">
                  <c:v>2002</c:v>
                </c:pt>
                <c:pt idx="134">
                  <c:v>2002</c:v>
                </c:pt>
                <c:pt idx="135">
                  <c:v>2002</c:v>
                </c:pt>
                <c:pt idx="136">
                  <c:v>2002</c:v>
                </c:pt>
                <c:pt idx="137">
                  <c:v>2002</c:v>
                </c:pt>
                <c:pt idx="138">
                  <c:v>2002</c:v>
                </c:pt>
                <c:pt idx="139">
                  <c:v>2002</c:v>
                </c:pt>
                <c:pt idx="140">
                  <c:v>2002</c:v>
                </c:pt>
                <c:pt idx="141">
                  <c:v>2002</c:v>
                </c:pt>
                <c:pt idx="142">
                  <c:v>2002</c:v>
                </c:pt>
                <c:pt idx="143">
                  <c:v>2002</c:v>
                </c:pt>
                <c:pt idx="144">
                  <c:v>2003</c:v>
                </c:pt>
                <c:pt idx="145">
                  <c:v>2003</c:v>
                </c:pt>
                <c:pt idx="146">
                  <c:v>2003</c:v>
                </c:pt>
                <c:pt idx="147">
                  <c:v>2003</c:v>
                </c:pt>
                <c:pt idx="148">
                  <c:v>2003</c:v>
                </c:pt>
                <c:pt idx="149">
                  <c:v>2003</c:v>
                </c:pt>
                <c:pt idx="150">
                  <c:v>2003</c:v>
                </c:pt>
                <c:pt idx="151">
                  <c:v>2003</c:v>
                </c:pt>
                <c:pt idx="152">
                  <c:v>2003</c:v>
                </c:pt>
                <c:pt idx="153">
                  <c:v>2003</c:v>
                </c:pt>
                <c:pt idx="154">
                  <c:v>2003</c:v>
                </c:pt>
                <c:pt idx="155">
                  <c:v>2003</c:v>
                </c:pt>
                <c:pt idx="156">
                  <c:v>2004</c:v>
                </c:pt>
                <c:pt idx="157">
                  <c:v>2004</c:v>
                </c:pt>
                <c:pt idx="158">
                  <c:v>2004</c:v>
                </c:pt>
                <c:pt idx="159">
                  <c:v>2004</c:v>
                </c:pt>
                <c:pt idx="160">
                  <c:v>2004</c:v>
                </c:pt>
                <c:pt idx="161">
                  <c:v>2004</c:v>
                </c:pt>
                <c:pt idx="162">
                  <c:v>2004</c:v>
                </c:pt>
                <c:pt idx="163">
                  <c:v>2004</c:v>
                </c:pt>
                <c:pt idx="164">
                  <c:v>2004</c:v>
                </c:pt>
                <c:pt idx="165">
                  <c:v>2004</c:v>
                </c:pt>
                <c:pt idx="166">
                  <c:v>2004</c:v>
                </c:pt>
                <c:pt idx="167">
                  <c:v>2004</c:v>
                </c:pt>
                <c:pt idx="168">
                  <c:v>2005</c:v>
                </c:pt>
                <c:pt idx="169">
                  <c:v>2005</c:v>
                </c:pt>
                <c:pt idx="170">
                  <c:v>2005</c:v>
                </c:pt>
                <c:pt idx="171">
                  <c:v>2005</c:v>
                </c:pt>
                <c:pt idx="172">
                  <c:v>2005</c:v>
                </c:pt>
                <c:pt idx="173">
                  <c:v>2005</c:v>
                </c:pt>
                <c:pt idx="174">
                  <c:v>2005</c:v>
                </c:pt>
                <c:pt idx="175">
                  <c:v>2005</c:v>
                </c:pt>
                <c:pt idx="176">
                  <c:v>2005</c:v>
                </c:pt>
                <c:pt idx="177">
                  <c:v>2005</c:v>
                </c:pt>
                <c:pt idx="178">
                  <c:v>2005</c:v>
                </c:pt>
                <c:pt idx="179">
                  <c:v>2005</c:v>
                </c:pt>
                <c:pt idx="180">
                  <c:v>2006</c:v>
                </c:pt>
                <c:pt idx="181">
                  <c:v>2006</c:v>
                </c:pt>
                <c:pt idx="182">
                  <c:v>2006</c:v>
                </c:pt>
                <c:pt idx="183">
                  <c:v>2006</c:v>
                </c:pt>
                <c:pt idx="184">
                  <c:v>2006</c:v>
                </c:pt>
                <c:pt idx="185">
                  <c:v>2006</c:v>
                </c:pt>
                <c:pt idx="186">
                  <c:v>2006</c:v>
                </c:pt>
                <c:pt idx="187">
                  <c:v>2006</c:v>
                </c:pt>
                <c:pt idx="188">
                  <c:v>2006</c:v>
                </c:pt>
                <c:pt idx="189">
                  <c:v>2006</c:v>
                </c:pt>
                <c:pt idx="190">
                  <c:v>2006</c:v>
                </c:pt>
                <c:pt idx="191">
                  <c:v>2006</c:v>
                </c:pt>
                <c:pt idx="192">
                  <c:v>2007</c:v>
                </c:pt>
                <c:pt idx="193">
                  <c:v>2007</c:v>
                </c:pt>
                <c:pt idx="194">
                  <c:v>2007</c:v>
                </c:pt>
                <c:pt idx="195">
                  <c:v>2007</c:v>
                </c:pt>
                <c:pt idx="196">
                  <c:v>2007</c:v>
                </c:pt>
                <c:pt idx="197">
                  <c:v>2007</c:v>
                </c:pt>
                <c:pt idx="198">
                  <c:v>2007</c:v>
                </c:pt>
                <c:pt idx="199">
                  <c:v>2007</c:v>
                </c:pt>
                <c:pt idx="200">
                  <c:v>2007</c:v>
                </c:pt>
                <c:pt idx="201">
                  <c:v>2007</c:v>
                </c:pt>
                <c:pt idx="202">
                  <c:v>2007</c:v>
                </c:pt>
                <c:pt idx="203">
                  <c:v>2007</c:v>
                </c:pt>
                <c:pt idx="204">
                  <c:v>2008</c:v>
                </c:pt>
                <c:pt idx="205">
                  <c:v>2008</c:v>
                </c:pt>
                <c:pt idx="206">
                  <c:v>2008</c:v>
                </c:pt>
                <c:pt idx="207">
                  <c:v>2008</c:v>
                </c:pt>
                <c:pt idx="208">
                  <c:v>2008</c:v>
                </c:pt>
                <c:pt idx="209">
                  <c:v>2008</c:v>
                </c:pt>
                <c:pt idx="210">
                  <c:v>2008</c:v>
                </c:pt>
                <c:pt idx="211">
                  <c:v>2008</c:v>
                </c:pt>
                <c:pt idx="212">
                  <c:v>2008</c:v>
                </c:pt>
                <c:pt idx="213">
                  <c:v>2008</c:v>
                </c:pt>
                <c:pt idx="214">
                  <c:v>2008</c:v>
                </c:pt>
                <c:pt idx="215">
                  <c:v>2008</c:v>
                </c:pt>
                <c:pt idx="216">
                  <c:v>2009</c:v>
                </c:pt>
                <c:pt idx="217">
                  <c:v>2009</c:v>
                </c:pt>
                <c:pt idx="218">
                  <c:v>2009</c:v>
                </c:pt>
                <c:pt idx="219">
                  <c:v>2009</c:v>
                </c:pt>
                <c:pt idx="220">
                  <c:v>2009</c:v>
                </c:pt>
                <c:pt idx="221">
                  <c:v>2009</c:v>
                </c:pt>
                <c:pt idx="222">
                  <c:v>2009</c:v>
                </c:pt>
                <c:pt idx="223">
                  <c:v>2009</c:v>
                </c:pt>
                <c:pt idx="224">
                  <c:v>2009</c:v>
                </c:pt>
                <c:pt idx="225">
                  <c:v>2009</c:v>
                </c:pt>
                <c:pt idx="226">
                  <c:v>2009</c:v>
                </c:pt>
                <c:pt idx="227">
                  <c:v>2009</c:v>
                </c:pt>
                <c:pt idx="228">
                  <c:v>2010</c:v>
                </c:pt>
                <c:pt idx="229">
                  <c:v>2010</c:v>
                </c:pt>
                <c:pt idx="230">
                  <c:v>2010</c:v>
                </c:pt>
                <c:pt idx="231">
                  <c:v>2010</c:v>
                </c:pt>
                <c:pt idx="232">
                  <c:v>2010</c:v>
                </c:pt>
                <c:pt idx="233">
                  <c:v>2010</c:v>
                </c:pt>
                <c:pt idx="234">
                  <c:v>2010</c:v>
                </c:pt>
                <c:pt idx="235">
                  <c:v>2010</c:v>
                </c:pt>
                <c:pt idx="236">
                  <c:v>2010</c:v>
                </c:pt>
                <c:pt idx="237">
                  <c:v>2010</c:v>
                </c:pt>
                <c:pt idx="238">
                  <c:v>2010</c:v>
                </c:pt>
                <c:pt idx="239">
                  <c:v>2010</c:v>
                </c:pt>
                <c:pt idx="240">
                  <c:v>2011</c:v>
                </c:pt>
                <c:pt idx="241">
                  <c:v>2011</c:v>
                </c:pt>
                <c:pt idx="242">
                  <c:v>2011</c:v>
                </c:pt>
                <c:pt idx="243">
                  <c:v>2011</c:v>
                </c:pt>
                <c:pt idx="244">
                  <c:v>2011</c:v>
                </c:pt>
                <c:pt idx="245">
                  <c:v>2011</c:v>
                </c:pt>
                <c:pt idx="246">
                  <c:v>2011</c:v>
                </c:pt>
                <c:pt idx="247">
                  <c:v>2011</c:v>
                </c:pt>
                <c:pt idx="248">
                  <c:v>2011</c:v>
                </c:pt>
                <c:pt idx="249">
                  <c:v>2011</c:v>
                </c:pt>
                <c:pt idx="250">
                  <c:v>2011</c:v>
                </c:pt>
                <c:pt idx="251">
                  <c:v>2011</c:v>
                </c:pt>
                <c:pt idx="252">
                  <c:v>2012</c:v>
                </c:pt>
                <c:pt idx="253">
                  <c:v>2012</c:v>
                </c:pt>
                <c:pt idx="254">
                  <c:v>2012</c:v>
                </c:pt>
                <c:pt idx="255">
                  <c:v>2012</c:v>
                </c:pt>
                <c:pt idx="256">
                  <c:v>2012</c:v>
                </c:pt>
                <c:pt idx="257">
                  <c:v>2012</c:v>
                </c:pt>
                <c:pt idx="258">
                  <c:v>2012</c:v>
                </c:pt>
                <c:pt idx="259">
                  <c:v>2012</c:v>
                </c:pt>
                <c:pt idx="260">
                  <c:v>2012</c:v>
                </c:pt>
                <c:pt idx="261">
                  <c:v>2012</c:v>
                </c:pt>
                <c:pt idx="262">
                  <c:v>2012</c:v>
                </c:pt>
                <c:pt idx="263">
                  <c:v>2012</c:v>
                </c:pt>
                <c:pt idx="264">
                  <c:v>2013</c:v>
                </c:pt>
              </c:numCache>
            </c:numRef>
          </c:cat>
          <c:val>
            <c:numRef>
              <c:f>Sheet1!$C$134:$C$420</c:f>
              <c:numCache>
                <c:formatCode>General</c:formatCode>
                <c:ptCount val="287"/>
                <c:pt idx="0">
                  <c:v>140</c:v>
                </c:pt>
                <c:pt idx="1">
                  <c:v>140</c:v>
                </c:pt>
                <c:pt idx="2">
                  <c:v>140</c:v>
                </c:pt>
                <c:pt idx="120">
                  <c:v>140</c:v>
                </c:pt>
                <c:pt idx="121">
                  <c:v>140</c:v>
                </c:pt>
                <c:pt idx="122">
                  <c:v>140</c:v>
                </c:pt>
                <c:pt idx="123">
                  <c:v>140</c:v>
                </c:pt>
                <c:pt idx="124">
                  <c:v>140</c:v>
                </c:pt>
                <c:pt idx="125">
                  <c:v>140</c:v>
                </c:pt>
                <c:pt idx="126">
                  <c:v>140</c:v>
                </c:pt>
                <c:pt idx="127">
                  <c:v>140</c:v>
                </c:pt>
                <c:pt idx="128">
                  <c:v>140</c:v>
                </c:pt>
                <c:pt idx="129">
                  <c:v>140</c:v>
                </c:pt>
                <c:pt idx="130">
                  <c:v>140</c:v>
                </c:pt>
                <c:pt idx="131">
                  <c:v>140</c:v>
                </c:pt>
                <c:pt idx="203">
                  <c:v>140</c:v>
                </c:pt>
                <c:pt idx="204">
                  <c:v>140</c:v>
                </c:pt>
                <c:pt idx="205">
                  <c:v>140</c:v>
                </c:pt>
                <c:pt idx="206">
                  <c:v>140</c:v>
                </c:pt>
                <c:pt idx="207">
                  <c:v>140</c:v>
                </c:pt>
                <c:pt idx="208">
                  <c:v>140</c:v>
                </c:pt>
                <c:pt idx="209">
                  <c:v>140</c:v>
                </c:pt>
                <c:pt idx="210">
                  <c:v>140</c:v>
                </c:pt>
                <c:pt idx="211">
                  <c:v>140</c:v>
                </c:pt>
                <c:pt idx="212">
                  <c:v>140</c:v>
                </c:pt>
                <c:pt idx="213">
                  <c:v>140</c:v>
                </c:pt>
                <c:pt idx="214">
                  <c:v>140</c:v>
                </c:pt>
                <c:pt idx="215">
                  <c:v>140</c:v>
                </c:pt>
                <c:pt idx="216">
                  <c:v>140</c:v>
                </c:pt>
                <c:pt idx="217">
                  <c:v>140</c:v>
                </c:pt>
                <c:pt idx="218">
                  <c:v>140</c:v>
                </c:pt>
                <c:pt idx="219">
                  <c:v>140</c:v>
                </c:pt>
                <c:pt idx="220">
                  <c:v>140</c:v>
                </c:pt>
                <c:pt idx="221">
                  <c:v>140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0154496"/>
        <c:axId val="110156032"/>
      </c:barChart>
      <c:lineChart>
        <c:grouping val="standard"/>
        <c:varyColors val="0"/>
        <c:ser>
          <c:idx val="0"/>
          <c:order val="1"/>
          <c:tx>
            <c:strRef>
              <c:f>Sheet1!$D$1</c:f>
              <c:strCache>
                <c:ptCount val="1"/>
                <c:pt idx="0">
                  <c:v>Total NF Jobs</c:v>
                </c:pt>
              </c:strCache>
            </c:strRef>
          </c:tx>
          <c:spPr>
            <a:ln w="1467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Sheet1!$B$134:$B$420</c:f>
              <c:numCache>
                <c:formatCode>General</c:formatCode>
                <c:ptCount val="287"/>
                <c:pt idx="0">
                  <c:v>1991</c:v>
                </c:pt>
                <c:pt idx="1">
                  <c:v>1991</c:v>
                </c:pt>
                <c:pt idx="2">
                  <c:v>1991</c:v>
                </c:pt>
                <c:pt idx="3">
                  <c:v>1991</c:v>
                </c:pt>
                <c:pt idx="4">
                  <c:v>1991</c:v>
                </c:pt>
                <c:pt idx="5">
                  <c:v>1991</c:v>
                </c:pt>
                <c:pt idx="6">
                  <c:v>1991</c:v>
                </c:pt>
                <c:pt idx="7">
                  <c:v>1991</c:v>
                </c:pt>
                <c:pt idx="8">
                  <c:v>1991</c:v>
                </c:pt>
                <c:pt idx="9">
                  <c:v>1991</c:v>
                </c:pt>
                <c:pt idx="10">
                  <c:v>1991</c:v>
                </c:pt>
                <c:pt idx="11">
                  <c:v>1991</c:v>
                </c:pt>
                <c:pt idx="12">
                  <c:v>1992</c:v>
                </c:pt>
                <c:pt idx="13">
                  <c:v>1992</c:v>
                </c:pt>
                <c:pt idx="14">
                  <c:v>1992</c:v>
                </c:pt>
                <c:pt idx="15">
                  <c:v>1992</c:v>
                </c:pt>
                <c:pt idx="16">
                  <c:v>1992</c:v>
                </c:pt>
                <c:pt idx="17">
                  <c:v>1992</c:v>
                </c:pt>
                <c:pt idx="18">
                  <c:v>1992</c:v>
                </c:pt>
                <c:pt idx="19">
                  <c:v>1992</c:v>
                </c:pt>
                <c:pt idx="20">
                  <c:v>1992</c:v>
                </c:pt>
                <c:pt idx="21">
                  <c:v>1992</c:v>
                </c:pt>
                <c:pt idx="22">
                  <c:v>1992</c:v>
                </c:pt>
                <c:pt idx="23">
                  <c:v>1992</c:v>
                </c:pt>
                <c:pt idx="24">
                  <c:v>1993</c:v>
                </c:pt>
                <c:pt idx="25">
                  <c:v>1993</c:v>
                </c:pt>
                <c:pt idx="26">
                  <c:v>1993</c:v>
                </c:pt>
                <c:pt idx="27">
                  <c:v>1993</c:v>
                </c:pt>
                <c:pt idx="28">
                  <c:v>1993</c:v>
                </c:pt>
                <c:pt idx="29">
                  <c:v>1993</c:v>
                </c:pt>
                <c:pt idx="30">
                  <c:v>1993</c:v>
                </c:pt>
                <c:pt idx="31">
                  <c:v>1993</c:v>
                </c:pt>
                <c:pt idx="32">
                  <c:v>1993</c:v>
                </c:pt>
                <c:pt idx="33">
                  <c:v>1993</c:v>
                </c:pt>
                <c:pt idx="34">
                  <c:v>1993</c:v>
                </c:pt>
                <c:pt idx="35">
                  <c:v>1993</c:v>
                </c:pt>
                <c:pt idx="36">
                  <c:v>1994</c:v>
                </c:pt>
                <c:pt idx="37">
                  <c:v>1994</c:v>
                </c:pt>
                <c:pt idx="38">
                  <c:v>1994</c:v>
                </c:pt>
                <c:pt idx="39">
                  <c:v>1994</c:v>
                </c:pt>
                <c:pt idx="40">
                  <c:v>1994</c:v>
                </c:pt>
                <c:pt idx="41">
                  <c:v>1994</c:v>
                </c:pt>
                <c:pt idx="42">
                  <c:v>1994</c:v>
                </c:pt>
                <c:pt idx="43">
                  <c:v>1994</c:v>
                </c:pt>
                <c:pt idx="44">
                  <c:v>1994</c:v>
                </c:pt>
                <c:pt idx="45">
                  <c:v>1994</c:v>
                </c:pt>
                <c:pt idx="46">
                  <c:v>1994</c:v>
                </c:pt>
                <c:pt idx="47">
                  <c:v>1994</c:v>
                </c:pt>
                <c:pt idx="48">
                  <c:v>1995</c:v>
                </c:pt>
                <c:pt idx="49">
                  <c:v>1995</c:v>
                </c:pt>
                <c:pt idx="50">
                  <c:v>1995</c:v>
                </c:pt>
                <c:pt idx="51">
                  <c:v>1995</c:v>
                </c:pt>
                <c:pt idx="52">
                  <c:v>1995</c:v>
                </c:pt>
                <c:pt idx="53">
                  <c:v>1995</c:v>
                </c:pt>
                <c:pt idx="54">
                  <c:v>1995</c:v>
                </c:pt>
                <c:pt idx="55">
                  <c:v>1995</c:v>
                </c:pt>
                <c:pt idx="56">
                  <c:v>1995</c:v>
                </c:pt>
                <c:pt idx="57">
                  <c:v>1995</c:v>
                </c:pt>
                <c:pt idx="58">
                  <c:v>1995</c:v>
                </c:pt>
                <c:pt idx="59">
                  <c:v>1995</c:v>
                </c:pt>
                <c:pt idx="60">
                  <c:v>1996</c:v>
                </c:pt>
                <c:pt idx="61">
                  <c:v>1996</c:v>
                </c:pt>
                <c:pt idx="62">
                  <c:v>1996</c:v>
                </c:pt>
                <c:pt idx="63">
                  <c:v>1996</c:v>
                </c:pt>
                <c:pt idx="64">
                  <c:v>1996</c:v>
                </c:pt>
                <c:pt idx="65">
                  <c:v>1996</c:v>
                </c:pt>
                <c:pt idx="66">
                  <c:v>1996</c:v>
                </c:pt>
                <c:pt idx="67">
                  <c:v>1996</c:v>
                </c:pt>
                <c:pt idx="68">
                  <c:v>1996</c:v>
                </c:pt>
                <c:pt idx="69">
                  <c:v>1996</c:v>
                </c:pt>
                <c:pt idx="70">
                  <c:v>1996</c:v>
                </c:pt>
                <c:pt idx="71">
                  <c:v>1996</c:v>
                </c:pt>
                <c:pt idx="72">
                  <c:v>1997</c:v>
                </c:pt>
                <c:pt idx="73">
                  <c:v>1997</c:v>
                </c:pt>
                <c:pt idx="74">
                  <c:v>1997</c:v>
                </c:pt>
                <c:pt idx="75">
                  <c:v>1997</c:v>
                </c:pt>
                <c:pt idx="76">
                  <c:v>1997</c:v>
                </c:pt>
                <c:pt idx="77">
                  <c:v>1997</c:v>
                </c:pt>
                <c:pt idx="78">
                  <c:v>1997</c:v>
                </c:pt>
                <c:pt idx="79">
                  <c:v>1997</c:v>
                </c:pt>
                <c:pt idx="80">
                  <c:v>1997</c:v>
                </c:pt>
                <c:pt idx="81">
                  <c:v>1997</c:v>
                </c:pt>
                <c:pt idx="82">
                  <c:v>1997</c:v>
                </c:pt>
                <c:pt idx="83">
                  <c:v>1997</c:v>
                </c:pt>
                <c:pt idx="84">
                  <c:v>1998</c:v>
                </c:pt>
                <c:pt idx="85">
                  <c:v>1998</c:v>
                </c:pt>
                <c:pt idx="86">
                  <c:v>1998</c:v>
                </c:pt>
                <c:pt idx="87">
                  <c:v>1998</c:v>
                </c:pt>
                <c:pt idx="88">
                  <c:v>1998</c:v>
                </c:pt>
                <c:pt idx="89">
                  <c:v>1998</c:v>
                </c:pt>
                <c:pt idx="90">
                  <c:v>1998</c:v>
                </c:pt>
                <c:pt idx="91">
                  <c:v>1998</c:v>
                </c:pt>
                <c:pt idx="92">
                  <c:v>1998</c:v>
                </c:pt>
                <c:pt idx="93">
                  <c:v>1998</c:v>
                </c:pt>
                <c:pt idx="94">
                  <c:v>1998</c:v>
                </c:pt>
                <c:pt idx="95">
                  <c:v>1998</c:v>
                </c:pt>
                <c:pt idx="96">
                  <c:v>1999</c:v>
                </c:pt>
                <c:pt idx="97">
                  <c:v>1999</c:v>
                </c:pt>
                <c:pt idx="98">
                  <c:v>1999</c:v>
                </c:pt>
                <c:pt idx="99">
                  <c:v>1999</c:v>
                </c:pt>
                <c:pt idx="100">
                  <c:v>1999</c:v>
                </c:pt>
                <c:pt idx="101">
                  <c:v>1999</c:v>
                </c:pt>
                <c:pt idx="102">
                  <c:v>1999</c:v>
                </c:pt>
                <c:pt idx="103">
                  <c:v>1999</c:v>
                </c:pt>
                <c:pt idx="104">
                  <c:v>1999</c:v>
                </c:pt>
                <c:pt idx="105">
                  <c:v>1999</c:v>
                </c:pt>
                <c:pt idx="106">
                  <c:v>1999</c:v>
                </c:pt>
                <c:pt idx="107">
                  <c:v>1999</c:v>
                </c:pt>
                <c:pt idx="108">
                  <c:v>2000</c:v>
                </c:pt>
                <c:pt idx="109">
                  <c:v>2000</c:v>
                </c:pt>
                <c:pt idx="110">
                  <c:v>2000</c:v>
                </c:pt>
                <c:pt idx="111">
                  <c:v>2000</c:v>
                </c:pt>
                <c:pt idx="112">
                  <c:v>2000</c:v>
                </c:pt>
                <c:pt idx="113">
                  <c:v>2000</c:v>
                </c:pt>
                <c:pt idx="114">
                  <c:v>2000</c:v>
                </c:pt>
                <c:pt idx="115">
                  <c:v>2000</c:v>
                </c:pt>
                <c:pt idx="116">
                  <c:v>2000</c:v>
                </c:pt>
                <c:pt idx="117">
                  <c:v>2000</c:v>
                </c:pt>
                <c:pt idx="118">
                  <c:v>2000</c:v>
                </c:pt>
                <c:pt idx="119">
                  <c:v>2000</c:v>
                </c:pt>
                <c:pt idx="120">
                  <c:v>2001</c:v>
                </c:pt>
                <c:pt idx="121">
                  <c:v>2001</c:v>
                </c:pt>
                <c:pt idx="122">
                  <c:v>2001</c:v>
                </c:pt>
                <c:pt idx="123">
                  <c:v>2001</c:v>
                </c:pt>
                <c:pt idx="124">
                  <c:v>2001</c:v>
                </c:pt>
                <c:pt idx="125">
                  <c:v>2001</c:v>
                </c:pt>
                <c:pt idx="126">
                  <c:v>2001</c:v>
                </c:pt>
                <c:pt idx="127">
                  <c:v>2001</c:v>
                </c:pt>
                <c:pt idx="128">
                  <c:v>2001</c:v>
                </c:pt>
                <c:pt idx="129">
                  <c:v>2001</c:v>
                </c:pt>
                <c:pt idx="130">
                  <c:v>2001</c:v>
                </c:pt>
                <c:pt idx="131">
                  <c:v>2001</c:v>
                </c:pt>
                <c:pt idx="132">
                  <c:v>2002</c:v>
                </c:pt>
                <c:pt idx="133">
                  <c:v>2002</c:v>
                </c:pt>
                <c:pt idx="134">
                  <c:v>2002</c:v>
                </c:pt>
                <c:pt idx="135">
                  <c:v>2002</c:v>
                </c:pt>
                <c:pt idx="136">
                  <c:v>2002</c:v>
                </c:pt>
                <c:pt idx="137">
                  <c:v>2002</c:v>
                </c:pt>
                <c:pt idx="138">
                  <c:v>2002</c:v>
                </c:pt>
                <c:pt idx="139">
                  <c:v>2002</c:v>
                </c:pt>
                <c:pt idx="140">
                  <c:v>2002</c:v>
                </c:pt>
                <c:pt idx="141">
                  <c:v>2002</c:v>
                </c:pt>
                <c:pt idx="142">
                  <c:v>2002</c:v>
                </c:pt>
                <c:pt idx="143">
                  <c:v>2002</c:v>
                </c:pt>
                <c:pt idx="144">
                  <c:v>2003</c:v>
                </c:pt>
                <c:pt idx="145">
                  <c:v>2003</c:v>
                </c:pt>
                <c:pt idx="146">
                  <c:v>2003</c:v>
                </c:pt>
                <c:pt idx="147">
                  <c:v>2003</c:v>
                </c:pt>
                <c:pt idx="148">
                  <c:v>2003</c:v>
                </c:pt>
                <c:pt idx="149">
                  <c:v>2003</c:v>
                </c:pt>
                <c:pt idx="150">
                  <c:v>2003</c:v>
                </c:pt>
                <c:pt idx="151">
                  <c:v>2003</c:v>
                </c:pt>
                <c:pt idx="152">
                  <c:v>2003</c:v>
                </c:pt>
                <c:pt idx="153">
                  <c:v>2003</c:v>
                </c:pt>
                <c:pt idx="154">
                  <c:v>2003</c:v>
                </c:pt>
                <c:pt idx="155">
                  <c:v>2003</c:v>
                </c:pt>
                <c:pt idx="156">
                  <c:v>2004</c:v>
                </c:pt>
                <c:pt idx="157">
                  <c:v>2004</c:v>
                </c:pt>
                <c:pt idx="158">
                  <c:v>2004</c:v>
                </c:pt>
                <c:pt idx="159">
                  <c:v>2004</c:v>
                </c:pt>
                <c:pt idx="160">
                  <c:v>2004</c:v>
                </c:pt>
                <c:pt idx="161">
                  <c:v>2004</c:v>
                </c:pt>
                <c:pt idx="162">
                  <c:v>2004</c:v>
                </c:pt>
                <c:pt idx="163">
                  <c:v>2004</c:v>
                </c:pt>
                <c:pt idx="164">
                  <c:v>2004</c:v>
                </c:pt>
                <c:pt idx="165">
                  <c:v>2004</c:v>
                </c:pt>
                <c:pt idx="166">
                  <c:v>2004</c:v>
                </c:pt>
                <c:pt idx="167">
                  <c:v>2004</c:v>
                </c:pt>
                <c:pt idx="168">
                  <c:v>2005</c:v>
                </c:pt>
                <c:pt idx="169">
                  <c:v>2005</c:v>
                </c:pt>
                <c:pt idx="170">
                  <c:v>2005</c:v>
                </c:pt>
                <c:pt idx="171">
                  <c:v>2005</c:v>
                </c:pt>
                <c:pt idx="172">
                  <c:v>2005</c:v>
                </c:pt>
                <c:pt idx="173">
                  <c:v>2005</c:v>
                </c:pt>
                <c:pt idx="174">
                  <c:v>2005</c:v>
                </c:pt>
                <c:pt idx="175">
                  <c:v>2005</c:v>
                </c:pt>
                <c:pt idx="176">
                  <c:v>2005</c:v>
                </c:pt>
                <c:pt idx="177">
                  <c:v>2005</c:v>
                </c:pt>
                <c:pt idx="178">
                  <c:v>2005</c:v>
                </c:pt>
                <c:pt idx="179">
                  <c:v>2005</c:v>
                </c:pt>
                <c:pt idx="180">
                  <c:v>2006</c:v>
                </c:pt>
                <c:pt idx="181">
                  <c:v>2006</c:v>
                </c:pt>
                <c:pt idx="182">
                  <c:v>2006</c:v>
                </c:pt>
                <c:pt idx="183">
                  <c:v>2006</c:v>
                </c:pt>
                <c:pt idx="184">
                  <c:v>2006</c:v>
                </c:pt>
                <c:pt idx="185">
                  <c:v>2006</c:v>
                </c:pt>
                <c:pt idx="186">
                  <c:v>2006</c:v>
                </c:pt>
                <c:pt idx="187">
                  <c:v>2006</c:v>
                </c:pt>
                <c:pt idx="188">
                  <c:v>2006</c:v>
                </c:pt>
                <c:pt idx="189">
                  <c:v>2006</c:v>
                </c:pt>
                <c:pt idx="190">
                  <c:v>2006</c:v>
                </c:pt>
                <c:pt idx="191">
                  <c:v>2006</c:v>
                </c:pt>
                <c:pt idx="192">
                  <c:v>2007</c:v>
                </c:pt>
                <c:pt idx="193">
                  <c:v>2007</c:v>
                </c:pt>
                <c:pt idx="194">
                  <c:v>2007</c:v>
                </c:pt>
                <c:pt idx="195">
                  <c:v>2007</c:v>
                </c:pt>
                <c:pt idx="196">
                  <c:v>2007</c:v>
                </c:pt>
                <c:pt idx="197">
                  <c:v>2007</c:v>
                </c:pt>
                <c:pt idx="198">
                  <c:v>2007</c:v>
                </c:pt>
                <c:pt idx="199">
                  <c:v>2007</c:v>
                </c:pt>
                <c:pt idx="200">
                  <c:v>2007</c:v>
                </c:pt>
                <c:pt idx="201">
                  <c:v>2007</c:v>
                </c:pt>
                <c:pt idx="202">
                  <c:v>2007</c:v>
                </c:pt>
                <c:pt idx="203">
                  <c:v>2007</c:v>
                </c:pt>
                <c:pt idx="204">
                  <c:v>2008</c:v>
                </c:pt>
                <c:pt idx="205">
                  <c:v>2008</c:v>
                </c:pt>
                <c:pt idx="206">
                  <c:v>2008</c:v>
                </c:pt>
                <c:pt idx="207">
                  <c:v>2008</c:v>
                </c:pt>
                <c:pt idx="208">
                  <c:v>2008</c:v>
                </c:pt>
                <c:pt idx="209">
                  <c:v>2008</c:v>
                </c:pt>
                <c:pt idx="210">
                  <c:v>2008</c:v>
                </c:pt>
                <c:pt idx="211">
                  <c:v>2008</c:v>
                </c:pt>
                <c:pt idx="212">
                  <c:v>2008</c:v>
                </c:pt>
                <c:pt idx="213">
                  <c:v>2008</c:v>
                </c:pt>
                <c:pt idx="214">
                  <c:v>2008</c:v>
                </c:pt>
                <c:pt idx="215">
                  <c:v>2008</c:v>
                </c:pt>
                <c:pt idx="216">
                  <c:v>2009</c:v>
                </c:pt>
                <c:pt idx="217">
                  <c:v>2009</c:v>
                </c:pt>
                <c:pt idx="218">
                  <c:v>2009</c:v>
                </c:pt>
                <c:pt idx="219">
                  <c:v>2009</c:v>
                </c:pt>
                <c:pt idx="220">
                  <c:v>2009</c:v>
                </c:pt>
                <c:pt idx="221">
                  <c:v>2009</c:v>
                </c:pt>
                <c:pt idx="222">
                  <c:v>2009</c:v>
                </c:pt>
                <c:pt idx="223">
                  <c:v>2009</c:v>
                </c:pt>
                <c:pt idx="224">
                  <c:v>2009</c:v>
                </c:pt>
                <c:pt idx="225">
                  <c:v>2009</c:v>
                </c:pt>
                <c:pt idx="226">
                  <c:v>2009</c:v>
                </c:pt>
                <c:pt idx="227">
                  <c:v>2009</c:v>
                </c:pt>
                <c:pt idx="228">
                  <c:v>2010</c:v>
                </c:pt>
                <c:pt idx="229">
                  <c:v>2010</c:v>
                </c:pt>
                <c:pt idx="230">
                  <c:v>2010</c:v>
                </c:pt>
                <c:pt idx="231">
                  <c:v>2010</c:v>
                </c:pt>
                <c:pt idx="232">
                  <c:v>2010</c:v>
                </c:pt>
                <c:pt idx="233">
                  <c:v>2010</c:v>
                </c:pt>
                <c:pt idx="234">
                  <c:v>2010</c:v>
                </c:pt>
                <c:pt idx="235">
                  <c:v>2010</c:v>
                </c:pt>
                <c:pt idx="236">
                  <c:v>2010</c:v>
                </c:pt>
                <c:pt idx="237">
                  <c:v>2010</c:v>
                </c:pt>
                <c:pt idx="238">
                  <c:v>2010</c:v>
                </c:pt>
                <c:pt idx="239">
                  <c:v>2010</c:v>
                </c:pt>
                <c:pt idx="240">
                  <c:v>2011</c:v>
                </c:pt>
                <c:pt idx="241">
                  <c:v>2011</c:v>
                </c:pt>
                <c:pt idx="242">
                  <c:v>2011</c:v>
                </c:pt>
                <c:pt idx="243">
                  <c:v>2011</c:v>
                </c:pt>
                <c:pt idx="244">
                  <c:v>2011</c:v>
                </c:pt>
                <c:pt idx="245">
                  <c:v>2011</c:v>
                </c:pt>
                <c:pt idx="246">
                  <c:v>2011</c:v>
                </c:pt>
                <c:pt idx="247">
                  <c:v>2011</c:v>
                </c:pt>
                <c:pt idx="248">
                  <c:v>2011</c:v>
                </c:pt>
                <c:pt idx="249">
                  <c:v>2011</c:v>
                </c:pt>
                <c:pt idx="250">
                  <c:v>2011</c:v>
                </c:pt>
                <c:pt idx="251">
                  <c:v>2011</c:v>
                </c:pt>
                <c:pt idx="252">
                  <c:v>2012</c:v>
                </c:pt>
                <c:pt idx="253">
                  <c:v>2012</c:v>
                </c:pt>
                <c:pt idx="254">
                  <c:v>2012</c:v>
                </c:pt>
                <c:pt idx="255">
                  <c:v>2012</c:v>
                </c:pt>
                <c:pt idx="256">
                  <c:v>2012</c:v>
                </c:pt>
                <c:pt idx="257">
                  <c:v>2012</c:v>
                </c:pt>
                <c:pt idx="258">
                  <c:v>2012</c:v>
                </c:pt>
                <c:pt idx="259">
                  <c:v>2012</c:v>
                </c:pt>
                <c:pt idx="260">
                  <c:v>2012</c:v>
                </c:pt>
                <c:pt idx="261">
                  <c:v>2012</c:v>
                </c:pt>
                <c:pt idx="262">
                  <c:v>2012</c:v>
                </c:pt>
                <c:pt idx="263">
                  <c:v>2012</c:v>
                </c:pt>
                <c:pt idx="264">
                  <c:v>2013</c:v>
                </c:pt>
                <c:pt idx="265">
                  <c:v>2013</c:v>
                </c:pt>
                <c:pt idx="266">
                  <c:v>2013</c:v>
                </c:pt>
                <c:pt idx="267">
                  <c:v>2013</c:v>
                </c:pt>
                <c:pt idx="268">
                  <c:v>2013</c:v>
                </c:pt>
                <c:pt idx="269">
                  <c:v>2013</c:v>
                </c:pt>
                <c:pt idx="270">
                  <c:v>2013</c:v>
                </c:pt>
                <c:pt idx="271">
                  <c:v>2013</c:v>
                </c:pt>
                <c:pt idx="272">
                  <c:v>2013</c:v>
                </c:pt>
                <c:pt idx="273">
                  <c:v>2013</c:v>
                </c:pt>
                <c:pt idx="274">
                  <c:v>2013</c:v>
                </c:pt>
                <c:pt idx="275">
                  <c:v>2013</c:v>
                </c:pt>
                <c:pt idx="276">
                  <c:v>2014</c:v>
                </c:pt>
                <c:pt idx="277">
                  <c:v>2014</c:v>
                </c:pt>
                <c:pt idx="278">
                  <c:v>2014</c:v>
                </c:pt>
                <c:pt idx="279">
                  <c:v>2014</c:v>
                </c:pt>
                <c:pt idx="280">
                  <c:v>2014</c:v>
                </c:pt>
                <c:pt idx="281">
                  <c:v>2014</c:v>
                </c:pt>
                <c:pt idx="282">
                  <c:v>2014</c:v>
                </c:pt>
                <c:pt idx="283">
                  <c:v>2014</c:v>
                </c:pt>
                <c:pt idx="284">
                  <c:v>2014</c:v>
                </c:pt>
                <c:pt idx="285">
                  <c:v>2014</c:v>
                </c:pt>
                <c:pt idx="286">
                  <c:v>2014</c:v>
                </c:pt>
              </c:numCache>
            </c:numRef>
          </c:cat>
          <c:val>
            <c:numRef>
              <c:f>Sheet1!$D$134:$D$420</c:f>
              <c:numCache>
                <c:formatCode>General</c:formatCode>
                <c:ptCount val="287"/>
                <c:pt idx="0">
                  <c:v>108.998</c:v>
                </c:pt>
                <c:pt idx="1">
                  <c:v>108.69799999999999</c:v>
                </c:pt>
                <c:pt idx="2">
                  <c:v>108.542</c:v>
                </c:pt>
                <c:pt idx="3">
                  <c:v>108.325</c:v>
                </c:pt>
                <c:pt idx="4">
                  <c:v>108.203</c:v>
                </c:pt>
                <c:pt idx="5">
                  <c:v>108.283</c:v>
                </c:pt>
                <c:pt idx="6">
                  <c:v>108.233</c:v>
                </c:pt>
                <c:pt idx="7">
                  <c:v>108.252</c:v>
                </c:pt>
                <c:pt idx="8">
                  <c:v>108.285</c:v>
                </c:pt>
                <c:pt idx="9">
                  <c:v>108.29300000000001</c:v>
                </c:pt>
                <c:pt idx="10">
                  <c:v>108.235</c:v>
                </c:pt>
                <c:pt idx="11">
                  <c:v>108.261</c:v>
                </c:pt>
                <c:pt idx="12">
                  <c:v>108.313</c:v>
                </c:pt>
                <c:pt idx="13">
                  <c:v>108.242</c:v>
                </c:pt>
                <c:pt idx="14">
                  <c:v>108.301</c:v>
                </c:pt>
                <c:pt idx="15">
                  <c:v>108.45699999999999</c:v>
                </c:pt>
                <c:pt idx="16">
                  <c:v>108.584</c:v>
                </c:pt>
                <c:pt idx="17">
                  <c:v>108.64</c:v>
                </c:pt>
                <c:pt idx="18">
                  <c:v>108.714</c:v>
                </c:pt>
                <c:pt idx="19">
                  <c:v>108.851</c:v>
                </c:pt>
                <c:pt idx="20">
                  <c:v>108.88800000000001</c:v>
                </c:pt>
                <c:pt idx="21">
                  <c:v>109.06100000000001</c:v>
                </c:pt>
                <c:pt idx="22">
                  <c:v>109.205</c:v>
                </c:pt>
                <c:pt idx="23">
                  <c:v>109.41800000000001</c:v>
                </c:pt>
                <c:pt idx="24">
                  <c:v>109.72499999999999</c:v>
                </c:pt>
                <c:pt idx="25">
                  <c:v>109.962</c:v>
                </c:pt>
                <c:pt idx="26">
                  <c:v>109.916</c:v>
                </c:pt>
                <c:pt idx="27">
                  <c:v>110.223</c:v>
                </c:pt>
                <c:pt idx="28">
                  <c:v>110.496</c:v>
                </c:pt>
                <c:pt idx="29">
                  <c:v>110.66</c:v>
                </c:pt>
                <c:pt idx="30">
                  <c:v>110.96</c:v>
                </c:pt>
                <c:pt idx="31">
                  <c:v>111.119</c:v>
                </c:pt>
                <c:pt idx="32">
                  <c:v>111.35899999999999</c:v>
                </c:pt>
                <c:pt idx="33">
                  <c:v>111.63800000000001</c:v>
                </c:pt>
                <c:pt idx="34">
                  <c:v>111.901</c:v>
                </c:pt>
                <c:pt idx="35">
                  <c:v>112.203</c:v>
                </c:pt>
                <c:pt idx="36">
                  <c:v>112.473</c:v>
                </c:pt>
                <c:pt idx="37">
                  <c:v>112.66500000000001</c:v>
                </c:pt>
                <c:pt idx="38">
                  <c:v>113.133</c:v>
                </c:pt>
                <c:pt idx="39">
                  <c:v>113.49</c:v>
                </c:pt>
                <c:pt idx="40">
                  <c:v>113.82899999999999</c:v>
                </c:pt>
                <c:pt idx="41">
                  <c:v>114.139</c:v>
                </c:pt>
                <c:pt idx="42">
                  <c:v>114.498</c:v>
                </c:pt>
                <c:pt idx="43">
                  <c:v>114.801</c:v>
                </c:pt>
                <c:pt idx="44">
                  <c:v>115.155</c:v>
                </c:pt>
                <c:pt idx="45">
                  <c:v>115.361</c:v>
                </c:pt>
                <c:pt idx="46">
                  <c:v>115.786</c:v>
                </c:pt>
                <c:pt idx="47">
                  <c:v>116.056</c:v>
                </c:pt>
                <c:pt idx="48">
                  <c:v>116.377</c:v>
                </c:pt>
                <c:pt idx="49">
                  <c:v>116.58799999999999</c:v>
                </c:pt>
                <c:pt idx="50">
                  <c:v>116.80800000000001</c:v>
                </c:pt>
                <c:pt idx="51">
                  <c:v>116.971</c:v>
                </c:pt>
                <c:pt idx="52">
                  <c:v>116.962</c:v>
                </c:pt>
                <c:pt idx="53">
                  <c:v>117.18899999999999</c:v>
                </c:pt>
                <c:pt idx="54">
                  <c:v>117.26</c:v>
                </c:pt>
                <c:pt idx="55">
                  <c:v>117.538</c:v>
                </c:pt>
                <c:pt idx="56">
                  <c:v>117.777</c:v>
                </c:pt>
                <c:pt idx="57">
                  <c:v>117.926</c:v>
                </c:pt>
                <c:pt idx="58">
                  <c:v>118.07</c:v>
                </c:pt>
                <c:pt idx="59">
                  <c:v>118.21</c:v>
                </c:pt>
                <c:pt idx="60">
                  <c:v>118.19199999999999</c:v>
                </c:pt>
                <c:pt idx="61">
                  <c:v>118.627</c:v>
                </c:pt>
                <c:pt idx="62">
                  <c:v>118.88200000000001</c:v>
                </c:pt>
                <c:pt idx="63">
                  <c:v>119.047</c:v>
                </c:pt>
                <c:pt idx="64">
                  <c:v>119.376</c:v>
                </c:pt>
                <c:pt idx="65">
                  <c:v>119.64700000000001</c:v>
                </c:pt>
                <c:pt idx="66">
                  <c:v>119.875</c:v>
                </c:pt>
                <c:pt idx="67">
                  <c:v>120.078</c:v>
                </c:pt>
                <c:pt idx="68">
                  <c:v>120.29600000000001</c:v>
                </c:pt>
                <c:pt idx="69">
                  <c:v>120.53400000000001</c:v>
                </c:pt>
                <c:pt idx="70">
                  <c:v>120.82599999999999</c:v>
                </c:pt>
                <c:pt idx="71">
                  <c:v>121.003</c:v>
                </c:pt>
                <c:pt idx="72">
                  <c:v>121.232</c:v>
                </c:pt>
                <c:pt idx="73">
                  <c:v>121.526</c:v>
                </c:pt>
                <c:pt idx="74">
                  <c:v>121.843</c:v>
                </c:pt>
                <c:pt idx="75">
                  <c:v>122.134</c:v>
                </c:pt>
                <c:pt idx="76">
                  <c:v>122.396</c:v>
                </c:pt>
                <c:pt idx="77">
                  <c:v>122.642</c:v>
                </c:pt>
                <c:pt idx="78">
                  <c:v>122.91800000000001</c:v>
                </c:pt>
                <c:pt idx="79">
                  <c:v>122.911</c:v>
                </c:pt>
                <c:pt idx="80">
                  <c:v>123.417</c:v>
                </c:pt>
                <c:pt idx="81">
                  <c:v>123.756</c:v>
                </c:pt>
                <c:pt idx="82">
                  <c:v>124.063</c:v>
                </c:pt>
                <c:pt idx="83">
                  <c:v>124.361</c:v>
                </c:pt>
                <c:pt idx="84">
                  <c:v>124.629</c:v>
                </c:pt>
                <c:pt idx="85">
                  <c:v>124.81399999999999</c:v>
                </c:pt>
                <c:pt idx="86">
                  <c:v>124.962</c:v>
                </c:pt>
                <c:pt idx="87">
                  <c:v>125.24</c:v>
                </c:pt>
                <c:pt idx="88">
                  <c:v>125.64100000000001</c:v>
                </c:pt>
                <c:pt idx="89">
                  <c:v>125.846</c:v>
                </c:pt>
                <c:pt idx="90">
                  <c:v>125.967</c:v>
                </c:pt>
                <c:pt idx="91">
                  <c:v>126.322</c:v>
                </c:pt>
                <c:pt idx="92">
                  <c:v>126.54300000000001</c:v>
                </c:pt>
                <c:pt idx="93">
                  <c:v>126.735</c:v>
                </c:pt>
                <c:pt idx="94">
                  <c:v>127.02</c:v>
                </c:pt>
                <c:pt idx="95">
                  <c:v>127.364</c:v>
                </c:pt>
                <c:pt idx="96">
                  <c:v>127.477</c:v>
                </c:pt>
                <c:pt idx="97">
                  <c:v>127.873</c:v>
                </c:pt>
                <c:pt idx="98">
                  <c:v>127.997</c:v>
                </c:pt>
                <c:pt idx="99">
                  <c:v>128.37899999999999</c:v>
                </c:pt>
                <c:pt idx="100">
                  <c:v>128.59299999999999</c:v>
                </c:pt>
                <c:pt idx="101">
                  <c:v>128.85</c:v>
                </c:pt>
                <c:pt idx="102">
                  <c:v>129.14500000000001</c:v>
                </c:pt>
                <c:pt idx="103">
                  <c:v>129.33799999999999</c:v>
                </c:pt>
                <c:pt idx="104">
                  <c:v>129.52500000000001</c:v>
                </c:pt>
                <c:pt idx="105">
                  <c:v>129.947</c:v>
                </c:pt>
                <c:pt idx="106">
                  <c:v>130.24199999999999</c:v>
                </c:pt>
                <c:pt idx="107">
                  <c:v>130.536</c:v>
                </c:pt>
                <c:pt idx="108">
                  <c:v>130.78100000000001</c:v>
                </c:pt>
                <c:pt idx="109">
                  <c:v>130.90100000000001</c:v>
                </c:pt>
                <c:pt idx="110">
                  <c:v>131.37700000000001</c:v>
                </c:pt>
                <c:pt idx="111">
                  <c:v>131.66200000000001</c:v>
                </c:pt>
                <c:pt idx="112">
                  <c:v>131.88200000000001</c:v>
                </c:pt>
                <c:pt idx="113">
                  <c:v>131.839</c:v>
                </c:pt>
                <c:pt idx="114">
                  <c:v>132.01499999999999</c:v>
                </c:pt>
                <c:pt idx="115">
                  <c:v>132.00399999999999</c:v>
                </c:pt>
                <c:pt idx="116">
                  <c:v>132.12200000000001</c:v>
                </c:pt>
                <c:pt idx="117">
                  <c:v>132.11000000000001</c:v>
                </c:pt>
                <c:pt idx="118">
                  <c:v>132.32599999999999</c:v>
                </c:pt>
                <c:pt idx="119">
                  <c:v>132.48400000000001</c:v>
                </c:pt>
                <c:pt idx="120">
                  <c:v>132.471</c:v>
                </c:pt>
                <c:pt idx="121">
                  <c:v>132.55099999999999</c:v>
                </c:pt>
                <c:pt idx="122">
                  <c:v>132.50399999999999</c:v>
                </c:pt>
                <c:pt idx="123">
                  <c:v>132.209</c:v>
                </c:pt>
                <c:pt idx="124">
                  <c:v>132.17699999999999</c:v>
                </c:pt>
                <c:pt idx="125">
                  <c:v>132.047</c:v>
                </c:pt>
                <c:pt idx="126">
                  <c:v>131.93</c:v>
                </c:pt>
                <c:pt idx="127">
                  <c:v>131.77600000000001</c:v>
                </c:pt>
                <c:pt idx="128">
                  <c:v>131.52099999999999</c:v>
                </c:pt>
                <c:pt idx="129">
                  <c:v>131.191</c:v>
                </c:pt>
                <c:pt idx="130">
                  <c:v>130.88300000000001</c:v>
                </c:pt>
                <c:pt idx="131">
                  <c:v>130.721</c:v>
                </c:pt>
                <c:pt idx="132">
                  <c:v>130.59399999999999</c:v>
                </c:pt>
                <c:pt idx="133">
                  <c:v>130.476</c:v>
                </c:pt>
                <c:pt idx="134">
                  <c:v>130.43</c:v>
                </c:pt>
                <c:pt idx="135">
                  <c:v>130.34700000000001</c:v>
                </c:pt>
                <c:pt idx="136">
                  <c:v>130.32400000000001</c:v>
                </c:pt>
                <c:pt idx="137">
                  <c:v>130.37100000000001</c:v>
                </c:pt>
                <c:pt idx="138">
                  <c:v>130.29</c:v>
                </c:pt>
                <c:pt idx="139">
                  <c:v>130.27500000000001</c:v>
                </c:pt>
                <c:pt idx="140">
                  <c:v>130.20599999999999</c:v>
                </c:pt>
                <c:pt idx="141">
                  <c:v>130.32400000000001</c:v>
                </c:pt>
                <c:pt idx="142">
                  <c:v>130.334</c:v>
                </c:pt>
                <c:pt idx="143">
                  <c:v>130.191</c:v>
                </c:pt>
                <c:pt idx="144">
                  <c:v>130.256</c:v>
                </c:pt>
                <c:pt idx="145">
                  <c:v>130.10300000000001</c:v>
                </c:pt>
                <c:pt idx="146">
                  <c:v>129.90700000000001</c:v>
                </c:pt>
                <c:pt idx="147">
                  <c:v>129.85900000000001</c:v>
                </c:pt>
                <c:pt idx="148">
                  <c:v>129.82599999999999</c:v>
                </c:pt>
                <c:pt idx="149">
                  <c:v>129.85</c:v>
                </c:pt>
                <c:pt idx="150">
                  <c:v>129.86000000000001</c:v>
                </c:pt>
                <c:pt idx="151">
                  <c:v>129.81800000000001</c:v>
                </c:pt>
                <c:pt idx="152">
                  <c:v>129.899</c:v>
                </c:pt>
                <c:pt idx="153">
                  <c:v>130.07499999999999</c:v>
                </c:pt>
                <c:pt idx="154">
                  <c:v>130.13</c:v>
                </c:pt>
                <c:pt idx="155">
                  <c:v>130.298</c:v>
                </c:pt>
                <c:pt idx="156">
                  <c:v>130.41200000000001</c:v>
                </c:pt>
                <c:pt idx="157">
                  <c:v>130.43899999999999</c:v>
                </c:pt>
                <c:pt idx="158">
                  <c:v>130.773</c:v>
                </c:pt>
                <c:pt idx="159">
                  <c:v>131.04300000000001</c:v>
                </c:pt>
                <c:pt idx="160">
                  <c:v>131.32499999999999</c:v>
                </c:pt>
                <c:pt idx="161">
                  <c:v>131.41399999999999</c:v>
                </c:pt>
                <c:pt idx="162">
                  <c:v>131.52600000000001</c:v>
                </c:pt>
                <c:pt idx="163">
                  <c:v>131.60900000000001</c:v>
                </c:pt>
                <c:pt idx="164">
                  <c:v>131.785</c:v>
                </c:pt>
                <c:pt idx="165">
                  <c:v>132.14400000000001</c:v>
                </c:pt>
                <c:pt idx="166">
                  <c:v>132.20699999999999</c:v>
                </c:pt>
                <c:pt idx="167">
                  <c:v>132.351</c:v>
                </c:pt>
                <c:pt idx="168">
                  <c:v>132.75299999999999</c:v>
                </c:pt>
                <c:pt idx="169">
                  <c:v>132.99199999999999</c:v>
                </c:pt>
                <c:pt idx="170">
                  <c:v>133.126</c:v>
                </c:pt>
                <c:pt idx="171">
                  <c:v>133.489</c:v>
                </c:pt>
                <c:pt idx="172">
                  <c:v>133.66399999999999</c:v>
                </c:pt>
                <c:pt idx="173">
                  <c:v>133.90899999999999</c:v>
                </c:pt>
                <c:pt idx="174">
                  <c:v>134.28200000000001</c:v>
                </c:pt>
                <c:pt idx="175">
                  <c:v>134.47800000000001</c:v>
                </c:pt>
                <c:pt idx="176">
                  <c:v>134.54499999999999</c:v>
                </c:pt>
                <c:pt idx="177">
                  <c:v>134.62899999999999</c:v>
                </c:pt>
                <c:pt idx="178">
                  <c:v>134.96600000000001</c:v>
                </c:pt>
                <c:pt idx="179">
                  <c:v>135.125</c:v>
                </c:pt>
                <c:pt idx="180">
                  <c:v>135.09700000000001</c:v>
                </c:pt>
                <c:pt idx="181">
                  <c:v>135.41300000000001</c:v>
                </c:pt>
                <c:pt idx="182">
                  <c:v>135.696</c:v>
                </c:pt>
                <c:pt idx="183">
                  <c:v>135.87700000000001</c:v>
                </c:pt>
                <c:pt idx="184">
                  <c:v>135.89099999999999</c:v>
                </c:pt>
                <c:pt idx="185">
                  <c:v>135.96700000000001</c:v>
                </c:pt>
                <c:pt idx="186">
                  <c:v>136.17599999999999</c:v>
                </c:pt>
                <c:pt idx="187">
                  <c:v>136.35900000000001</c:v>
                </c:pt>
                <c:pt idx="188">
                  <c:v>136.51599999999999</c:v>
                </c:pt>
                <c:pt idx="189">
                  <c:v>136.50700000000001</c:v>
                </c:pt>
                <c:pt idx="190">
                  <c:v>136.71100000000001</c:v>
                </c:pt>
                <c:pt idx="191">
                  <c:v>136.88200000000001</c:v>
                </c:pt>
                <c:pt idx="192">
                  <c:v>137.11799999999999</c:v>
                </c:pt>
                <c:pt idx="193">
                  <c:v>137.21100000000001</c:v>
                </c:pt>
                <c:pt idx="194">
                  <c:v>137.40100000000001</c:v>
                </c:pt>
                <c:pt idx="195">
                  <c:v>137.47300000000001</c:v>
                </c:pt>
                <c:pt idx="196">
                  <c:v>137.61199999999999</c:v>
                </c:pt>
                <c:pt idx="197">
                  <c:v>137.68700000000001</c:v>
                </c:pt>
                <c:pt idx="198">
                  <c:v>137.64699999999999</c:v>
                </c:pt>
                <c:pt idx="199">
                  <c:v>137.62899999999999</c:v>
                </c:pt>
                <c:pt idx="200">
                  <c:v>137.702</c:v>
                </c:pt>
                <c:pt idx="201">
                  <c:v>137.78100000000001</c:v>
                </c:pt>
                <c:pt idx="202">
                  <c:v>137.893</c:v>
                </c:pt>
                <c:pt idx="203">
                  <c:v>137.982</c:v>
                </c:pt>
                <c:pt idx="204">
                  <c:v>138.023</c:v>
                </c:pt>
                <c:pt idx="205">
                  <c:v>137.93899999999999</c:v>
                </c:pt>
                <c:pt idx="206">
                  <c:v>137.84399999999999</c:v>
                </c:pt>
                <c:pt idx="207">
                  <c:v>137.636</c:v>
                </c:pt>
                <c:pt idx="208">
                  <c:v>137.446</c:v>
                </c:pt>
                <c:pt idx="209">
                  <c:v>137.24799999999999</c:v>
                </c:pt>
                <c:pt idx="210">
                  <c:v>137.03800000000001</c:v>
                </c:pt>
                <c:pt idx="211">
                  <c:v>136.76400000000001</c:v>
                </c:pt>
                <c:pt idx="212">
                  <c:v>136.33199999999999</c:v>
                </c:pt>
                <c:pt idx="213">
                  <c:v>135.84299999999999</c:v>
                </c:pt>
                <c:pt idx="214">
                  <c:v>135.04</c:v>
                </c:pt>
                <c:pt idx="215">
                  <c:v>134.37899999999999</c:v>
                </c:pt>
                <c:pt idx="216">
                  <c:v>133.56100000000001</c:v>
                </c:pt>
                <c:pt idx="217">
                  <c:v>132.83699999999999</c:v>
                </c:pt>
                <c:pt idx="218">
                  <c:v>132.03800000000001</c:v>
                </c:pt>
                <c:pt idx="219">
                  <c:v>131.346</c:v>
                </c:pt>
                <c:pt idx="220">
                  <c:v>130.98500000000001</c:v>
                </c:pt>
                <c:pt idx="221">
                  <c:v>130.50299999999999</c:v>
                </c:pt>
                <c:pt idx="222">
                  <c:v>130.16399999999999</c:v>
                </c:pt>
                <c:pt idx="223">
                  <c:v>129.93299999999999</c:v>
                </c:pt>
                <c:pt idx="224">
                  <c:v>129.73400000000001</c:v>
                </c:pt>
                <c:pt idx="225">
                  <c:v>129.53200000000001</c:v>
                </c:pt>
                <c:pt idx="226">
                  <c:v>129.49</c:v>
                </c:pt>
                <c:pt idx="227">
                  <c:v>129.31899999999999</c:v>
                </c:pt>
                <c:pt idx="228">
                  <c:v>129.279</c:v>
                </c:pt>
                <c:pt idx="229">
                  <c:v>129.244</c:v>
                </c:pt>
                <c:pt idx="230">
                  <c:v>129.43299999999999</c:v>
                </c:pt>
                <c:pt idx="231">
                  <c:v>129.672</c:v>
                </c:pt>
                <c:pt idx="232">
                  <c:v>130.18799999999999</c:v>
                </c:pt>
                <c:pt idx="233">
                  <c:v>130.02099999999999</c:v>
                </c:pt>
                <c:pt idx="234">
                  <c:v>129.96299999999999</c:v>
                </c:pt>
                <c:pt idx="235">
                  <c:v>129.91200000000001</c:v>
                </c:pt>
                <c:pt idx="236">
                  <c:v>129.88499999999999</c:v>
                </c:pt>
                <c:pt idx="237">
                  <c:v>130.10499999999999</c:v>
                </c:pt>
                <c:pt idx="238">
                  <c:v>130.226</c:v>
                </c:pt>
                <c:pt idx="239">
                  <c:v>130.346</c:v>
                </c:pt>
                <c:pt idx="240">
                  <c:v>130.45599999999999</c:v>
                </c:pt>
                <c:pt idx="241">
                  <c:v>130.67599999999999</c:v>
                </c:pt>
                <c:pt idx="242">
                  <c:v>130.922</c:v>
                </c:pt>
                <c:pt idx="243">
                  <c:v>131.173</c:v>
                </c:pt>
                <c:pt idx="244">
                  <c:v>131.227</c:v>
                </c:pt>
                <c:pt idx="245">
                  <c:v>131.31100000000001</c:v>
                </c:pt>
                <c:pt idx="246">
                  <c:v>131.40700000000001</c:v>
                </c:pt>
                <c:pt idx="247">
                  <c:v>131.49199999999999</c:v>
                </c:pt>
                <c:pt idx="248">
                  <c:v>131.69399999999999</c:v>
                </c:pt>
                <c:pt idx="249">
                  <c:v>131.80600000000001</c:v>
                </c:pt>
                <c:pt idx="250">
                  <c:v>132.63200000000001</c:v>
                </c:pt>
                <c:pt idx="251">
                  <c:v>132.828</c:v>
                </c:pt>
                <c:pt idx="252">
                  <c:v>133.18799999999999</c:v>
                </c:pt>
                <c:pt idx="253">
                  <c:v>133.41399999999999</c:v>
                </c:pt>
                <c:pt idx="254">
                  <c:v>133.65700000000001</c:v>
                </c:pt>
                <c:pt idx="255">
                  <c:v>133.75299999999999</c:v>
                </c:pt>
                <c:pt idx="256">
                  <c:v>133.863</c:v>
                </c:pt>
                <c:pt idx="257">
                  <c:v>133.95099999999999</c:v>
                </c:pt>
                <c:pt idx="258">
                  <c:v>134.11099999999999</c:v>
                </c:pt>
                <c:pt idx="259">
                  <c:v>134.261</c:v>
                </c:pt>
                <c:pt idx="260">
                  <c:v>134.422</c:v>
                </c:pt>
                <c:pt idx="261">
                  <c:v>134.64699999999999</c:v>
                </c:pt>
                <c:pt idx="262">
                  <c:v>134.85</c:v>
                </c:pt>
                <c:pt idx="263">
                  <c:v>135.06399999999999</c:v>
                </c:pt>
                <c:pt idx="264">
                  <c:v>135.261</c:v>
                </c:pt>
                <c:pt idx="265">
                  <c:v>135.541</c:v>
                </c:pt>
                <c:pt idx="266">
                  <c:v>135.68199999999999</c:v>
                </c:pt>
                <c:pt idx="267">
                  <c:v>135.88499999999999</c:v>
                </c:pt>
                <c:pt idx="268">
                  <c:v>136.084</c:v>
                </c:pt>
                <c:pt idx="269">
                  <c:v>136.285</c:v>
                </c:pt>
                <c:pt idx="270">
                  <c:v>136.434</c:v>
                </c:pt>
                <c:pt idx="271">
                  <c:v>136.636</c:v>
                </c:pt>
                <c:pt idx="272">
                  <c:v>136.80000000000001</c:v>
                </c:pt>
                <c:pt idx="273">
                  <c:v>137.03700000000001</c:v>
                </c:pt>
                <c:pt idx="274">
                  <c:v>137.31100000000001</c:v>
                </c:pt>
                <c:pt idx="275">
                  <c:v>137.39500000000001</c:v>
                </c:pt>
                <c:pt idx="276">
                  <c:v>137.53899999999999</c:v>
                </c:pt>
                <c:pt idx="277">
                  <c:v>137.761</c:v>
                </c:pt>
                <c:pt idx="278">
                  <c:v>137.964</c:v>
                </c:pt>
                <c:pt idx="279">
                  <c:v>138.268</c:v>
                </c:pt>
                <c:pt idx="280">
                  <c:v>138.49700000000001</c:v>
                </c:pt>
                <c:pt idx="281">
                  <c:v>138.76400000000001</c:v>
                </c:pt>
                <c:pt idx="282">
                  <c:v>139.00700000000001</c:v>
                </c:pt>
                <c:pt idx="283">
                  <c:v>139.21</c:v>
                </c:pt>
                <c:pt idx="284">
                  <c:v>139.48099999999999</c:v>
                </c:pt>
                <c:pt idx="285">
                  <c:v>139.72399999999999</c:v>
                </c:pt>
                <c:pt idx="286">
                  <c:v>140.04499999999999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166400"/>
        <c:axId val="110167936"/>
      </c:lineChart>
      <c:catAx>
        <c:axId val="11015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6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0156032"/>
        <c:crosses val="autoZero"/>
        <c:auto val="0"/>
        <c:lblAlgn val="ctr"/>
        <c:lblOffset val="100"/>
        <c:tickLblSkip val="24"/>
        <c:tickMarkSkip val="12"/>
        <c:noMultiLvlLbl val="0"/>
      </c:catAx>
      <c:valAx>
        <c:axId val="110156032"/>
        <c:scaling>
          <c:orientation val="minMax"/>
          <c:max val="140"/>
          <c:min val="10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n-US"/>
                  <a:t>Million</a:t>
                </a:r>
              </a:p>
            </c:rich>
          </c:tx>
          <c:layout>
            <c:manualLayout>
              <c:xMode val="edge"/>
              <c:yMode val="edge"/>
              <c:x val="1.8942486558112741E-2"/>
              <c:y val="5.0951739140715534E-3"/>
            </c:manualLayout>
          </c:layout>
          <c:overlay val="0"/>
        </c:title>
        <c:numFmt formatCode="General" sourceLinked="1"/>
        <c:majorTickMark val="cross"/>
        <c:minorTickMark val="none"/>
        <c:tickLblPos val="nextTo"/>
        <c:spPr>
          <a:ln w="366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algn="ctr">
              <a:defRPr/>
            </a:pPr>
            <a:endParaRPr lang="en-US"/>
          </a:p>
        </c:txPr>
        <c:crossAx val="110154496"/>
        <c:crosses val="autoZero"/>
        <c:crossBetween val="between"/>
        <c:majorUnit val="10"/>
      </c:valAx>
      <c:catAx>
        <c:axId val="110166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0167936"/>
        <c:crosses val="autoZero"/>
        <c:auto val="0"/>
        <c:lblAlgn val="ctr"/>
        <c:lblOffset val="100"/>
        <c:noMultiLvlLbl val="0"/>
      </c:catAx>
      <c:valAx>
        <c:axId val="110167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0166400"/>
        <c:crosses val="autoZero"/>
        <c:crossBetween val="between"/>
      </c:valAx>
      <c:spPr>
        <a:solidFill>
          <a:srgbClr val="FFFFFF"/>
        </a:solidFill>
        <a:ln w="2932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 algn="ctr">
        <a:defRPr lang="en-US" sz="1000" b="1" i="0" u="none" strike="noStrike" kern="1200" baseline="0">
          <a:solidFill>
            <a:prstClr val="black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949058693244717E-2"/>
          <c:y val="0.1365559477479108"/>
          <c:w val="0.89147286821700356"/>
          <c:h val="0.70979153467885481"/>
        </c:manualLayout>
      </c:layout>
      <c:barChart>
        <c:barDir val="col"/>
        <c:grouping val="clustered"/>
        <c:varyColors val="0"/>
        <c:ser>
          <c:idx val="1"/>
          <c:order val="0"/>
          <c:tx>
            <c:v>recession</c:v>
          </c:tx>
          <c:spPr>
            <a:solidFill>
              <a:srgbClr val="C0C0C0"/>
            </a:solidFill>
            <a:ln w="10713">
              <a:noFill/>
            </a:ln>
          </c:spPr>
          <c:invertIfNegative val="0"/>
          <c:cat>
            <c:numRef>
              <c:f>Sheet1!$I$2:$I$1249</c:f>
              <c:numCache>
                <c:formatCode>General</c:formatCode>
                <c:ptCount val="1248"/>
                <c:pt idx="0">
                  <c:v>1991</c:v>
                </c:pt>
                <c:pt idx="1">
                  <c:v>1991</c:v>
                </c:pt>
                <c:pt idx="52">
                  <c:v>1992</c:v>
                </c:pt>
                <c:pt idx="53">
                  <c:v>1992</c:v>
                </c:pt>
                <c:pt idx="54">
                  <c:v>1992</c:v>
                </c:pt>
                <c:pt idx="55">
                  <c:v>1992</c:v>
                </c:pt>
                <c:pt idx="104">
                  <c:v>1993</c:v>
                </c:pt>
                <c:pt idx="105">
                  <c:v>1993</c:v>
                </c:pt>
                <c:pt idx="106">
                  <c:v>1993</c:v>
                </c:pt>
                <c:pt idx="107">
                  <c:v>1993</c:v>
                </c:pt>
                <c:pt idx="108">
                  <c:v>1993</c:v>
                </c:pt>
                <c:pt idx="109">
                  <c:v>1993</c:v>
                </c:pt>
                <c:pt idx="156">
                  <c:v>1994</c:v>
                </c:pt>
                <c:pt idx="157">
                  <c:v>1994</c:v>
                </c:pt>
                <c:pt idx="158">
                  <c:v>1994</c:v>
                </c:pt>
                <c:pt idx="159">
                  <c:v>1994</c:v>
                </c:pt>
                <c:pt idx="160">
                  <c:v>1994</c:v>
                </c:pt>
                <c:pt idx="161">
                  <c:v>1994</c:v>
                </c:pt>
                <c:pt idx="162">
                  <c:v>1994</c:v>
                </c:pt>
                <c:pt idx="163">
                  <c:v>1994</c:v>
                </c:pt>
                <c:pt idx="164">
                  <c:v>1994</c:v>
                </c:pt>
                <c:pt idx="165">
                  <c:v>1994</c:v>
                </c:pt>
                <c:pt idx="209">
                  <c:v>1995</c:v>
                </c:pt>
                <c:pt idx="210">
                  <c:v>1995</c:v>
                </c:pt>
                <c:pt idx="211">
                  <c:v>1995</c:v>
                </c:pt>
                <c:pt idx="212">
                  <c:v>1995</c:v>
                </c:pt>
                <c:pt idx="213">
                  <c:v>1995</c:v>
                </c:pt>
                <c:pt idx="214">
                  <c:v>1995</c:v>
                </c:pt>
                <c:pt idx="215">
                  <c:v>1995</c:v>
                </c:pt>
                <c:pt idx="261">
                  <c:v>1996</c:v>
                </c:pt>
                <c:pt idx="262">
                  <c:v>1996</c:v>
                </c:pt>
                <c:pt idx="263">
                  <c:v>1996</c:v>
                </c:pt>
                <c:pt idx="264">
                  <c:v>1996</c:v>
                </c:pt>
                <c:pt idx="265">
                  <c:v>1996</c:v>
                </c:pt>
                <c:pt idx="266">
                  <c:v>1996</c:v>
                </c:pt>
                <c:pt idx="267">
                  <c:v>1996</c:v>
                </c:pt>
                <c:pt idx="268">
                  <c:v>1996</c:v>
                </c:pt>
                <c:pt idx="269">
                  <c:v>1996</c:v>
                </c:pt>
                <c:pt idx="270">
                  <c:v>1996</c:v>
                </c:pt>
                <c:pt idx="313">
                  <c:v>1997</c:v>
                </c:pt>
                <c:pt idx="314">
                  <c:v>1997</c:v>
                </c:pt>
                <c:pt idx="315">
                  <c:v>1997</c:v>
                </c:pt>
                <c:pt idx="316">
                  <c:v>1997</c:v>
                </c:pt>
                <c:pt idx="317">
                  <c:v>1997</c:v>
                </c:pt>
                <c:pt idx="318">
                  <c:v>1997</c:v>
                </c:pt>
                <c:pt idx="319">
                  <c:v>1997</c:v>
                </c:pt>
                <c:pt idx="320">
                  <c:v>1997</c:v>
                </c:pt>
                <c:pt idx="321">
                  <c:v>1997</c:v>
                </c:pt>
                <c:pt idx="322">
                  <c:v>1997</c:v>
                </c:pt>
                <c:pt idx="323">
                  <c:v>1997</c:v>
                </c:pt>
                <c:pt idx="324">
                  <c:v>1997</c:v>
                </c:pt>
                <c:pt idx="365">
                  <c:v>1998</c:v>
                </c:pt>
                <c:pt idx="366">
                  <c:v>1998</c:v>
                </c:pt>
                <c:pt idx="367">
                  <c:v>1998</c:v>
                </c:pt>
                <c:pt idx="368">
                  <c:v>1998</c:v>
                </c:pt>
                <c:pt idx="369">
                  <c:v>1998</c:v>
                </c:pt>
                <c:pt idx="370">
                  <c:v>1998</c:v>
                </c:pt>
                <c:pt idx="371">
                  <c:v>1998</c:v>
                </c:pt>
                <c:pt idx="372">
                  <c:v>1998</c:v>
                </c:pt>
                <c:pt idx="373">
                  <c:v>1998</c:v>
                </c:pt>
                <c:pt idx="374">
                  <c:v>1998</c:v>
                </c:pt>
                <c:pt idx="375">
                  <c:v>1998</c:v>
                </c:pt>
                <c:pt idx="376">
                  <c:v>1998</c:v>
                </c:pt>
                <c:pt idx="377">
                  <c:v>1998</c:v>
                </c:pt>
                <c:pt idx="378">
                  <c:v>1998</c:v>
                </c:pt>
                <c:pt idx="379">
                  <c:v>1998</c:v>
                </c:pt>
                <c:pt idx="380">
                  <c:v>1998</c:v>
                </c:pt>
                <c:pt idx="381">
                  <c:v>1998</c:v>
                </c:pt>
                <c:pt idx="382">
                  <c:v>1998</c:v>
                </c:pt>
                <c:pt idx="417">
                  <c:v>1999</c:v>
                </c:pt>
                <c:pt idx="418">
                  <c:v>1999</c:v>
                </c:pt>
                <c:pt idx="419">
                  <c:v>1999</c:v>
                </c:pt>
                <c:pt idx="420">
                  <c:v>1999</c:v>
                </c:pt>
                <c:pt idx="421">
                  <c:v>1999</c:v>
                </c:pt>
                <c:pt idx="422">
                  <c:v>1999</c:v>
                </c:pt>
                <c:pt idx="423">
                  <c:v>1999</c:v>
                </c:pt>
                <c:pt idx="424">
                  <c:v>1999</c:v>
                </c:pt>
                <c:pt idx="425">
                  <c:v>1999</c:v>
                </c:pt>
                <c:pt idx="426">
                  <c:v>1999</c:v>
                </c:pt>
                <c:pt idx="469">
                  <c:v>2000</c:v>
                </c:pt>
                <c:pt idx="470">
                  <c:v>2000</c:v>
                </c:pt>
                <c:pt idx="471">
                  <c:v>2000</c:v>
                </c:pt>
                <c:pt idx="472">
                  <c:v>2000</c:v>
                </c:pt>
                <c:pt idx="473">
                  <c:v>2000</c:v>
                </c:pt>
                <c:pt idx="474">
                  <c:v>2000</c:v>
                </c:pt>
                <c:pt idx="475">
                  <c:v>2000</c:v>
                </c:pt>
                <c:pt idx="476">
                  <c:v>2000</c:v>
                </c:pt>
                <c:pt idx="477">
                  <c:v>2000</c:v>
                </c:pt>
                <c:pt idx="478">
                  <c:v>2000</c:v>
                </c:pt>
                <c:pt idx="522">
                  <c:v>2001</c:v>
                </c:pt>
                <c:pt idx="523">
                  <c:v>2001</c:v>
                </c:pt>
                <c:pt idx="524">
                  <c:v>2001</c:v>
                </c:pt>
                <c:pt idx="525">
                  <c:v>2001</c:v>
                </c:pt>
                <c:pt idx="526">
                  <c:v>2001</c:v>
                </c:pt>
                <c:pt idx="527">
                  <c:v>2001</c:v>
                </c:pt>
                <c:pt idx="528">
                  <c:v>2001</c:v>
                </c:pt>
                <c:pt idx="529">
                  <c:v>2001</c:v>
                </c:pt>
                <c:pt idx="530">
                  <c:v>2001</c:v>
                </c:pt>
                <c:pt idx="531">
                  <c:v>2001</c:v>
                </c:pt>
                <c:pt idx="532">
                  <c:v>2001</c:v>
                </c:pt>
                <c:pt idx="533">
                  <c:v>2001</c:v>
                </c:pt>
                <c:pt idx="534">
                  <c:v>2001</c:v>
                </c:pt>
                <c:pt idx="535">
                  <c:v>2001</c:v>
                </c:pt>
                <c:pt idx="574">
                  <c:v>2002</c:v>
                </c:pt>
                <c:pt idx="575">
                  <c:v>2002</c:v>
                </c:pt>
                <c:pt idx="576">
                  <c:v>2002</c:v>
                </c:pt>
                <c:pt idx="577">
                  <c:v>2002</c:v>
                </c:pt>
                <c:pt idx="578">
                  <c:v>2002</c:v>
                </c:pt>
                <c:pt idx="579">
                  <c:v>2002</c:v>
                </c:pt>
                <c:pt idx="580">
                  <c:v>2002</c:v>
                </c:pt>
                <c:pt idx="581">
                  <c:v>2002</c:v>
                </c:pt>
                <c:pt idx="582">
                  <c:v>2002</c:v>
                </c:pt>
                <c:pt idx="583">
                  <c:v>2002</c:v>
                </c:pt>
                <c:pt idx="584">
                  <c:v>2002</c:v>
                </c:pt>
                <c:pt idx="585">
                  <c:v>2002</c:v>
                </c:pt>
                <c:pt idx="626">
                  <c:v>2003</c:v>
                </c:pt>
                <c:pt idx="627">
                  <c:v>2003</c:v>
                </c:pt>
                <c:pt idx="628">
                  <c:v>2003</c:v>
                </c:pt>
                <c:pt idx="629">
                  <c:v>2003</c:v>
                </c:pt>
                <c:pt idx="630">
                  <c:v>2003</c:v>
                </c:pt>
                <c:pt idx="631">
                  <c:v>2003</c:v>
                </c:pt>
                <c:pt idx="632">
                  <c:v>2003</c:v>
                </c:pt>
                <c:pt idx="633">
                  <c:v>2003</c:v>
                </c:pt>
                <c:pt idx="634">
                  <c:v>2003</c:v>
                </c:pt>
                <c:pt idx="635">
                  <c:v>2003</c:v>
                </c:pt>
                <c:pt idx="636">
                  <c:v>2003</c:v>
                </c:pt>
                <c:pt idx="637">
                  <c:v>2003</c:v>
                </c:pt>
                <c:pt idx="638">
                  <c:v>2003</c:v>
                </c:pt>
                <c:pt idx="639">
                  <c:v>2003</c:v>
                </c:pt>
                <c:pt idx="640">
                  <c:v>2003</c:v>
                </c:pt>
                <c:pt idx="678">
                  <c:v>2004</c:v>
                </c:pt>
                <c:pt idx="679">
                  <c:v>2004</c:v>
                </c:pt>
                <c:pt idx="680">
                  <c:v>2004</c:v>
                </c:pt>
                <c:pt idx="681">
                  <c:v>2004</c:v>
                </c:pt>
                <c:pt idx="682">
                  <c:v>2004</c:v>
                </c:pt>
                <c:pt idx="683">
                  <c:v>2004</c:v>
                </c:pt>
                <c:pt idx="684">
                  <c:v>2004</c:v>
                </c:pt>
                <c:pt idx="685">
                  <c:v>2004</c:v>
                </c:pt>
                <c:pt idx="686">
                  <c:v>2004</c:v>
                </c:pt>
                <c:pt idx="687">
                  <c:v>2004</c:v>
                </c:pt>
                <c:pt idx="688">
                  <c:v>2004</c:v>
                </c:pt>
                <c:pt idx="689">
                  <c:v>2004</c:v>
                </c:pt>
                <c:pt idx="690">
                  <c:v>2004</c:v>
                </c:pt>
                <c:pt idx="691">
                  <c:v>2004</c:v>
                </c:pt>
                <c:pt idx="692">
                  <c:v>2004</c:v>
                </c:pt>
                <c:pt idx="693">
                  <c:v>2004</c:v>
                </c:pt>
                <c:pt idx="694">
                  <c:v>2004</c:v>
                </c:pt>
                <c:pt idx="730">
                  <c:v>2005</c:v>
                </c:pt>
                <c:pt idx="731">
                  <c:v>2005</c:v>
                </c:pt>
                <c:pt idx="732">
                  <c:v>2005</c:v>
                </c:pt>
                <c:pt idx="733">
                  <c:v>2005</c:v>
                </c:pt>
                <c:pt idx="734">
                  <c:v>2005</c:v>
                </c:pt>
                <c:pt idx="735">
                  <c:v>2005</c:v>
                </c:pt>
                <c:pt idx="736">
                  <c:v>2005</c:v>
                </c:pt>
                <c:pt idx="737">
                  <c:v>2005</c:v>
                </c:pt>
                <c:pt idx="738">
                  <c:v>2005</c:v>
                </c:pt>
                <c:pt idx="739">
                  <c:v>2005</c:v>
                </c:pt>
                <c:pt idx="740">
                  <c:v>2005</c:v>
                </c:pt>
                <c:pt idx="741">
                  <c:v>2005</c:v>
                </c:pt>
                <c:pt idx="742">
                  <c:v>2005</c:v>
                </c:pt>
                <c:pt idx="743">
                  <c:v>2005</c:v>
                </c:pt>
                <c:pt idx="744">
                  <c:v>2005</c:v>
                </c:pt>
                <c:pt idx="783">
                  <c:v>2006</c:v>
                </c:pt>
                <c:pt idx="784">
                  <c:v>2006</c:v>
                </c:pt>
                <c:pt idx="785">
                  <c:v>2006</c:v>
                </c:pt>
                <c:pt idx="786">
                  <c:v>2006</c:v>
                </c:pt>
                <c:pt idx="787">
                  <c:v>2006</c:v>
                </c:pt>
                <c:pt idx="788">
                  <c:v>2006</c:v>
                </c:pt>
                <c:pt idx="789">
                  <c:v>2006</c:v>
                </c:pt>
                <c:pt idx="790">
                  <c:v>2006</c:v>
                </c:pt>
                <c:pt idx="791">
                  <c:v>2006</c:v>
                </c:pt>
                <c:pt idx="792">
                  <c:v>2006</c:v>
                </c:pt>
                <c:pt idx="793">
                  <c:v>2006</c:v>
                </c:pt>
                <c:pt idx="794">
                  <c:v>2006</c:v>
                </c:pt>
                <c:pt idx="795">
                  <c:v>2006</c:v>
                </c:pt>
                <c:pt idx="796">
                  <c:v>2006</c:v>
                </c:pt>
                <c:pt idx="797">
                  <c:v>2006</c:v>
                </c:pt>
                <c:pt idx="835">
                  <c:v>2007</c:v>
                </c:pt>
                <c:pt idx="836">
                  <c:v>2007</c:v>
                </c:pt>
                <c:pt idx="837">
                  <c:v>2007</c:v>
                </c:pt>
                <c:pt idx="838">
                  <c:v>2007</c:v>
                </c:pt>
                <c:pt idx="839">
                  <c:v>2007</c:v>
                </c:pt>
                <c:pt idx="840">
                  <c:v>2007</c:v>
                </c:pt>
                <c:pt idx="841">
                  <c:v>2007</c:v>
                </c:pt>
                <c:pt idx="842">
                  <c:v>2007</c:v>
                </c:pt>
                <c:pt idx="843">
                  <c:v>2007</c:v>
                </c:pt>
                <c:pt idx="844">
                  <c:v>2007</c:v>
                </c:pt>
                <c:pt idx="845">
                  <c:v>2007</c:v>
                </c:pt>
                <c:pt idx="846">
                  <c:v>2007</c:v>
                </c:pt>
                <c:pt idx="847">
                  <c:v>2007</c:v>
                </c:pt>
                <c:pt idx="848">
                  <c:v>2007</c:v>
                </c:pt>
                <c:pt idx="849">
                  <c:v>2007</c:v>
                </c:pt>
                <c:pt idx="850">
                  <c:v>2007</c:v>
                </c:pt>
                <c:pt idx="851">
                  <c:v>2007</c:v>
                </c:pt>
                <c:pt idx="852">
                  <c:v>2007</c:v>
                </c:pt>
                <c:pt idx="853">
                  <c:v>2007</c:v>
                </c:pt>
                <c:pt idx="854">
                  <c:v>2007</c:v>
                </c:pt>
                <c:pt idx="855">
                  <c:v>2007</c:v>
                </c:pt>
                <c:pt idx="856">
                  <c:v>2007</c:v>
                </c:pt>
                <c:pt idx="857">
                  <c:v>2007</c:v>
                </c:pt>
                <c:pt idx="858">
                  <c:v>2007</c:v>
                </c:pt>
                <c:pt idx="887">
                  <c:v>2008</c:v>
                </c:pt>
                <c:pt idx="888">
                  <c:v>2008</c:v>
                </c:pt>
                <c:pt idx="889">
                  <c:v>2008</c:v>
                </c:pt>
                <c:pt idx="890">
                  <c:v>2008</c:v>
                </c:pt>
                <c:pt idx="891">
                  <c:v>2008</c:v>
                </c:pt>
                <c:pt idx="892">
                  <c:v>2008</c:v>
                </c:pt>
                <c:pt idx="893">
                  <c:v>2008</c:v>
                </c:pt>
                <c:pt idx="894">
                  <c:v>2008</c:v>
                </c:pt>
                <c:pt idx="895">
                  <c:v>2008</c:v>
                </c:pt>
                <c:pt idx="896">
                  <c:v>2008</c:v>
                </c:pt>
                <c:pt idx="897">
                  <c:v>2008</c:v>
                </c:pt>
                <c:pt idx="898">
                  <c:v>2008</c:v>
                </c:pt>
                <c:pt idx="899">
                  <c:v>2008</c:v>
                </c:pt>
                <c:pt idx="900">
                  <c:v>2008</c:v>
                </c:pt>
                <c:pt idx="901">
                  <c:v>2008</c:v>
                </c:pt>
                <c:pt idx="902">
                  <c:v>2008</c:v>
                </c:pt>
                <c:pt idx="903">
                  <c:v>2008</c:v>
                </c:pt>
                <c:pt idx="904">
                  <c:v>2008</c:v>
                </c:pt>
                <c:pt idx="905">
                  <c:v>2008</c:v>
                </c:pt>
                <c:pt idx="906">
                  <c:v>2008</c:v>
                </c:pt>
                <c:pt idx="907">
                  <c:v>2008</c:v>
                </c:pt>
                <c:pt idx="939">
                  <c:v>2009</c:v>
                </c:pt>
                <c:pt idx="940">
                  <c:v>2009</c:v>
                </c:pt>
                <c:pt idx="941">
                  <c:v>2009</c:v>
                </c:pt>
                <c:pt idx="942">
                  <c:v>2009</c:v>
                </c:pt>
                <c:pt idx="943">
                  <c:v>2009</c:v>
                </c:pt>
                <c:pt idx="944">
                  <c:v>2009</c:v>
                </c:pt>
                <c:pt idx="945">
                  <c:v>2009</c:v>
                </c:pt>
                <c:pt idx="946">
                  <c:v>2009</c:v>
                </c:pt>
                <c:pt idx="947">
                  <c:v>2009</c:v>
                </c:pt>
                <c:pt idx="948">
                  <c:v>2009</c:v>
                </c:pt>
                <c:pt idx="949">
                  <c:v>2009</c:v>
                </c:pt>
                <c:pt idx="950">
                  <c:v>2009</c:v>
                </c:pt>
                <c:pt idx="951">
                  <c:v>2009</c:v>
                </c:pt>
                <c:pt idx="952">
                  <c:v>2009</c:v>
                </c:pt>
                <c:pt idx="953">
                  <c:v>2009</c:v>
                </c:pt>
                <c:pt idx="954">
                  <c:v>2009</c:v>
                </c:pt>
                <c:pt idx="955">
                  <c:v>2009</c:v>
                </c:pt>
                <c:pt idx="956">
                  <c:v>2009</c:v>
                </c:pt>
                <c:pt idx="957">
                  <c:v>2009</c:v>
                </c:pt>
                <c:pt idx="958">
                  <c:v>2009</c:v>
                </c:pt>
                <c:pt idx="959">
                  <c:v>2009</c:v>
                </c:pt>
                <c:pt idx="960">
                  <c:v>2009</c:v>
                </c:pt>
                <c:pt idx="961">
                  <c:v>2009</c:v>
                </c:pt>
                <c:pt idx="962">
                  <c:v>2009</c:v>
                </c:pt>
                <c:pt idx="963">
                  <c:v>2009</c:v>
                </c:pt>
                <c:pt idx="964">
                  <c:v>2009</c:v>
                </c:pt>
                <c:pt idx="965">
                  <c:v>2009</c:v>
                </c:pt>
                <c:pt idx="966">
                  <c:v>2009</c:v>
                </c:pt>
                <c:pt idx="967">
                  <c:v>2009</c:v>
                </c:pt>
                <c:pt idx="968">
                  <c:v>2009</c:v>
                </c:pt>
                <c:pt idx="969">
                  <c:v>2009</c:v>
                </c:pt>
                <c:pt idx="970">
                  <c:v>2009</c:v>
                </c:pt>
                <c:pt idx="971">
                  <c:v>2009</c:v>
                </c:pt>
                <c:pt idx="972">
                  <c:v>2009</c:v>
                </c:pt>
                <c:pt idx="973">
                  <c:v>2009</c:v>
                </c:pt>
                <c:pt idx="974">
                  <c:v>2009</c:v>
                </c:pt>
                <c:pt idx="975">
                  <c:v>2009</c:v>
                </c:pt>
                <c:pt idx="976">
                  <c:v>2009</c:v>
                </c:pt>
                <c:pt idx="977">
                  <c:v>2009</c:v>
                </c:pt>
                <c:pt idx="978">
                  <c:v>2009</c:v>
                </c:pt>
                <c:pt idx="979">
                  <c:v>2009</c:v>
                </c:pt>
                <c:pt idx="980">
                  <c:v>2009</c:v>
                </c:pt>
                <c:pt idx="981">
                  <c:v>2009</c:v>
                </c:pt>
                <c:pt idx="982">
                  <c:v>2009</c:v>
                </c:pt>
                <c:pt idx="983">
                  <c:v>2009</c:v>
                </c:pt>
                <c:pt idx="984">
                  <c:v>2009</c:v>
                </c:pt>
                <c:pt idx="985">
                  <c:v>2009</c:v>
                </c:pt>
                <c:pt idx="986">
                  <c:v>2009</c:v>
                </c:pt>
                <c:pt idx="987">
                  <c:v>2009</c:v>
                </c:pt>
                <c:pt idx="988">
                  <c:v>2009</c:v>
                </c:pt>
                <c:pt idx="989">
                  <c:v>2009</c:v>
                </c:pt>
                <c:pt idx="990">
                  <c:v>2009</c:v>
                </c:pt>
                <c:pt idx="991">
                  <c:v>2010</c:v>
                </c:pt>
                <c:pt idx="992">
                  <c:v>2010</c:v>
                </c:pt>
                <c:pt idx="993">
                  <c:v>2010</c:v>
                </c:pt>
                <c:pt idx="994">
                  <c:v>2010</c:v>
                </c:pt>
                <c:pt idx="995">
                  <c:v>2010</c:v>
                </c:pt>
                <c:pt idx="996">
                  <c:v>2010</c:v>
                </c:pt>
                <c:pt idx="997">
                  <c:v>2010</c:v>
                </c:pt>
                <c:pt idx="998">
                  <c:v>2010</c:v>
                </c:pt>
                <c:pt idx="999">
                  <c:v>2010</c:v>
                </c:pt>
                <c:pt idx="1000">
                  <c:v>2010</c:v>
                </c:pt>
                <c:pt idx="1001">
                  <c:v>2010</c:v>
                </c:pt>
                <c:pt idx="1002">
                  <c:v>2010</c:v>
                </c:pt>
                <c:pt idx="1003">
                  <c:v>2010</c:v>
                </c:pt>
                <c:pt idx="1004">
                  <c:v>2010</c:v>
                </c:pt>
                <c:pt idx="1005">
                  <c:v>2010</c:v>
                </c:pt>
                <c:pt idx="1006">
                  <c:v>2010</c:v>
                </c:pt>
                <c:pt idx="1007">
                  <c:v>2010</c:v>
                </c:pt>
                <c:pt idx="1008">
                  <c:v>2010</c:v>
                </c:pt>
                <c:pt idx="1009">
                  <c:v>2010</c:v>
                </c:pt>
                <c:pt idx="1010">
                  <c:v>2010</c:v>
                </c:pt>
                <c:pt idx="1011">
                  <c:v>2010</c:v>
                </c:pt>
                <c:pt idx="1012">
                  <c:v>2010</c:v>
                </c:pt>
                <c:pt idx="1013">
                  <c:v>2010</c:v>
                </c:pt>
                <c:pt idx="1014">
                  <c:v>2010</c:v>
                </c:pt>
                <c:pt idx="1015">
                  <c:v>2010</c:v>
                </c:pt>
                <c:pt idx="1016">
                  <c:v>2010</c:v>
                </c:pt>
                <c:pt idx="1017">
                  <c:v>2010</c:v>
                </c:pt>
                <c:pt idx="1018">
                  <c:v>2010</c:v>
                </c:pt>
                <c:pt idx="1019">
                  <c:v>2011</c:v>
                </c:pt>
                <c:pt idx="1020">
                  <c:v>2011</c:v>
                </c:pt>
                <c:pt idx="1021">
                  <c:v>2011</c:v>
                </c:pt>
                <c:pt idx="1022">
                  <c:v>2011</c:v>
                </c:pt>
                <c:pt idx="1023">
                  <c:v>2011</c:v>
                </c:pt>
                <c:pt idx="1024">
                  <c:v>2011</c:v>
                </c:pt>
                <c:pt idx="1025">
                  <c:v>2011</c:v>
                </c:pt>
                <c:pt idx="1026">
                  <c:v>2011</c:v>
                </c:pt>
                <c:pt idx="1027">
                  <c:v>2011</c:v>
                </c:pt>
                <c:pt idx="1028">
                  <c:v>2011</c:v>
                </c:pt>
                <c:pt idx="1029">
                  <c:v>2011</c:v>
                </c:pt>
                <c:pt idx="1030">
                  <c:v>2011</c:v>
                </c:pt>
                <c:pt idx="1031">
                  <c:v>2011</c:v>
                </c:pt>
                <c:pt idx="1032">
                  <c:v>2011</c:v>
                </c:pt>
                <c:pt idx="1033">
                  <c:v>2011</c:v>
                </c:pt>
                <c:pt idx="1034">
                  <c:v>2011</c:v>
                </c:pt>
                <c:pt idx="1035">
                  <c:v>2011</c:v>
                </c:pt>
                <c:pt idx="1036">
                  <c:v>2011</c:v>
                </c:pt>
                <c:pt idx="1037">
                  <c:v>2011</c:v>
                </c:pt>
                <c:pt idx="1038">
                  <c:v>2011</c:v>
                </c:pt>
                <c:pt idx="1039">
                  <c:v>2011</c:v>
                </c:pt>
                <c:pt idx="1040">
                  <c:v>2011</c:v>
                </c:pt>
                <c:pt idx="1041">
                  <c:v>2011</c:v>
                </c:pt>
                <c:pt idx="1042">
                  <c:v>2011</c:v>
                </c:pt>
                <c:pt idx="1043">
                  <c:v>2011</c:v>
                </c:pt>
                <c:pt idx="1044">
                  <c:v>2011</c:v>
                </c:pt>
                <c:pt idx="1045">
                  <c:v>2011</c:v>
                </c:pt>
                <c:pt idx="1046">
                  <c:v>2011</c:v>
                </c:pt>
                <c:pt idx="1047">
                  <c:v>2011</c:v>
                </c:pt>
                <c:pt idx="1048">
                  <c:v>2011</c:v>
                </c:pt>
                <c:pt idx="1049">
                  <c:v>2011</c:v>
                </c:pt>
                <c:pt idx="1050">
                  <c:v>2011</c:v>
                </c:pt>
                <c:pt idx="1051">
                  <c:v>2011</c:v>
                </c:pt>
                <c:pt idx="1052">
                  <c:v>2011</c:v>
                </c:pt>
                <c:pt idx="1053">
                  <c:v>2011</c:v>
                </c:pt>
                <c:pt idx="1054">
                  <c:v>2011</c:v>
                </c:pt>
                <c:pt idx="1055">
                  <c:v>2011</c:v>
                </c:pt>
                <c:pt idx="1056">
                  <c:v>2011</c:v>
                </c:pt>
                <c:pt idx="1057">
                  <c:v>2011</c:v>
                </c:pt>
                <c:pt idx="1058">
                  <c:v>2011</c:v>
                </c:pt>
                <c:pt idx="1059">
                  <c:v>2011</c:v>
                </c:pt>
                <c:pt idx="1060">
                  <c:v>2011</c:v>
                </c:pt>
                <c:pt idx="1061">
                  <c:v>2011</c:v>
                </c:pt>
                <c:pt idx="1062">
                  <c:v>2011</c:v>
                </c:pt>
                <c:pt idx="1063">
                  <c:v>2011</c:v>
                </c:pt>
                <c:pt idx="1064">
                  <c:v>2011</c:v>
                </c:pt>
                <c:pt idx="1065">
                  <c:v>2011</c:v>
                </c:pt>
                <c:pt idx="1066">
                  <c:v>2011</c:v>
                </c:pt>
                <c:pt idx="1067">
                  <c:v>2011</c:v>
                </c:pt>
                <c:pt idx="1068">
                  <c:v>2011</c:v>
                </c:pt>
                <c:pt idx="1069">
                  <c:v>2011</c:v>
                </c:pt>
                <c:pt idx="1070">
                  <c:v>2011</c:v>
                </c:pt>
                <c:pt idx="1071">
                  <c:v>2011</c:v>
                </c:pt>
                <c:pt idx="1072">
                  <c:v>2011</c:v>
                </c:pt>
                <c:pt idx="1073">
                  <c:v>2011</c:v>
                </c:pt>
                <c:pt idx="1074">
                  <c:v>2011</c:v>
                </c:pt>
                <c:pt idx="1075">
                  <c:v>2011</c:v>
                </c:pt>
                <c:pt idx="1076">
                  <c:v>2011</c:v>
                </c:pt>
                <c:pt idx="1077">
                  <c:v>2011</c:v>
                </c:pt>
                <c:pt idx="1078">
                  <c:v>2011</c:v>
                </c:pt>
                <c:pt idx="1079">
                  <c:v>2011</c:v>
                </c:pt>
                <c:pt idx="1080">
                  <c:v>2011</c:v>
                </c:pt>
                <c:pt idx="1081">
                  <c:v>2011</c:v>
                </c:pt>
                <c:pt idx="1082">
                  <c:v>2011</c:v>
                </c:pt>
                <c:pt idx="1083">
                  <c:v>2011</c:v>
                </c:pt>
                <c:pt idx="1084">
                  <c:v>2011</c:v>
                </c:pt>
                <c:pt idx="1085">
                  <c:v>2011</c:v>
                </c:pt>
                <c:pt idx="1086">
                  <c:v>2011</c:v>
                </c:pt>
                <c:pt idx="1087">
                  <c:v>2011</c:v>
                </c:pt>
                <c:pt idx="1088">
                  <c:v>2011</c:v>
                </c:pt>
                <c:pt idx="1089">
                  <c:v>2011</c:v>
                </c:pt>
                <c:pt idx="1090">
                  <c:v>2011</c:v>
                </c:pt>
                <c:pt idx="1091">
                  <c:v>2011</c:v>
                </c:pt>
                <c:pt idx="1092">
                  <c:v>2011</c:v>
                </c:pt>
                <c:pt idx="1093">
                  <c:v>2011</c:v>
                </c:pt>
                <c:pt idx="1094">
                  <c:v>2011</c:v>
                </c:pt>
                <c:pt idx="1095">
                  <c:v>2011</c:v>
                </c:pt>
                <c:pt idx="1096">
                  <c:v>2012</c:v>
                </c:pt>
                <c:pt idx="1097">
                  <c:v>2012</c:v>
                </c:pt>
                <c:pt idx="1098">
                  <c:v>2012</c:v>
                </c:pt>
                <c:pt idx="1099">
                  <c:v>2012</c:v>
                </c:pt>
                <c:pt idx="1100">
                  <c:v>2012</c:v>
                </c:pt>
                <c:pt idx="1101">
                  <c:v>2012</c:v>
                </c:pt>
                <c:pt idx="1102">
                  <c:v>2012</c:v>
                </c:pt>
                <c:pt idx="1103">
                  <c:v>2012</c:v>
                </c:pt>
                <c:pt idx="1104">
                  <c:v>2012</c:v>
                </c:pt>
                <c:pt idx="1105">
                  <c:v>2012</c:v>
                </c:pt>
                <c:pt idx="1106">
                  <c:v>2012</c:v>
                </c:pt>
                <c:pt idx="1107">
                  <c:v>2012</c:v>
                </c:pt>
                <c:pt idx="1108">
                  <c:v>2012</c:v>
                </c:pt>
                <c:pt idx="1109">
                  <c:v>2012</c:v>
                </c:pt>
                <c:pt idx="1110">
                  <c:v>2012</c:v>
                </c:pt>
                <c:pt idx="1111">
                  <c:v>2012</c:v>
                </c:pt>
                <c:pt idx="1112">
                  <c:v>2012</c:v>
                </c:pt>
                <c:pt idx="1113">
                  <c:v>2012</c:v>
                </c:pt>
                <c:pt idx="1114">
                  <c:v>2012</c:v>
                </c:pt>
                <c:pt idx="1115">
                  <c:v>2012</c:v>
                </c:pt>
                <c:pt idx="1116">
                  <c:v>2012</c:v>
                </c:pt>
                <c:pt idx="1117">
                  <c:v>2012</c:v>
                </c:pt>
                <c:pt idx="1118">
                  <c:v>2012</c:v>
                </c:pt>
                <c:pt idx="1119">
                  <c:v>2012</c:v>
                </c:pt>
                <c:pt idx="1120">
                  <c:v>2012</c:v>
                </c:pt>
                <c:pt idx="1121">
                  <c:v>2012</c:v>
                </c:pt>
                <c:pt idx="1122">
                  <c:v>2012</c:v>
                </c:pt>
                <c:pt idx="1123">
                  <c:v>2012</c:v>
                </c:pt>
                <c:pt idx="1124">
                  <c:v>2012</c:v>
                </c:pt>
                <c:pt idx="1125">
                  <c:v>2012</c:v>
                </c:pt>
                <c:pt idx="1126">
                  <c:v>2012</c:v>
                </c:pt>
                <c:pt idx="1127">
                  <c:v>2012</c:v>
                </c:pt>
                <c:pt idx="1128">
                  <c:v>2012</c:v>
                </c:pt>
                <c:pt idx="1129">
                  <c:v>2012</c:v>
                </c:pt>
                <c:pt idx="1130">
                  <c:v>2012</c:v>
                </c:pt>
                <c:pt idx="1131">
                  <c:v>2012</c:v>
                </c:pt>
                <c:pt idx="1132">
                  <c:v>2012</c:v>
                </c:pt>
                <c:pt idx="1133">
                  <c:v>2012</c:v>
                </c:pt>
                <c:pt idx="1134">
                  <c:v>2012</c:v>
                </c:pt>
                <c:pt idx="1135">
                  <c:v>2012</c:v>
                </c:pt>
                <c:pt idx="1136">
                  <c:v>2012</c:v>
                </c:pt>
                <c:pt idx="1137">
                  <c:v>2012</c:v>
                </c:pt>
                <c:pt idx="1138">
                  <c:v>2012</c:v>
                </c:pt>
                <c:pt idx="1139">
                  <c:v>2012</c:v>
                </c:pt>
                <c:pt idx="1140">
                  <c:v>2012</c:v>
                </c:pt>
                <c:pt idx="1141">
                  <c:v>2012</c:v>
                </c:pt>
                <c:pt idx="1142">
                  <c:v>2012</c:v>
                </c:pt>
                <c:pt idx="1143">
                  <c:v>2012</c:v>
                </c:pt>
                <c:pt idx="1144">
                  <c:v>2012</c:v>
                </c:pt>
                <c:pt idx="1145">
                  <c:v>2012</c:v>
                </c:pt>
                <c:pt idx="1146">
                  <c:v>2012</c:v>
                </c:pt>
                <c:pt idx="1147">
                  <c:v>2012</c:v>
                </c:pt>
                <c:pt idx="1148">
                  <c:v>2013</c:v>
                </c:pt>
                <c:pt idx="1149">
                  <c:v>2013</c:v>
                </c:pt>
                <c:pt idx="1150">
                  <c:v>2013</c:v>
                </c:pt>
                <c:pt idx="1151">
                  <c:v>2013</c:v>
                </c:pt>
                <c:pt idx="1152">
                  <c:v>2013</c:v>
                </c:pt>
                <c:pt idx="1153">
                  <c:v>2013</c:v>
                </c:pt>
                <c:pt idx="1154">
                  <c:v>2013</c:v>
                </c:pt>
                <c:pt idx="1155">
                  <c:v>2013</c:v>
                </c:pt>
                <c:pt idx="1156">
                  <c:v>2013</c:v>
                </c:pt>
                <c:pt idx="1157">
                  <c:v>2013</c:v>
                </c:pt>
                <c:pt idx="1158">
                  <c:v>2013</c:v>
                </c:pt>
                <c:pt idx="1159">
                  <c:v>2013</c:v>
                </c:pt>
                <c:pt idx="1160">
                  <c:v>2013</c:v>
                </c:pt>
                <c:pt idx="1161">
                  <c:v>2013</c:v>
                </c:pt>
                <c:pt idx="1162">
                  <c:v>2013</c:v>
                </c:pt>
                <c:pt idx="1163">
                  <c:v>2013</c:v>
                </c:pt>
                <c:pt idx="1164">
                  <c:v>2013</c:v>
                </c:pt>
                <c:pt idx="1165">
                  <c:v>2013</c:v>
                </c:pt>
                <c:pt idx="1166">
                  <c:v>2013</c:v>
                </c:pt>
                <c:pt idx="1167">
                  <c:v>2013</c:v>
                </c:pt>
                <c:pt idx="1168">
                  <c:v>2013</c:v>
                </c:pt>
                <c:pt idx="1169">
                  <c:v>2013</c:v>
                </c:pt>
                <c:pt idx="1170">
                  <c:v>2013</c:v>
                </c:pt>
                <c:pt idx="1171">
                  <c:v>2013</c:v>
                </c:pt>
                <c:pt idx="1172">
                  <c:v>2013</c:v>
                </c:pt>
                <c:pt idx="1173">
                  <c:v>2013</c:v>
                </c:pt>
                <c:pt idx="1174">
                  <c:v>2013</c:v>
                </c:pt>
                <c:pt idx="1175">
                  <c:v>2013</c:v>
                </c:pt>
                <c:pt idx="1176">
                  <c:v>2013</c:v>
                </c:pt>
                <c:pt idx="1177">
                  <c:v>2013</c:v>
                </c:pt>
                <c:pt idx="1178">
                  <c:v>2013</c:v>
                </c:pt>
                <c:pt idx="1179">
                  <c:v>2013</c:v>
                </c:pt>
                <c:pt idx="1180">
                  <c:v>2013</c:v>
                </c:pt>
                <c:pt idx="1181">
                  <c:v>2013</c:v>
                </c:pt>
                <c:pt idx="1182">
                  <c:v>2013</c:v>
                </c:pt>
                <c:pt idx="1183">
                  <c:v>2013</c:v>
                </c:pt>
                <c:pt idx="1184">
                  <c:v>2013</c:v>
                </c:pt>
                <c:pt idx="1185">
                  <c:v>2013</c:v>
                </c:pt>
                <c:pt idx="1186">
                  <c:v>2013</c:v>
                </c:pt>
                <c:pt idx="1187">
                  <c:v>2013</c:v>
                </c:pt>
                <c:pt idx="1188">
                  <c:v>2013</c:v>
                </c:pt>
                <c:pt idx="1189">
                  <c:v>2013</c:v>
                </c:pt>
                <c:pt idx="1190">
                  <c:v>2013</c:v>
                </c:pt>
                <c:pt idx="1191">
                  <c:v>2013</c:v>
                </c:pt>
                <c:pt idx="1192">
                  <c:v>2013</c:v>
                </c:pt>
                <c:pt idx="1193">
                  <c:v>2013</c:v>
                </c:pt>
                <c:pt idx="1194">
                  <c:v>2013</c:v>
                </c:pt>
                <c:pt idx="1195">
                  <c:v>2013</c:v>
                </c:pt>
                <c:pt idx="1196">
                  <c:v>2013</c:v>
                </c:pt>
                <c:pt idx="1197">
                  <c:v>2013</c:v>
                </c:pt>
                <c:pt idx="1198">
                  <c:v>2013</c:v>
                </c:pt>
                <c:pt idx="1199">
                  <c:v>2013</c:v>
                </c:pt>
                <c:pt idx="1200">
                  <c:v>2014</c:v>
                </c:pt>
                <c:pt idx="1201">
                  <c:v>2014</c:v>
                </c:pt>
                <c:pt idx="1202">
                  <c:v>2014</c:v>
                </c:pt>
                <c:pt idx="1203">
                  <c:v>2014</c:v>
                </c:pt>
                <c:pt idx="1204">
                  <c:v>2014</c:v>
                </c:pt>
                <c:pt idx="1205">
                  <c:v>2014</c:v>
                </c:pt>
                <c:pt idx="1206">
                  <c:v>2014</c:v>
                </c:pt>
                <c:pt idx="1207">
                  <c:v>2014</c:v>
                </c:pt>
                <c:pt idx="1208">
                  <c:v>2014</c:v>
                </c:pt>
                <c:pt idx="1209">
                  <c:v>2014</c:v>
                </c:pt>
                <c:pt idx="1210">
                  <c:v>2014</c:v>
                </c:pt>
                <c:pt idx="1211">
                  <c:v>2014</c:v>
                </c:pt>
                <c:pt idx="1212">
                  <c:v>2014</c:v>
                </c:pt>
                <c:pt idx="1213">
                  <c:v>2014</c:v>
                </c:pt>
                <c:pt idx="1214">
                  <c:v>2014</c:v>
                </c:pt>
                <c:pt idx="1215">
                  <c:v>2014</c:v>
                </c:pt>
                <c:pt idx="1216">
                  <c:v>2014</c:v>
                </c:pt>
                <c:pt idx="1217">
                  <c:v>2014</c:v>
                </c:pt>
                <c:pt idx="1218">
                  <c:v>2014</c:v>
                </c:pt>
                <c:pt idx="1219">
                  <c:v>2014</c:v>
                </c:pt>
                <c:pt idx="1220">
                  <c:v>2014</c:v>
                </c:pt>
                <c:pt idx="1221">
                  <c:v>2014</c:v>
                </c:pt>
                <c:pt idx="1222">
                  <c:v>2014</c:v>
                </c:pt>
                <c:pt idx="1223">
                  <c:v>2014</c:v>
                </c:pt>
                <c:pt idx="1224">
                  <c:v>2014</c:v>
                </c:pt>
                <c:pt idx="1225">
                  <c:v>2014</c:v>
                </c:pt>
                <c:pt idx="1226">
                  <c:v>2014</c:v>
                </c:pt>
                <c:pt idx="1227">
                  <c:v>2014</c:v>
                </c:pt>
                <c:pt idx="1228">
                  <c:v>2014</c:v>
                </c:pt>
                <c:pt idx="1229">
                  <c:v>2014</c:v>
                </c:pt>
                <c:pt idx="1230">
                  <c:v>2014</c:v>
                </c:pt>
                <c:pt idx="1231">
                  <c:v>2014</c:v>
                </c:pt>
                <c:pt idx="1232">
                  <c:v>2014</c:v>
                </c:pt>
                <c:pt idx="1233">
                  <c:v>2014</c:v>
                </c:pt>
                <c:pt idx="1234">
                  <c:v>2014</c:v>
                </c:pt>
                <c:pt idx="1235">
                  <c:v>2014</c:v>
                </c:pt>
                <c:pt idx="1236">
                  <c:v>2014</c:v>
                </c:pt>
                <c:pt idx="1237">
                  <c:v>2014</c:v>
                </c:pt>
                <c:pt idx="1238">
                  <c:v>2014</c:v>
                </c:pt>
                <c:pt idx="1239">
                  <c:v>2014</c:v>
                </c:pt>
                <c:pt idx="1240">
                  <c:v>2014</c:v>
                </c:pt>
                <c:pt idx="1241">
                  <c:v>2014</c:v>
                </c:pt>
                <c:pt idx="1242">
                  <c:v>2014</c:v>
                </c:pt>
                <c:pt idx="1243">
                  <c:v>2014</c:v>
                </c:pt>
                <c:pt idx="1244">
                  <c:v>2014</c:v>
                </c:pt>
                <c:pt idx="1245">
                  <c:v>2014</c:v>
                </c:pt>
                <c:pt idx="1246">
                  <c:v>2014</c:v>
                </c:pt>
                <c:pt idx="1247">
                  <c:v>2014</c:v>
                </c:pt>
              </c:numCache>
            </c:numRef>
          </c:cat>
          <c:val>
            <c:numRef>
              <c:f>Sheet1!$J$2:$J$1249</c:f>
              <c:numCache>
                <c:formatCode>General</c:formatCode>
                <c:ptCount val="1248"/>
                <c:pt idx="0">
                  <c:v>700</c:v>
                </c:pt>
                <c:pt idx="1">
                  <c:v>700</c:v>
                </c:pt>
                <c:pt idx="2">
                  <c:v>700</c:v>
                </c:pt>
                <c:pt idx="3">
                  <c:v>700</c:v>
                </c:pt>
                <c:pt idx="4">
                  <c:v>700</c:v>
                </c:pt>
                <c:pt idx="5">
                  <c:v>700</c:v>
                </c:pt>
                <c:pt idx="6">
                  <c:v>700</c:v>
                </c:pt>
                <c:pt idx="7">
                  <c:v>700</c:v>
                </c:pt>
                <c:pt idx="8">
                  <c:v>700</c:v>
                </c:pt>
                <c:pt idx="9">
                  <c:v>700</c:v>
                </c:pt>
                <c:pt idx="10">
                  <c:v>700</c:v>
                </c:pt>
                <c:pt idx="11">
                  <c:v>700</c:v>
                </c:pt>
                <c:pt idx="12">
                  <c:v>700</c:v>
                </c:pt>
                <c:pt idx="530">
                  <c:v>700</c:v>
                </c:pt>
                <c:pt idx="531">
                  <c:v>700</c:v>
                </c:pt>
                <c:pt idx="532">
                  <c:v>700</c:v>
                </c:pt>
                <c:pt idx="533">
                  <c:v>700</c:v>
                </c:pt>
                <c:pt idx="534">
                  <c:v>700</c:v>
                </c:pt>
                <c:pt idx="535">
                  <c:v>700</c:v>
                </c:pt>
                <c:pt idx="536">
                  <c:v>700</c:v>
                </c:pt>
                <c:pt idx="537">
                  <c:v>700</c:v>
                </c:pt>
                <c:pt idx="538">
                  <c:v>700</c:v>
                </c:pt>
                <c:pt idx="539">
                  <c:v>700</c:v>
                </c:pt>
                <c:pt idx="540">
                  <c:v>700</c:v>
                </c:pt>
                <c:pt idx="541">
                  <c:v>700</c:v>
                </c:pt>
                <c:pt idx="542">
                  <c:v>700</c:v>
                </c:pt>
                <c:pt idx="543">
                  <c:v>700</c:v>
                </c:pt>
                <c:pt idx="544">
                  <c:v>700</c:v>
                </c:pt>
                <c:pt idx="545">
                  <c:v>700</c:v>
                </c:pt>
                <c:pt idx="546">
                  <c:v>700</c:v>
                </c:pt>
                <c:pt idx="547">
                  <c:v>700</c:v>
                </c:pt>
                <c:pt idx="548">
                  <c:v>700</c:v>
                </c:pt>
                <c:pt idx="549">
                  <c:v>700</c:v>
                </c:pt>
                <c:pt idx="550">
                  <c:v>700</c:v>
                </c:pt>
                <c:pt idx="551">
                  <c:v>700</c:v>
                </c:pt>
                <c:pt idx="552">
                  <c:v>700</c:v>
                </c:pt>
                <c:pt idx="553">
                  <c:v>700</c:v>
                </c:pt>
                <c:pt idx="554">
                  <c:v>700</c:v>
                </c:pt>
                <c:pt idx="555">
                  <c:v>700</c:v>
                </c:pt>
                <c:pt idx="556">
                  <c:v>700</c:v>
                </c:pt>
                <c:pt idx="557">
                  <c:v>700</c:v>
                </c:pt>
                <c:pt idx="558">
                  <c:v>700</c:v>
                </c:pt>
                <c:pt idx="559">
                  <c:v>700</c:v>
                </c:pt>
                <c:pt idx="560">
                  <c:v>700</c:v>
                </c:pt>
                <c:pt idx="561">
                  <c:v>700</c:v>
                </c:pt>
                <c:pt idx="562">
                  <c:v>700</c:v>
                </c:pt>
                <c:pt idx="563">
                  <c:v>700</c:v>
                </c:pt>
                <c:pt idx="564">
                  <c:v>700</c:v>
                </c:pt>
                <c:pt idx="565">
                  <c:v>700</c:v>
                </c:pt>
                <c:pt idx="566">
                  <c:v>700</c:v>
                </c:pt>
                <c:pt idx="567">
                  <c:v>700</c:v>
                </c:pt>
                <c:pt idx="568">
                  <c:v>700</c:v>
                </c:pt>
                <c:pt idx="882">
                  <c:v>700</c:v>
                </c:pt>
                <c:pt idx="883">
                  <c:v>700</c:v>
                </c:pt>
                <c:pt idx="884">
                  <c:v>700</c:v>
                </c:pt>
                <c:pt idx="885">
                  <c:v>700</c:v>
                </c:pt>
                <c:pt idx="886">
                  <c:v>700</c:v>
                </c:pt>
                <c:pt idx="887">
                  <c:v>700</c:v>
                </c:pt>
                <c:pt idx="888">
                  <c:v>700</c:v>
                </c:pt>
                <c:pt idx="889">
                  <c:v>700</c:v>
                </c:pt>
                <c:pt idx="890">
                  <c:v>700</c:v>
                </c:pt>
                <c:pt idx="891">
                  <c:v>700</c:v>
                </c:pt>
                <c:pt idx="892">
                  <c:v>700</c:v>
                </c:pt>
                <c:pt idx="893">
                  <c:v>700</c:v>
                </c:pt>
                <c:pt idx="894">
                  <c:v>700</c:v>
                </c:pt>
                <c:pt idx="895">
                  <c:v>700</c:v>
                </c:pt>
                <c:pt idx="896">
                  <c:v>700</c:v>
                </c:pt>
                <c:pt idx="897">
                  <c:v>700</c:v>
                </c:pt>
                <c:pt idx="898">
                  <c:v>700</c:v>
                </c:pt>
                <c:pt idx="899">
                  <c:v>700</c:v>
                </c:pt>
                <c:pt idx="900">
                  <c:v>700</c:v>
                </c:pt>
                <c:pt idx="901">
                  <c:v>700</c:v>
                </c:pt>
                <c:pt idx="902">
                  <c:v>700</c:v>
                </c:pt>
                <c:pt idx="903">
                  <c:v>700</c:v>
                </c:pt>
                <c:pt idx="904">
                  <c:v>700</c:v>
                </c:pt>
                <c:pt idx="905">
                  <c:v>700</c:v>
                </c:pt>
                <c:pt idx="906">
                  <c:v>700</c:v>
                </c:pt>
                <c:pt idx="907">
                  <c:v>700</c:v>
                </c:pt>
                <c:pt idx="908">
                  <c:v>700</c:v>
                </c:pt>
                <c:pt idx="909">
                  <c:v>700</c:v>
                </c:pt>
                <c:pt idx="910">
                  <c:v>700</c:v>
                </c:pt>
                <c:pt idx="911">
                  <c:v>700</c:v>
                </c:pt>
                <c:pt idx="912">
                  <c:v>700</c:v>
                </c:pt>
                <c:pt idx="913">
                  <c:v>700</c:v>
                </c:pt>
                <c:pt idx="914">
                  <c:v>700</c:v>
                </c:pt>
                <c:pt idx="915">
                  <c:v>700</c:v>
                </c:pt>
                <c:pt idx="916">
                  <c:v>700</c:v>
                </c:pt>
                <c:pt idx="917">
                  <c:v>700</c:v>
                </c:pt>
                <c:pt idx="918">
                  <c:v>700</c:v>
                </c:pt>
                <c:pt idx="919">
                  <c:v>700</c:v>
                </c:pt>
                <c:pt idx="920">
                  <c:v>700</c:v>
                </c:pt>
                <c:pt idx="921">
                  <c:v>700</c:v>
                </c:pt>
                <c:pt idx="922">
                  <c:v>700</c:v>
                </c:pt>
                <c:pt idx="923">
                  <c:v>700</c:v>
                </c:pt>
                <c:pt idx="924">
                  <c:v>700</c:v>
                </c:pt>
                <c:pt idx="925">
                  <c:v>700</c:v>
                </c:pt>
                <c:pt idx="926">
                  <c:v>700</c:v>
                </c:pt>
                <c:pt idx="927">
                  <c:v>700</c:v>
                </c:pt>
                <c:pt idx="928">
                  <c:v>700</c:v>
                </c:pt>
                <c:pt idx="929">
                  <c:v>700</c:v>
                </c:pt>
                <c:pt idx="930">
                  <c:v>700</c:v>
                </c:pt>
                <c:pt idx="931">
                  <c:v>700</c:v>
                </c:pt>
                <c:pt idx="932">
                  <c:v>700</c:v>
                </c:pt>
                <c:pt idx="933">
                  <c:v>700</c:v>
                </c:pt>
                <c:pt idx="934">
                  <c:v>700</c:v>
                </c:pt>
                <c:pt idx="935">
                  <c:v>700</c:v>
                </c:pt>
                <c:pt idx="936">
                  <c:v>700</c:v>
                </c:pt>
                <c:pt idx="937">
                  <c:v>700</c:v>
                </c:pt>
                <c:pt idx="938">
                  <c:v>700</c:v>
                </c:pt>
                <c:pt idx="939">
                  <c:v>700</c:v>
                </c:pt>
                <c:pt idx="940">
                  <c:v>700</c:v>
                </c:pt>
                <c:pt idx="941">
                  <c:v>700</c:v>
                </c:pt>
                <c:pt idx="942">
                  <c:v>700</c:v>
                </c:pt>
                <c:pt idx="943">
                  <c:v>700</c:v>
                </c:pt>
                <c:pt idx="944">
                  <c:v>700</c:v>
                </c:pt>
                <c:pt idx="945">
                  <c:v>700</c:v>
                </c:pt>
                <c:pt idx="946">
                  <c:v>700</c:v>
                </c:pt>
                <c:pt idx="947">
                  <c:v>700</c:v>
                </c:pt>
                <c:pt idx="948">
                  <c:v>700</c:v>
                </c:pt>
                <c:pt idx="949">
                  <c:v>700</c:v>
                </c:pt>
                <c:pt idx="950">
                  <c:v>700</c:v>
                </c:pt>
                <c:pt idx="951">
                  <c:v>700</c:v>
                </c:pt>
                <c:pt idx="952">
                  <c:v>700</c:v>
                </c:pt>
                <c:pt idx="953">
                  <c:v>700</c:v>
                </c:pt>
                <c:pt idx="954">
                  <c:v>700</c:v>
                </c:pt>
                <c:pt idx="955">
                  <c:v>700</c:v>
                </c:pt>
                <c:pt idx="956">
                  <c:v>700</c:v>
                </c:pt>
                <c:pt idx="957">
                  <c:v>700</c:v>
                </c:pt>
                <c:pt idx="958">
                  <c:v>700</c:v>
                </c:pt>
                <c:pt idx="959">
                  <c:v>700</c:v>
                </c:pt>
                <c:pt idx="960">
                  <c:v>700</c:v>
                </c:pt>
                <c:pt idx="961">
                  <c:v>700</c:v>
                </c:pt>
                <c:pt idx="962">
                  <c:v>700</c:v>
                </c:pt>
                <c:pt idx="963">
                  <c:v>700</c:v>
                </c:pt>
                <c:pt idx="964">
                  <c:v>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0197760"/>
        <c:axId val="110207744"/>
      </c:barChart>
      <c:lineChart>
        <c:grouping val="standard"/>
        <c:varyColors val="0"/>
        <c:ser>
          <c:idx val="0"/>
          <c:order val="1"/>
          <c:spPr>
            <a:ln w="16081">
              <a:solidFill>
                <a:srgbClr val="FF0000"/>
              </a:solidFill>
              <a:prstDash val="solid"/>
            </a:ln>
          </c:spPr>
          <c:marker>
            <c:symbol val="none"/>
          </c:marker>
          <c:val>
            <c:numRef>
              <c:f>Sheet1!$H$2:$H$1249</c:f>
              <c:numCache>
                <c:formatCode>General</c:formatCode>
                <c:ptCount val="1248"/>
                <c:pt idx="0">
                  <c:v>447.5</c:v>
                </c:pt>
                <c:pt idx="1">
                  <c:v>445</c:v>
                </c:pt>
                <c:pt idx="2">
                  <c:v>437.75</c:v>
                </c:pt>
                <c:pt idx="3">
                  <c:v>439.75</c:v>
                </c:pt>
                <c:pt idx="4">
                  <c:v>456.75</c:v>
                </c:pt>
                <c:pt idx="5">
                  <c:v>467.5</c:v>
                </c:pt>
                <c:pt idx="6">
                  <c:v>474.75</c:v>
                </c:pt>
                <c:pt idx="7">
                  <c:v>484</c:v>
                </c:pt>
                <c:pt idx="8">
                  <c:v>485.25</c:v>
                </c:pt>
                <c:pt idx="9">
                  <c:v>490</c:v>
                </c:pt>
                <c:pt idx="10">
                  <c:v>496</c:v>
                </c:pt>
                <c:pt idx="11">
                  <c:v>498.5</c:v>
                </c:pt>
                <c:pt idx="12">
                  <c:v>501.25</c:v>
                </c:pt>
                <c:pt idx="13">
                  <c:v>489.5</c:v>
                </c:pt>
                <c:pt idx="14">
                  <c:v>484.25</c:v>
                </c:pt>
                <c:pt idx="15">
                  <c:v>476.5</c:v>
                </c:pt>
                <c:pt idx="16">
                  <c:v>467.25</c:v>
                </c:pt>
                <c:pt idx="17">
                  <c:v>467</c:v>
                </c:pt>
                <c:pt idx="18">
                  <c:v>459.25</c:v>
                </c:pt>
                <c:pt idx="19">
                  <c:v>451.75</c:v>
                </c:pt>
                <c:pt idx="20">
                  <c:v>447</c:v>
                </c:pt>
                <c:pt idx="21">
                  <c:v>442.25</c:v>
                </c:pt>
                <c:pt idx="22">
                  <c:v>441</c:v>
                </c:pt>
                <c:pt idx="23">
                  <c:v>436.25</c:v>
                </c:pt>
                <c:pt idx="24">
                  <c:v>431.25</c:v>
                </c:pt>
                <c:pt idx="25">
                  <c:v>427.75</c:v>
                </c:pt>
                <c:pt idx="26">
                  <c:v>423</c:v>
                </c:pt>
                <c:pt idx="27">
                  <c:v>420.75</c:v>
                </c:pt>
                <c:pt idx="28">
                  <c:v>417</c:v>
                </c:pt>
                <c:pt idx="29">
                  <c:v>418.25</c:v>
                </c:pt>
                <c:pt idx="30">
                  <c:v>422.25</c:v>
                </c:pt>
                <c:pt idx="31">
                  <c:v>426.5</c:v>
                </c:pt>
                <c:pt idx="32">
                  <c:v>432.75</c:v>
                </c:pt>
                <c:pt idx="33">
                  <c:v>433.25</c:v>
                </c:pt>
                <c:pt idx="34">
                  <c:v>430</c:v>
                </c:pt>
                <c:pt idx="35">
                  <c:v>426.75</c:v>
                </c:pt>
                <c:pt idx="36">
                  <c:v>423</c:v>
                </c:pt>
                <c:pt idx="37">
                  <c:v>421.5</c:v>
                </c:pt>
                <c:pt idx="38">
                  <c:v>424.5</c:v>
                </c:pt>
                <c:pt idx="39">
                  <c:v>424.5</c:v>
                </c:pt>
                <c:pt idx="40">
                  <c:v>426.25</c:v>
                </c:pt>
                <c:pt idx="41">
                  <c:v>426.25</c:v>
                </c:pt>
                <c:pt idx="42">
                  <c:v>422.75</c:v>
                </c:pt>
                <c:pt idx="43">
                  <c:v>428.5</c:v>
                </c:pt>
                <c:pt idx="44">
                  <c:v>435.5</c:v>
                </c:pt>
                <c:pt idx="45">
                  <c:v>440.5</c:v>
                </c:pt>
                <c:pt idx="46">
                  <c:v>445.75</c:v>
                </c:pt>
                <c:pt idx="47">
                  <c:v>445</c:v>
                </c:pt>
                <c:pt idx="48">
                  <c:v>450.5</c:v>
                </c:pt>
                <c:pt idx="49">
                  <c:v>459.5</c:v>
                </c:pt>
                <c:pt idx="50">
                  <c:v>457.5</c:v>
                </c:pt>
                <c:pt idx="51">
                  <c:v>456.75</c:v>
                </c:pt>
                <c:pt idx="52">
                  <c:v>446</c:v>
                </c:pt>
                <c:pt idx="53">
                  <c:v>437.25</c:v>
                </c:pt>
                <c:pt idx="54">
                  <c:v>439</c:v>
                </c:pt>
                <c:pt idx="55">
                  <c:v>439</c:v>
                </c:pt>
                <c:pt idx="56">
                  <c:v>441</c:v>
                </c:pt>
                <c:pt idx="57">
                  <c:v>442.25</c:v>
                </c:pt>
                <c:pt idx="58">
                  <c:v>443</c:v>
                </c:pt>
                <c:pt idx="59">
                  <c:v>441.75</c:v>
                </c:pt>
                <c:pt idx="60">
                  <c:v>442.75</c:v>
                </c:pt>
                <c:pt idx="61">
                  <c:v>436.75</c:v>
                </c:pt>
                <c:pt idx="62">
                  <c:v>434.5</c:v>
                </c:pt>
                <c:pt idx="63">
                  <c:v>435.5</c:v>
                </c:pt>
                <c:pt idx="64">
                  <c:v>429.5</c:v>
                </c:pt>
                <c:pt idx="65">
                  <c:v>427.25</c:v>
                </c:pt>
                <c:pt idx="66">
                  <c:v>421.25</c:v>
                </c:pt>
                <c:pt idx="67">
                  <c:v>417.25</c:v>
                </c:pt>
                <c:pt idx="68">
                  <c:v>418.25</c:v>
                </c:pt>
                <c:pt idx="69">
                  <c:v>423</c:v>
                </c:pt>
                <c:pt idx="70">
                  <c:v>424</c:v>
                </c:pt>
                <c:pt idx="71">
                  <c:v>421.5</c:v>
                </c:pt>
                <c:pt idx="72">
                  <c:v>419</c:v>
                </c:pt>
                <c:pt idx="73">
                  <c:v>414</c:v>
                </c:pt>
                <c:pt idx="74">
                  <c:v>413.75</c:v>
                </c:pt>
                <c:pt idx="75">
                  <c:v>415.25</c:v>
                </c:pt>
                <c:pt idx="76">
                  <c:v>416.5</c:v>
                </c:pt>
                <c:pt idx="77">
                  <c:v>418.75</c:v>
                </c:pt>
                <c:pt idx="78">
                  <c:v>416.5</c:v>
                </c:pt>
                <c:pt idx="79">
                  <c:v>413.5</c:v>
                </c:pt>
                <c:pt idx="80">
                  <c:v>406.75</c:v>
                </c:pt>
                <c:pt idx="81">
                  <c:v>442.75</c:v>
                </c:pt>
                <c:pt idx="82">
                  <c:v>446.75</c:v>
                </c:pt>
                <c:pt idx="83">
                  <c:v>446.25</c:v>
                </c:pt>
                <c:pt idx="84">
                  <c:v>448.5</c:v>
                </c:pt>
                <c:pt idx="85">
                  <c:v>407</c:v>
                </c:pt>
                <c:pt idx="86">
                  <c:v>403.25</c:v>
                </c:pt>
                <c:pt idx="87">
                  <c:v>405.75</c:v>
                </c:pt>
                <c:pt idx="88">
                  <c:v>409.5</c:v>
                </c:pt>
                <c:pt idx="89">
                  <c:v>416.75</c:v>
                </c:pt>
                <c:pt idx="90">
                  <c:v>417</c:v>
                </c:pt>
                <c:pt idx="91">
                  <c:v>412.5</c:v>
                </c:pt>
                <c:pt idx="92">
                  <c:v>402</c:v>
                </c:pt>
                <c:pt idx="93">
                  <c:v>391.5</c:v>
                </c:pt>
                <c:pt idx="94">
                  <c:v>381</c:v>
                </c:pt>
                <c:pt idx="95">
                  <c:v>372.75</c:v>
                </c:pt>
                <c:pt idx="96">
                  <c:v>372.75</c:v>
                </c:pt>
                <c:pt idx="97">
                  <c:v>370.75</c:v>
                </c:pt>
                <c:pt idx="98">
                  <c:v>368.25</c:v>
                </c:pt>
                <c:pt idx="99">
                  <c:v>362.25</c:v>
                </c:pt>
                <c:pt idx="100">
                  <c:v>356.25</c:v>
                </c:pt>
                <c:pt idx="101">
                  <c:v>351.75</c:v>
                </c:pt>
                <c:pt idx="102">
                  <c:v>346</c:v>
                </c:pt>
                <c:pt idx="103">
                  <c:v>339</c:v>
                </c:pt>
                <c:pt idx="104">
                  <c:v>336.75</c:v>
                </c:pt>
                <c:pt idx="105">
                  <c:v>335.5</c:v>
                </c:pt>
                <c:pt idx="106">
                  <c:v>340</c:v>
                </c:pt>
                <c:pt idx="107">
                  <c:v>347</c:v>
                </c:pt>
                <c:pt idx="108">
                  <c:v>346.75</c:v>
                </c:pt>
                <c:pt idx="109">
                  <c:v>338</c:v>
                </c:pt>
                <c:pt idx="110">
                  <c:v>330.25</c:v>
                </c:pt>
                <c:pt idx="111">
                  <c:v>332.75</c:v>
                </c:pt>
                <c:pt idx="112">
                  <c:v>338.25</c:v>
                </c:pt>
                <c:pt idx="113">
                  <c:v>347</c:v>
                </c:pt>
                <c:pt idx="114">
                  <c:v>353.25</c:v>
                </c:pt>
                <c:pt idx="115">
                  <c:v>350</c:v>
                </c:pt>
                <c:pt idx="116">
                  <c:v>351</c:v>
                </c:pt>
                <c:pt idx="117">
                  <c:v>353.75</c:v>
                </c:pt>
                <c:pt idx="118">
                  <c:v>355.5</c:v>
                </c:pt>
                <c:pt idx="119">
                  <c:v>358.75</c:v>
                </c:pt>
                <c:pt idx="120">
                  <c:v>354.75</c:v>
                </c:pt>
                <c:pt idx="121">
                  <c:v>349.25</c:v>
                </c:pt>
                <c:pt idx="122">
                  <c:v>345.75</c:v>
                </c:pt>
                <c:pt idx="123">
                  <c:v>344.25</c:v>
                </c:pt>
                <c:pt idx="124">
                  <c:v>342.25</c:v>
                </c:pt>
                <c:pt idx="125">
                  <c:v>343.75</c:v>
                </c:pt>
                <c:pt idx="126">
                  <c:v>344.75</c:v>
                </c:pt>
                <c:pt idx="127">
                  <c:v>344.25</c:v>
                </c:pt>
                <c:pt idx="128">
                  <c:v>345</c:v>
                </c:pt>
                <c:pt idx="129">
                  <c:v>342.75</c:v>
                </c:pt>
                <c:pt idx="130">
                  <c:v>340.5</c:v>
                </c:pt>
                <c:pt idx="131">
                  <c:v>333.25</c:v>
                </c:pt>
                <c:pt idx="132">
                  <c:v>330.75</c:v>
                </c:pt>
                <c:pt idx="133">
                  <c:v>349.5</c:v>
                </c:pt>
                <c:pt idx="134">
                  <c:v>355</c:v>
                </c:pt>
                <c:pt idx="135">
                  <c:v>363</c:v>
                </c:pt>
                <c:pt idx="136">
                  <c:v>364</c:v>
                </c:pt>
                <c:pt idx="137">
                  <c:v>345.75</c:v>
                </c:pt>
                <c:pt idx="138">
                  <c:v>341</c:v>
                </c:pt>
                <c:pt idx="139">
                  <c:v>338</c:v>
                </c:pt>
                <c:pt idx="140">
                  <c:v>336.5</c:v>
                </c:pt>
                <c:pt idx="141">
                  <c:v>337.5</c:v>
                </c:pt>
                <c:pt idx="142">
                  <c:v>339</c:v>
                </c:pt>
                <c:pt idx="143">
                  <c:v>338.75</c:v>
                </c:pt>
                <c:pt idx="144">
                  <c:v>344.25</c:v>
                </c:pt>
                <c:pt idx="145">
                  <c:v>347.5</c:v>
                </c:pt>
                <c:pt idx="146">
                  <c:v>350.25</c:v>
                </c:pt>
                <c:pt idx="147">
                  <c:v>354</c:v>
                </c:pt>
                <c:pt idx="148">
                  <c:v>352.75</c:v>
                </c:pt>
                <c:pt idx="149">
                  <c:v>348.25</c:v>
                </c:pt>
                <c:pt idx="150">
                  <c:v>343.75</c:v>
                </c:pt>
                <c:pt idx="151">
                  <c:v>341</c:v>
                </c:pt>
                <c:pt idx="152">
                  <c:v>337.75</c:v>
                </c:pt>
                <c:pt idx="153">
                  <c:v>336</c:v>
                </c:pt>
                <c:pt idx="154">
                  <c:v>334.75</c:v>
                </c:pt>
                <c:pt idx="155">
                  <c:v>323</c:v>
                </c:pt>
                <c:pt idx="156">
                  <c:v>324</c:v>
                </c:pt>
                <c:pt idx="157">
                  <c:v>326.25</c:v>
                </c:pt>
                <c:pt idx="158">
                  <c:v>332.25</c:v>
                </c:pt>
                <c:pt idx="159">
                  <c:v>347.5</c:v>
                </c:pt>
                <c:pt idx="160">
                  <c:v>363.75</c:v>
                </c:pt>
                <c:pt idx="161">
                  <c:v>368.25</c:v>
                </c:pt>
                <c:pt idx="162">
                  <c:v>368</c:v>
                </c:pt>
                <c:pt idx="163">
                  <c:v>368.25</c:v>
                </c:pt>
                <c:pt idx="164">
                  <c:v>348.5</c:v>
                </c:pt>
                <c:pt idx="165">
                  <c:v>345.25</c:v>
                </c:pt>
                <c:pt idx="166">
                  <c:v>342</c:v>
                </c:pt>
                <c:pt idx="167">
                  <c:v>337</c:v>
                </c:pt>
                <c:pt idx="168">
                  <c:v>335.75</c:v>
                </c:pt>
                <c:pt idx="169">
                  <c:v>334.25</c:v>
                </c:pt>
                <c:pt idx="170">
                  <c:v>336.25</c:v>
                </c:pt>
                <c:pt idx="171">
                  <c:v>341.75</c:v>
                </c:pt>
                <c:pt idx="172">
                  <c:v>344</c:v>
                </c:pt>
                <c:pt idx="173">
                  <c:v>344.5</c:v>
                </c:pt>
                <c:pt idx="174">
                  <c:v>350</c:v>
                </c:pt>
                <c:pt idx="175">
                  <c:v>351.5</c:v>
                </c:pt>
                <c:pt idx="176">
                  <c:v>358</c:v>
                </c:pt>
                <c:pt idx="177">
                  <c:v>359</c:v>
                </c:pt>
                <c:pt idx="178">
                  <c:v>352.5</c:v>
                </c:pt>
                <c:pt idx="179">
                  <c:v>347</c:v>
                </c:pt>
                <c:pt idx="180">
                  <c:v>341.75</c:v>
                </c:pt>
                <c:pt idx="181">
                  <c:v>340</c:v>
                </c:pt>
                <c:pt idx="182">
                  <c:v>337.25</c:v>
                </c:pt>
                <c:pt idx="183">
                  <c:v>338</c:v>
                </c:pt>
                <c:pt idx="184">
                  <c:v>343.75</c:v>
                </c:pt>
                <c:pt idx="185">
                  <c:v>344.75</c:v>
                </c:pt>
                <c:pt idx="186">
                  <c:v>344.25</c:v>
                </c:pt>
                <c:pt idx="187">
                  <c:v>343.5</c:v>
                </c:pt>
                <c:pt idx="188">
                  <c:v>337.5</c:v>
                </c:pt>
                <c:pt idx="189">
                  <c:v>334</c:v>
                </c:pt>
                <c:pt idx="190">
                  <c:v>336.25</c:v>
                </c:pt>
                <c:pt idx="191">
                  <c:v>336.5</c:v>
                </c:pt>
                <c:pt idx="192">
                  <c:v>335.5</c:v>
                </c:pt>
                <c:pt idx="193">
                  <c:v>334.25</c:v>
                </c:pt>
                <c:pt idx="194">
                  <c:v>330.25</c:v>
                </c:pt>
                <c:pt idx="195">
                  <c:v>328</c:v>
                </c:pt>
                <c:pt idx="196">
                  <c:v>330.5</c:v>
                </c:pt>
                <c:pt idx="197">
                  <c:v>332.75</c:v>
                </c:pt>
                <c:pt idx="198">
                  <c:v>334</c:v>
                </c:pt>
                <c:pt idx="199">
                  <c:v>334.25</c:v>
                </c:pt>
                <c:pt idx="200">
                  <c:v>331</c:v>
                </c:pt>
                <c:pt idx="201">
                  <c:v>329.5</c:v>
                </c:pt>
                <c:pt idx="202">
                  <c:v>328.5</c:v>
                </c:pt>
                <c:pt idx="203">
                  <c:v>328</c:v>
                </c:pt>
                <c:pt idx="204">
                  <c:v>327</c:v>
                </c:pt>
                <c:pt idx="205">
                  <c:v>327</c:v>
                </c:pt>
                <c:pt idx="206">
                  <c:v>328</c:v>
                </c:pt>
                <c:pt idx="207">
                  <c:v>324.25</c:v>
                </c:pt>
                <c:pt idx="208">
                  <c:v>323</c:v>
                </c:pt>
                <c:pt idx="209">
                  <c:v>325.25</c:v>
                </c:pt>
                <c:pt idx="210">
                  <c:v>329.5</c:v>
                </c:pt>
                <c:pt idx="211">
                  <c:v>332.25</c:v>
                </c:pt>
                <c:pt idx="212">
                  <c:v>333.5</c:v>
                </c:pt>
                <c:pt idx="213">
                  <c:v>330</c:v>
                </c:pt>
                <c:pt idx="214">
                  <c:v>330.25</c:v>
                </c:pt>
                <c:pt idx="215">
                  <c:v>334.75</c:v>
                </c:pt>
                <c:pt idx="216">
                  <c:v>337.75</c:v>
                </c:pt>
                <c:pt idx="217">
                  <c:v>341.5</c:v>
                </c:pt>
                <c:pt idx="218">
                  <c:v>341.25</c:v>
                </c:pt>
                <c:pt idx="219">
                  <c:v>341.25</c:v>
                </c:pt>
                <c:pt idx="220">
                  <c:v>340.25</c:v>
                </c:pt>
                <c:pt idx="221">
                  <c:v>339.25</c:v>
                </c:pt>
                <c:pt idx="222">
                  <c:v>339.25</c:v>
                </c:pt>
                <c:pt idx="223">
                  <c:v>342.25</c:v>
                </c:pt>
                <c:pt idx="224">
                  <c:v>346.5</c:v>
                </c:pt>
                <c:pt idx="225">
                  <c:v>354</c:v>
                </c:pt>
                <c:pt idx="226">
                  <c:v>358.25</c:v>
                </c:pt>
                <c:pt idx="227">
                  <c:v>361</c:v>
                </c:pt>
                <c:pt idx="228">
                  <c:v>368</c:v>
                </c:pt>
                <c:pt idx="229">
                  <c:v>370.25</c:v>
                </c:pt>
                <c:pt idx="230">
                  <c:v>369.75</c:v>
                </c:pt>
                <c:pt idx="231">
                  <c:v>370</c:v>
                </c:pt>
                <c:pt idx="232">
                  <c:v>370.25</c:v>
                </c:pt>
                <c:pt idx="233">
                  <c:v>366.25</c:v>
                </c:pt>
                <c:pt idx="234">
                  <c:v>364.5</c:v>
                </c:pt>
                <c:pt idx="235">
                  <c:v>365.75</c:v>
                </c:pt>
                <c:pt idx="236">
                  <c:v>368.5</c:v>
                </c:pt>
                <c:pt idx="237">
                  <c:v>376.5</c:v>
                </c:pt>
                <c:pt idx="238">
                  <c:v>375.5</c:v>
                </c:pt>
                <c:pt idx="239">
                  <c:v>370.25</c:v>
                </c:pt>
                <c:pt idx="240">
                  <c:v>361.25</c:v>
                </c:pt>
                <c:pt idx="241">
                  <c:v>354.25</c:v>
                </c:pt>
                <c:pt idx="242">
                  <c:v>356.25</c:v>
                </c:pt>
                <c:pt idx="243">
                  <c:v>357.25</c:v>
                </c:pt>
                <c:pt idx="244">
                  <c:v>361.75</c:v>
                </c:pt>
                <c:pt idx="245">
                  <c:v>365.25</c:v>
                </c:pt>
                <c:pt idx="246">
                  <c:v>363.75</c:v>
                </c:pt>
                <c:pt idx="247">
                  <c:v>363.75</c:v>
                </c:pt>
                <c:pt idx="248">
                  <c:v>364.5</c:v>
                </c:pt>
                <c:pt idx="249">
                  <c:v>362.75</c:v>
                </c:pt>
                <c:pt idx="250">
                  <c:v>366</c:v>
                </c:pt>
                <c:pt idx="251">
                  <c:v>371.5</c:v>
                </c:pt>
                <c:pt idx="252">
                  <c:v>373</c:v>
                </c:pt>
                <c:pt idx="253">
                  <c:v>373.25</c:v>
                </c:pt>
                <c:pt idx="254">
                  <c:v>376.5</c:v>
                </c:pt>
                <c:pt idx="255">
                  <c:v>377</c:v>
                </c:pt>
                <c:pt idx="256">
                  <c:v>375.25</c:v>
                </c:pt>
                <c:pt idx="257">
                  <c:v>369.25</c:v>
                </c:pt>
                <c:pt idx="258">
                  <c:v>367.75</c:v>
                </c:pt>
                <c:pt idx="259">
                  <c:v>366.5</c:v>
                </c:pt>
                <c:pt idx="260">
                  <c:v>363</c:v>
                </c:pt>
                <c:pt idx="261">
                  <c:v>366.75</c:v>
                </c:pt>
                <c:pt idx="262">
                  <c:v>356.75</c:v>
                </c:pt>
                <c:pt idx="263">
                  <c:v>367</c:v>
                </c:pt>
                <c:pt idx="264">
                  <c:v>374</c:v>
                </c:pt>
                <c:pt idx="265">
                  <c:v>377.25</c:v>
                </c:pt>
                <c:pt idx="266">
                  <c:v>390.75</c:v>
                </c:pt>
                <c:pt idx="267">
                  <c:v>382.75</c:v>
                </c:pt>
                <c:pt idx="268">
                  <c:v>377.25</c:v>
                </c:pt>
                <c:pt idx="269">
                  <c:v>375.75</c:v>
                </c:pt>
                <c:pt idx="270">
                  <c:v>369.25</c:v>
                </c:pt>
                <c:pt idx="271">
                  <c:v>369.5</c:v>
                </c:pt>
                <c:pt idx="272">
                  <c:v>384.75</c:v>
                </c:pt>
                <c:pt idx="273">
                  <c:v>391</c:v>
                </c:pt>
                <c:pt idx="274">
                  <c:v>393</c:v>
                </c:pt>
                <c:pt idx="275">
                  <c:v>386.25</c:v>
                </c:pt>
                <c:pt idx="276">
                  <c:v>371.75</c:v>
                </c:pt>
                <c:pt idx="277">
                  <c:v>359.25</c:v>
                </c:pt>
                <c:pt idx="278">
                  <c:v>351.5</c:v>
                </c:pt>
                <c:pt idx="279">
                  <c:v>350.25</c:v>
                </c:pt>
                <c:pt idx="280">
                  <c:v>344.5</c:v>
                </c:pt>
                <c:pt idx="281">
                  <c:v>344.5</c:v>
                </c:pt>
                <c:pt idx="282">
                  <c:v>345</c:v>
                </c:pt>
                <c:pt idx="283">
                  <c:v>344.75</c:v>
                </c:pt>
                <c:pt idx="284">
                  <c:v>344</c:v>
                </c:pt>
                <c:pt idx="285">
                  <c:v>343.5</c:v>
                </c:pt>
                <c:pt idx="286">
                  <c:v>342.75</c:v>
                </c:pt>
                <c:pt idx="287">
                  <c:v>340.5</c:v>
                </c:pt>
                <c:pt idx="288">
                  <c:v>341.75</c:v>
                </c:pt>
                <c:pt idx="289">
                  <c:v>339.5</c:v>
                </c:pt>
                <c:pt idx="290">
                  <c:v>337</c:v>
                </c:pt>
                <c:pt idx="291">
                  <c:v>333</c:v>
                </c:pt>
                <c:pt idx="292">
                  <c:v>329</c:v>
                </c:pt>
                <c:pt idx="293">
                  <c:v>330</c:v>
                </c:pt>
                <c:pt idx="294">
                  <c:v>332.5</c:v>
                </c:pt>
                <c:pt idx="295">
                  <c:v>333.25</c:v>
                </c:pt>
                <c:pt idx="296">
                  <c:v>333.75</c:v>
                </c:pt>
                <c:pt idx="297">
                  <c:v>334.25</c:v>
                </c:pt>
                <c:pt idx="298">
                  <c:v>338</c:v>
                </c:pt>
                <c:pt idx="299">
                  <c:v>342.75</c:v>
                </c:pt>
                <c:pt idx="300">
                  <c:v>343.25</c:v>
                </c:pt>
                <c:pt idx="301">
                  <c:v>342.25</c:v>
                </c:pt>
                <c:pt idx="302">
                  <c:v>338</c:v>
                </c:pt>
                <c:pt idx="303">
                  <c:v>339</c:v>
                </c:pt>
                <c:pt idx="304">
                  <c:v>338.75</c:v>
                </c:pt>
                <c:pt idx="305">
                  <c:v>337</c:v>
                </c:pt>
                <c:pt idx="306">
                  <c:v>338.75</c:v>
                </c:pt>
                <c:pt idx="307">
                  <c:v>337.5</c:v>
                </c:pt>
                <c:pt idx="308">
                  <c:v>337</c:v>
                </c:pt>
                <c:pt idx="309">
                  <c:v>344</c:v>
                </c:pt>
                <c:pt idx="310">
                  <c:v>346.5</c:v>
                </c:pt>
                <c:pt idx="311">
                  <c:v>347.25</c:v>
                </c:pt>
                <c:pt idx="312">
                  <c:v>353.5</c:v>
                </c:pt>
                <c:pt idx="313">
                  <c:v>351.5</c:v>
                </c:pt>
                <c:pt idx="314">
                  <c:v>344.5</c:v>
                </c:pt>
                <c:pt idx="315">
                  <c:v>343.25</c:v>
                </c:pt>
                <c:pt idx="316">
                  <c:v>339</c:v>
                </c:pt>
                <c:pt idx="317">
                  <c:v>335.5</c:v>
                </c:pt>
                <c:pt idx="318">
                  <c:v>333.25</c:v>
                </c:pt>
                <c:pt idx="319">
                  <c:v>325.25</c:v>
                </c:pt>
                <c:pt idx="320">
                  <c:v>320.75</c:v>
                </c:pt>
                <c:pt idx="321">
                  <c:v>317.75</c:v>
                </c:pt>
                <c:pt idx="322">
                  <c:v>318.25</c:v>
                </c:pt>
                <c:pt idx="323">
                  <c:v>319.75</c:v>
                </c:pt>
                <c:pt idx="324">
                  <c:v>318</c:v>
                </c:pt>
                <c:pt idx="325">
                  <c:v>319</c:v>
                </c:pt>
                <c:pt idx="326">
                  <c:v>321</c:v>
                </c:pt>
                <c:pt idx="327">
                  <c:v>323.75</c:v>
                </c:pt>
                <c:pt idx="328">
                  <c:v>324</c:v>
                </c:pt>
                <c:pt idx="329">
                  <c:v>327</c:v>
                </c:pt>
                <c:pt idx="330">
                  <c:v>331.25</c:v>
                </c:pt>
                <c:pt idx="331">
                  <c:v>328.25</c:v>
                </c:pt>
                <c:pt idx="332">
                  <c:v>329.75</c:v>
                </c:pt>
                <c:pt idx="333">
                  <c:v>324.5</c:v>
                </c:pt>
                <c:pt idx="334">
                  <c:v>319.25</c:v>
                </c:pt>
                <c:pt idx="335">
                  <c:v>322</c:v>
                </c:pt>
                <c:pt idx="336">
                  <c:v>325.25</c:v>
                </c:pt>
                <c:pt idx="337">
                  <c:v>325.25</c:v>
                </c:pt>
                <c:pt idx="338">
                  <c:v>325.5</c:v>
                </c:pt>
                <c:pt idx="339">
                  <c:v>329.75</c:v>
                </c:pt>
                <c:pt idx="340">
                  <c:v>328</c:v>
                </c:pt>
                <c:pt idx="341">
                  <c:v>324.25</c:v>
                </c:pt>
                <c:pt idx="342">
                  <c:v>320.25</c:v>
                </c:pt>
                <c:pt idx="343">
                  <c:v>313.75</c:v>
                </c:pt>
                <c:pt idx="344">
                  <c:v>314</c:v>
                </c:pt>
                <c:pt idx="345">
                  <c:v>324.5</c:v>
                </c:pt>
                <c:pt idx="346">
                  <c:v>329.75</c:v>
                </c:pt>
                <c:pt idx="347">
                  <c:v>332.75</c:v>
                </c:pt>
                <c:pt idx="348">
                  <c:v>328.75</c:v>
                </c:pt>
                <c:pt idx="349">
                  <c:v>321.5</c:v>
                </c:pt>
                <c:pt idx="350">
                  <c:v>319</c:v>
                </c:pt>
                <c:pt idx="351">
                  <c:v>315.25</c:v>
                </c:pt>
                <c:pt idx="352">
                  <c:v>314.75</c:v>
                </c:pt>
                <c:pt idx="353">
                  <c:v>312.5</c:v>
                </c:pt>
                <c:pt idx="354">
                  <c:v>312.75</c:v>
                </c:pt>
                <c:pt idx="355">
                  <c:v>310</c:v>
                </c:pt>
                <c:pt idx="356">
                  <c:v>310.5</c:v>
                </c:pt>
                <c:pt idx="357">
                  <c:v>311.25</c:v>
                </c:pt>
                <c:pt idx="358">
                  <c:v>313</c:v>
                </c:pt>
                <c:pt idx="359">
                  <c:v>313.75</c:v>
                </c:pt>
                <c:pt idx="360">
                  <c:v>315</c:v>
                </c:pt>
                <c:pt idx="361">
                  <c:v>317.25</c:v>
                </c:pt>
                <c:pt idx="362">
                  <c:v>316.75</c:v>
                </c:pt>
                <c:pt idx="363">
                  <c:v>317</c:v>
                </c:pt>
                <c:pt idx="364">
                  <c:v>313.25</c:v>
                </c:pt>
                <c:pt idx="365">
                  <c:v>312</c:v>
                </c:pt>
                <c:pt idx="366">
                  <c:v>314</c:v>
                </c:pt>
                <c:pt idx="367">
                  <c:v>321.75</c:v>
                </c:pt>
                <c:pt idx="368">
                  <c:v>322.75</c:v>
                </c:pt>
                <c:pt idx="369">
                  <c:v>323.5</c:v>
                </c:pt>
                <c:pt idx="370">
                  <c:v>318.5</c:v>
                </c:pt>
                <c:pt idx="371">
                  <c:v>313.5</c:v>
                </c:pt>
                <c:pt idx="372">
                  <c:v>318.5</c:v>
                </c:pt>
                <c:pt idx="373">
                  <c:v>319</c:v>
                </c:pt>
                <c:pt idx="374">
                  <c:v>318.25</c:v>
                </c:pt>
                <c:pt idx="375">
                  <c:v>317.75</c:v>
                </c:pt>
                <c:pt idx="376">
                  <c:v>316.25</c:v>
                </c:pt>
                <c:pt idx="377">
                  <c:v>315</c:v>
                </c:pt>
                <c:pt idx="378">
                  <c:v>316</c:v>
                </c:pt>
                <c:pt idx="379">
                  <c:v>312.25</c:v>
                </c:pt>
                <c:pt idx="380">
                  <c:v>311.25</c:v>
                </c:pt>
                <c:pt idx="381">
                  <c:v>311</c:v>
                </c:pt>
                <c:pt idx="382">
                  <c:v>309</c:v>
                </c:pt>
                <c:pt idx="383">
                  <c:v>309.5</c:v>
                </c:pt>
                <c:pt idx="384">
                  <c:v>309</c:v>
                </c:pt>
                <c:pt idx="385">
                  <c:v>308.5</c:v>
                </c:pt>
                <c:pt idx="386">
                  <c:v>313</c:v>
                </c:pt>
                <c:pt idx="387">
                  <c:v>313</c:v>
                </c:pt>
                <c:pt idx="388">
                  <c:v>314.5</c:v>
                </c:pt>
                <c:pt idx="389">
                  <c:v>324.5</c:v>
                </c:pt>
                <c:pt idx="390">
                  <c:v>338</c:v>
                </c:pt>
                <c:pt idx="391">
                  <c:v>352</c:v>
                </c:pt>
                <c:pt idx="392">
                  <c:v>351.75</c:v>
                </c:pt>
                <c:pt idx="393">
                  <c:v>343.25</c:v>
                </c:pt>
                <c:pt idx="394">
                  <c:v>333</c:v>
                </c:pt>
                <c:pt idx="395">
                  <c:v>324.25</c:v>
                </c:pt>
                <c:pt idx="396">
                  <c:v>323.25</c:v>
                </c:pt>
                <c:pt idx="397">
                  <c:v>321.5</c:v>
                </c:pt>
                <c:pt idx="398">
                  <c:v>313.25</c:v>
                </c:pt>
                <c:pt idx="399">
                  <c:v>309</c:v>
                </c:pt>
                <c:pt idx="400">
                  <c:v>308.25</c:v>
                </c:pt>
                <c:pt idx="401">
                  <c:v>307.25</c:v>
                </c:pt>
                <c:pt idx="402">
                  <c:v>308</c:v>
                </c:pt>
                <c:pt idx="403">
                  <c:v>304</c:v>
                </c:pt>
                <c:pt idx="404">
                  <c:v>301.25</c:v>
                </c:pt>
                <c:pt idx="405">
                  <c:v>304.25</c:v>
                </c:pt>
                <c:pt idx="406">
                  <c:v>307.5</c:v>
                </c:pt>
                <c:pt idx="407">
                  <c:v>311.25</c:v>
                </c:pt>
                <c:pt idx="408">
                  <c:v>312.75</c:v>
                </c:pt>
                <c:pt idx="409">
                  <c:v>312.75</c:v>
                </c:pt>
                <c:pt idx="410">
                  <c:v>316.75</c:v>
                </c:pt>
                <c:pt idx="411">
                  <c:v>315.5</c:v>
                </c:pt>
                <c:pt idx="412">
                  <c:v>316</c:v>
                </c:pt>
                <c:pt idx="413">
                  <c:v>318.5</c:v>
                </c:pt>
                <c:pt idx="414">
                  <c:v>311.25</c:v>
                </c:pt>
                <c:pt idx="415">
                  <c:v>309.5</c:v>
                </c:pt>
                <c:pt idx="416">
                  <c:v>316</c:v>
                </c:pt>
                <c:pt idx="417">
                  <c:v>317.25</c:v>
                </c:pt>
                <c:pt idx="418">
                  <c:v>327.25</c:v>
                </c:pt>
                <c:pt idx="419">
                  <c:v>337.75</c:v>
                </c:pt>
                <c:pt idx="420">
                  <c:v>331.5</c:v>
                </c:pt>
                <c:pt idx="421">
                  <c:v>325</c:v>
                </c:pt>
                <c:pt idx="422">
                  <c:v>311.5</c:v>
                </c:pt>
                <c:pt idx="423">
                  <c:v>304.75</c:v>
                </c:pt>
                <c:pt idx="424">
                  <c:v>302.5</c:v>
                </c:pt>
                <c:pt idx="425">
                  <c:v>301.5</c:v>
                </c:pt>
                <c:pt idx="426">
                  <c:v>303.75</c:v>
                </c:pt>
                <c:pt idx="427">
                  <c:v>302.75</c:v>
                </c:pt>
                <c:pt idx="428">
                  <c:v>303.5</c:v>
                </c:pt>
                <c:pt idx="429">
                  <c:v>302.75</c:v>
                </c:pt>
                <c:pt idx="430">
                  <c:v>305.25</c:v>
                </c:pt>
                <c:pt idx="431">
                  <c:v>308</c:v>
                </c:pt>
                <c:pt idx="432">
                  <c:v>310.25</c:v>
                </c:pt>
                <c:pt idx="433">
                  <c:v>308.5</c:v>
                </c:pt>
                <c:pt idx="434">
                  <c:v>305</c:v>
                </c:pt>
                <c:pt idx="435">
                  <c:v>302.75</c:v>
                </c:pt>
                <c:pt idx="436">
                  <c:v>299.5</c:v>
                </c:pt>
                <c:pt idx="437">
                  <c:v>301.25</c:v>
                </c:pt>
                <c:pt idx="438">
                  <c:v>303</c:v>
                </c:pt>
                <c:pt idx="439">
                  <c:v>301.25</c:v>
                </c:pt>
                <c:pt idx="440">
                  <c:v>298.5</c:v>
                </c:pt>
                <c:pt idx="441">
                  <c:v>297</c:v>
                </c:pt>
                <c:pt idx="442">
                  <c:v>294</c:v>
                </c:pt>
                <c:pt idx="443">
                  <c:v>290</c:v>
                </c:pt>
                <c:pt idx="444">
                  <c:v>289.5</c:v>
                </c:pt>
                <c:pt idx="445">
                  <c:v>293.75</c:v>
                </c:pt>
                <c:pt idx="446">
                  <c:v>297.5</c:v>
                </c:pt>
                <c:pt idx="447">
                  <c:v>300.75</c:v>
                </c:pt>
                <c:pt idx="448">
                  <c:v>302.5</c:v>
                </c:pt>
                <c:pt idx="449">
                  <c:v>298.25</c:v>
                </c:pt>
                <c:pt idx="450">
                  <c:v>293.25</c:v>
                </c:pt>
                <c:pt idx="451">
                  <c:v>290.75</c:v>
                </c:pt>
                <c:pt idx="452">
                  <c:v>289.5</c:v>
                </c:pt>
                <c:pt idx="453">
                  <c:v>286.75</c:v>
                </c:pt>
                <c:pt idx="454">
                  <c:v>285.5</c:v>
                </c:pt>
                <c:pt idx="455">
                  <c:v>289.5</c:v>
                </c:pt>
                <c:pt idx="456">
                  <c:v>294.25</c:v>
                </c:pt>
                <c:pt idx="457">
                  <c:v>296.75</c:v>
                </c:pt>
                <c:pt idx="458">
                  <c:v>298.25</c:v>
                </c:pt>
                <c:pt idx="459">
                  <c:v>291.75</c:v>
                </c:pt>
                <c:pt idx="460">
                  <c:v>285.75</c:v>
                </c:pt>
                <c:pt idx="461">
                  <c:v>283.5</c:v>
                </c:pt>
                <c:pt idx="462">
                  <c:v>282</c:v>
                </c:pt>
                <c:pt idx="463">
                  <c:v>281</c:v>
                </c:pt>
                <c:pt idx="464">
                  <c:v>281.75</c:v>
                </c:pt>
                <c:pt idx="465">
                  <c:v>283</c:v>
                </c:pt>
                <c:pt idx="466">
                  <c:v>280.75</c:v>
                </c:pt>
                <c:pt idx="467">
                  <c:v>283.5</c:v>
                </c:pt>
                <c:pt idx="468">
                  <c:v>278.5</c:v>
                </c:pt>
                <c:pt idx="469">
                  <c:v>278.25</c:v>
                </c:pt>
                <c:pt idx="470">
                  <c:v>284.75</c:v>
                </c:pt>
                <c:pt idx="471">
                  <c:v>285.25</c:v>
                </c:pt>
                <c:pt idx="472">
                  <c:v>289.25</c:v>
                </c:pt>
                <c:pt idx="473">
                  <c:v>289</c:v>
                </c:pt>
                <c:pt idx="474">
                  <c:v>292.5</c:v>
                </c:pt>
                <c:pt idx="475">
                  <c:v>295.25</c:v>
                </c:pt>
                <c:pt idx="476">
                  <c:v>295</c:v>
                </c:pt>
                <c:pt idx="477">
                  <c:v>293.75</c:v>
                </c:pt>
                <c:pt idx="478">
                  <c:v>287.25</c:v>
                </c:pt>
                <c:pt idx="479">
                  <c:v>279.75</c:v>
                </c:pt>
                <c:pt idx="480">
                  <c:v>276.75</c:v>
                </c:pt>
                <c:pt idx="481">
                  <c:v>274.75</c:v>
                </c:pt>
                <c:pt idx="482">
                  <c:v>269.75</c:v>
                </c:pt>
                <c:pt idx="483">
                  <c:v>269.25</c:v>
                </c:pt>
                <c:pt idx="484">
                  <c:v>266.25</c:v>
                </c:pt>
                <c:pt idx="485">
                  <c:v>266.75</c:v>
                </c:pt>
                <c:pt idx="486">
                  <c:v>273</c:v>
                </c:pt>
                <c:pt idx="487">
                  <c:v>279.25</c:v>
                </c:pt>
                <c:pt idx="488">
                  <c:v>283.5</c:v>
                </c:pt>
                <c:pt idx="489">
                  <c:v>285</c:v>
                </c:pt>
                <c:pt idx="490">
                  <c:v>282.25</c:v>
                </c:pt>
                <c:pt idx="491">
                  <c:v>281.5</c:v>
                </c:pt>
                <c:pt idx="492">
                  <c:v>283.5</c:v>
                </c:pt>
                <c:pt idx="493">
                  <c:v>287</c:v>
                </c:pt>
                <c:pt idx="494">
                  <c:v>291</c:v>
                </c:pt>
                <c:pt idx="495">
                  <c:v>288.75</c:v>
                </c:pt>
                <c:pt idx="496">
                  <c:v>291</c:v>
                </c:pt>
                <c:pt idx="497">
                  <c:v>293.25</c:v>
                </c:pt>
                <c:pt idx="498">
                  <c:v>294.25</c:v>
                </c:pt>
                <c:pt idx="499">
                  <c:v>298.5</c:v>
                </c:pt>
                <c:pt idx="500">
                  <c:v>301.75</c:v>
                </c:pt>
                <c:pt idx="501">
                  <c:v>304.75</c:v>
                </c:pt>
                <c:pt idx="502">
                  <c:v>309.25</c:v>
                </c:pt>
                <c:pt idx="503">
                  <c:v>312.75</c:v>
                </c:pt>
                <c:pt idx="504">
                  <c:v>311.5</c:v>
                </c:pt>
                <c:pt idx="505">
                  <c:v>310</c:v>
                </c:pt>
                <c:pt idx="506">
                  <c:v>308.25</c:v>
                </c:pt>
                <c:pt idx="507">
                  <c:v>302.25</c:v>
                </c:pt>
                <c:pt idx="508">
                  <c:v>300</c:v>
                </c:pt>
                <c:pt idx="509">
                  <c:v>300</c:v>
                </c:pt>
                <c:pt idx="510">
                  <c:v>297</c:v>
                </c:pt>
                <c:pt idx="511">
                  <c:v>298.75</c:v>
                </c:pt>
                <c:pt idx="512">
                  <c:v>301</c:v>
                </c:pt>
                <c:pt idx="513">
                  <c:v>306.5</c:v>
                </c:pt>
                <c:pt idx="514">
                  <c:v>311.25</c:v>
                </c:pt>
                <c:pt idx="515">
                  <c:v>320.5</c:v>
                </c:pt>
                <c:pt idx="516">
                  <c:v>334.25</c:v>
                </c:pt>
                <c:pt idx="517">
                  <c:v>336</c:v>
                </c:pt>
                <c:pt idx="518">
                  <c:v>336.75</c:v>
                </c:pt>
                <c:pt idx="519">
                  <c:v>342.25</c:v>
                </c:pt>
                <c:pt idx="520">
                  <c:v>344.25</c:v>
                </c:pt>
                <c:pt idx="521">
                  <c:v>348</c:v>
                </c:pt>
                <c:pt idx="522">
                  <c:v>352</c:v>
                </c:pt>
                <c:pt idx="523">
                  <c:v>343</c:v>
                </c:pt>
                <c:pt idx="524">
                  <c:v>337.75</c:v>
                </c:pt>
                <c:pt idx="525">
                  <c:v>340</c:v>
                </c:pt>
                <c:pt idx="526">
                  <c:v>349.75</c:v>
                </c:pt>
                <c:pt idx="527">
                  <c:v>361.5</c:v>
                </c:pt>
                <c:pt idx="528">
                  <c:v>365.25</c:v>
                </c:pt>
                <c:pt idx="529">
                  <c:v>371.25</c:v>
                </c:pt>
                <c:pt idx="530">
                  <c:v>373.25</c:v>
                </c:pt>
                <c:pt idx="531">
                  <c:v>380.25</c:v>
                </c:pt>
                <c:pt idx="532">
                  <c:v>389</c:v>
                </c:pt>
                <c:pt idx="533">
                  <c:v>387</c:v>
                </c:pt>
                <c:pt idx="534">
                  <c:v>388</c:v>
                </c:pt>
                <c:pt idx="535">
                  <c:v>389.25</c:v>
                </c:pt>
                <c:pt idx="536">
                  <c:v>386.75</c:v>
                </c:pt>
                <c:pt idx="537">
                  <c:v>392.25</c:v>
                </c:pt>
                <c:pt idx="538">
                  <c:v>396.75</c:v>
                </c:pt>
                <c:pt idx="539">
                  <c:v>392.5</c:v>
                </c:pt>
                <c:pt idx="540">
                  <c:v>394.25</c:v>
                </c:pt>
                <c:pt idx="541">
                  <c:v>394.75</c:v>
                </c:pt>
                <c:pt idx="542">
                  <c:v>394.5</c:v>
                </c:pt>
                <c:pt idx="543">
                  <c:v>400.75</c:v>
                </c:pt>
                <c:pt idx="544">
                  <c:v>406</c:v>
                </c:pt>
                <c:pt idx="545">
                  <c:v>404</c:v>
                </c:pt>
                <c:pt idx="546">
                  <c:v>398</c:v>
                </c:pt>
                <c:pt idx="547">
                  <c:v>395</c:v>
                </c:pt>
                <c:pt idx="548">
                  <c:v>392.5</c:v>
                </c:pt>
                <c:pt idx="549">
                  <c:v>395.25</c:v>
                </c:pt>
                <c:pt idx="550">
                  <c:v>399.5</c:v>
                </c:pt>
                <c:pt idx="551">
                  <c:v>398</c:v>
                </c:pt>
                <c:pt idx="552">
                  <c:v>398</c:v>
                </c:pt>
                <c:pt idx="553">
                  <c:v>395.25</c:v>
                </c:pt>
                <c:pt idx="554">
                  <c:v>396.25</c:v>
                </c:pt>
                <c:pt idx="555">
                  <c:v>398</c:v>
                </c:pt>
                <c:pt idx="556">
                  <c:v>398.25</c:v>
                </c:pt>
                <c:pt idx="557">
                  <c:v>401.75</c:v>
                </c:pt>
                <c:pt idx="558">
                  <c:v>400</c:v>
                </c:pt>
                <c:pt idx="559">
                  <c:v>414.5</c:v>
                </c:pt>
                <c:pt idx="560">
                  <c:v>443.25</c:v>
                </c:pt>
                <c:pt idx="561">
                  <c:v>460.25</c:v>
                </c:pt>
                <c:pt idx="562">
                  <c:v>482</c:v>
                </c:pt>
                <c:pt idx="563">
                  <c:v>489.25</c:v>
                </c:pt>
                <c:pt idx="564">
                  <c:v>480.75</c:v>
                </c:pt>
                <c:pt idx="565">
                  <c:v>471.75</c:v>
                </c:pt>
                <c:pt idx="566">
                  <c:v>458.25</c:v>
                </c:pt>
                <c:pt idx="567">
                  <c:v>445.5</c:v>
                </c:pt>
                <c:pt idx="568">
                  <c:v>447.5</c:v>
                </c:pt>
                <c:pt idx="569">
                  <c:v>453.75</c:v>
                </c:pt>
                <c:pt idx="570">
                  <c:v>445</c:v>
                </c:pt>
                <c:pt idx="571">
                  <c:v>434.5</c:v>
                </c:pt>
                <c:pt idx="572">
                  <c:v>415.75</c:v>
                </c:pt>
                <c:pt idx="573">
                  <c:v>404.75</c:v>
                </c:pt>
                <c:pt idx="574">
                  <c:v>405.75</c:v>
                </c:pt>
                <c:pt idx="575">
                  <c:v>413</c:v>
                </c:pt>
                <c:pt idx="576">
                  <c:v>410.25</c:v>
                </c:pt>
                <c:pt idx="577">
                  <c:v>408.5</c:v>
                </c:pt>
                <c:pt idx="578">
                  <c:v>410.25</c:v>
                </c:pt>
                <c:pt idx="579">
                  <c:v>405</c:v>
                </c:pt>
                <c:pt idx="580">
                  <c:v>403</c:v>
                </c:pt>
                <c:pt idx="581">
                  <c:v>399</c:v>
                </c:pt>
                <c:pt idx="582">
                  <c:v>396</c:v>
                </c:pt>
                <c:pt idx="583">
                  <c:v>396.5</c:v>
                </c:pt>
                <c:pt idx="584">
                  <c:v>395.25</c:v>
                </c:pt>
                <c:pt idx="585">
                  <c:v>399.5</c:v>
                </c:pt>
                <c:pt idx="586">
                  <c:v>421.25</c:v>
                </c:pt>
                <c:pt idx="587">
                  <c:v>432.75</c:v>
                </c:pt>
                <c:pt idx="588">
                  <c:v>445.25</c:v>
                </c:pt>
                <c:pt idx="589">
                  <c:v>445.5</c:v>
                </c:pt>
                <c:pt idx="590">
                  <c:v>429.25</c:v>
                </c:pt>
                <c:pt idx="591">
                  <c:v>420.25</c:v>
                </c:pt>
                <c:pt idx="592">
                  <c:v>413</c:v>
                </c:pt>
                <c:pt idx="593">
                  <c:v>411.75</c:v>
                </c:pt>
                <c:pt idx="594">
                  <c:v>409</c:v>
                </c:pt>
                <c:pt idx="595">
                  <c:v>401.25</c:v>
                </c:pt>
                <c:pt idx="596">
                  <c:v>395</c:v>
                </c:pt>
                <c:pt idx="597">
                  <c:v>391.25</c:v>
                </c:pt>
                <c:pt idx="598">
                  <c:v>387.5</c:v>
                </c:pt>
                <c:pt idx="599">
                  <c:v>389.5</c:v>
                </c:pt>
                <c:pt idx="600">
                  <c:v>390.25</c:v>
                </c:pt>
                <c:pt idx="601">
                  <c:v>387.25</c:v>
                </c:pt>
                <c:pt idx="602">
                  <c:v>385</c:v>
                </c:pt>
                <c:pt idx="603">
                  <c:v>386</c:v>
                </c:pt>
                <c:pt idx="604">
                  <c:v>385.25</c:v>
                </c:pt>
                <c:pt idx="605">
                  <c:v>386.5</c:v>
                </c:pt>
                <c:pt idx="606">
                  <c:v>391.5</c:v>
                </c:pt>
                <c:pt idx="607">
                  <c:v>393.5</c:v>
                </c:pt>
                <c:pt idx="608">
                  <c:v>395</c:v>
                </c:pt>
                <c:pt idx="609">
                  <c:v>401.75</c:v>
                </c:pt>
                <c:pt idx="610">
                  <c:v>405</c:v>
                </c:pt>
                <c:pt idx="611">
                  <c:v>405.75</c:v>
                </c:pt>
                <c:pt idx="612">
                  <c:v>409.5</c:v>
                </c:pt>
                <c:pt idx="613">
                  <c:v>406.5</c:v>
                </c:pt>
                <c:pt idx="614">
                  <c:v>404.75</c:v>
                </c:pt>
                <c:pt idx="615">
                  <c:v>407.5</c:v>
                </c:pt>
                <c:pt idx="616">
                  <c:v>407.5</c:v>
                </c:pt>
                <c:pt idx="617">
                  <c:v>407.75</c:v>
                </c:pt>
                <c:pt idx="618">
                  <c:v>406.5</c:v>
                </c:pt>
                <c:pt idx="619">
                  <c:v>400.75</c:v>
                </c:pt>
                <c:pt idx="620">
                  <c:v>396</c:v>
                </c:pt>
                <c:pt idx="621">
                  <c:v>389</c:v>
                </c:pt>
                <c:pt idx="622">
                  <c:v>395.25</c:v>
                </c:pt>
                <c:pt idx="623">
                  <c:v>405.25</c:v>
                </c:pt>
                <c:pt idx="624">
                  <c:v>406.25</c:v>
                </c:pt>
                <c:pt idx="625">
                  <c:v>414.25</c:v>
                </c:pt>
                <c:pt idx="626">
                  <c:v>406.25</c:v>
                </c:pt>
                <c:pt idx="627">
                  <c:v>393.5</c:v>
                </c:pt>
                <c:pt idx="628">
                  <c:v>395.5</c:v>
                </c:pt>
                <c:pt idx="629">
                  <c:v>395</c:v>
                </c:pt>
                <c:pt idx="630">
                  <c:v>400</c:v>
                </c:pt>
                <c:pt idx="631">
                  <c:v>403</c:v>
                </c:pt>
                <c:pt idx="632">
                  <c:v>407.5</c:v>
                </c:pt>
                <c:pt idx="633">
                  <c:v>411</c:v>
                </c:pt>
                <c:pt idx="634">
                  <c:v>416.75</c:v>
                </c:pt>
                <c:pt idx="635">
                  <c:v>425.25</c:v>
                </c:pt>
                <c:pt idx="636">
                  <c:v>427.75</c:v>
                </c:pt>
                <c:pt idx="637">
                  <c:v>425.25</c:v>
                </c:pt>
                <c:pt idx="638">
                  <c:v>425.25</c:v>
                </c:pt>
                <c:pt idx="639">
                  <c:v>423.5</c:v>
                </c:pt>
                <c:pt idx="640">
                  <c:v>424.5</c:v>
                </c:pt>
                <c:pt idx="641">
                  <c:v>434.25</c:v>
                </c:pt>
                <c:pt idx="642">
                  <c:v>436.25</c:v>
                </c:pt>
                <c:pt idx="643">
                  <c:v>439</c:v>
                </c:pt>
                <c:pt idx="644">
                  <c:v>434.75</c:v>
                </c:pt>
                <c:pt idx="645">
                  <c:v>428.5</c:v>
                </c:pt>
                <c:pt idx="646">
                  <c:v>422.25</c:v>
                </c:pt>
                <c:pt idx="647">
                  <c:v>423</c:v>
                </c:pt>
                <c:pt idx="648">
                  <c:v>426</c:v>
                </c:pt>
                <c:pt idx="649">
                  <c:v>425</c:v>
                </c:pt>
                <c:pt idx="650">
                  <c:v>422.25</c:v>
                </c:pt>
                <c:pt idx="651">
                  <c:v>421.75</c:v>
                </c:pt>
                <c:pt idx="652">
                  <c:v>422.75</c:v>
                </c:pt>
                <c:pt idx="653">
                  <c:v>420.5</c:v>
                </c:pt>
                <c:pt idx="654">
                  <c:v>419.25</c:v>
                </c:pt>
                <c:pt idx="655">
                  <c:v>411.5</c:v>
                </c:pt>
                <c:pt idx="656">
                  <c:v>403.5</c:v>
                </c:pt>
                <c:pt idx="657">
                  <c:v>401.5</c:v>
                </c:pt>
                <c:pt idx="658">
                  <c:v>400.25</c:v>
                </c:pt>
                <c:pt idx="659">
                  <c:v>398.5</c:v>
                </c:pt>
                <c:pt idx="660">
                  <c:v>400</c:v>
                </c:pt>
                <c:pt idx="661">
                  <c:v>404.5</c:v>
                </c:pt>
                <c:pt idx="662">
                  <c:v>403.5</c:v>
                </c:pt>
                <c:pt idx="663">
                  <c:v>400.5</c:v>
                </c:pt>
                <c:pt idx="664">
                  <c:v>395.5</c:v>
                </c:pt>
                <c:pt idx="665">
                  <c:v>386.5</c:v>
                </c:pt>
                <c:pt idx="666">
                  <c:v>382</c:v>
                </c:pt>
                <c:pt idx="667">
                  <c:v>384</c:v>
                </c:pt>
                <c:pt idx="668">
                  <c:v>382</c:v>
                </c:pt>
                <c:pt idx="669">
                  <c:v>376.25</c:v>
                </c:pt>
                <c:pt idx="670">
                  <c:v>375</c:v>
                </c:pt>
                <c:pt idx="671">
                  <c:v>370.75</c:v>
                </c:pt>
                <c:pt idx="672">
                  <c:v>364.5</c:v>
                </c:pt>
                <c:pt idx="673">
                  <c:v>363</c:v>
                </c:pt>
                <c:pt idx="674">
                  <c:v>362</c:v>
                </c:pt>
                <c:pt idx="675">
                  <c:v>360.25</c:v>
                </c:pt>
                <c:pt idx="676">
                  <c:v>360.25</c:v>
                </c:pt>
                <c:pt idx="677">
                  <c:v>358.25</c:v>
                </c:pt>
                <c:pt idx="678">
                  <c:v>355.5</c:v>
                </c:pt>
                <c:pt idx="679">
                  <c:v>353.25</c:v>
                </c:pt>
                <c:pt idx="680">
                  <c:v>355.25</c:v>
                </c:pt>
                <c:pt idx="681">
                  <c:v>356.25</c:v>
                </c:pt>
                <c:pt idx="682">
                  <c:v>361.25</c:v>
                </c:pt>
                <c:pt idx="683">
                  <c:v>367.75</c:v>
                </c:pt>
                <c:pt idx="684">
                  <c:v>366.25</c:v>
                </c:pt>
                <c:pt idx="685">
                  <c:v>367.75</c:v>
                </c:pt>
                <c:pt idx="686">
                  <c:v>360.75</c:v>
                </c:pt>
                <c:pt idx="687">
                  <c:v>351.75</c:v>
                </c:pt>
                <c:pt idx="688">
                  <c:v>347.25</c:v>
                </c:pt>
                <c:pt idx="689">
                  <c:v>344</c:v>
                </c:pt>
                <c:pt idx="690">
                  <c:v>342</c:v>
                </c:pt>
                <c:pt idx="691">
                  <c:v>339.75</c:v>
                </c:pt>
                <c:pt idx="692">
                  <c:v>344</c:v>
                </c:pt>
                <c:pt idx="693">
                  <c:v>348.5</c:v>
                </c:pt>
                <c:pt idx="694">
                  <c:v>348.25</c:v>
                </c:pt>
                <c:pt idx="695">
                  <c:v>345.5</c:v>
                </c:pt>
                <c:pt idx="696">
                  <c:v>339</c:v>
                </c:pt>
                <c:pt idx="697">
                  <c:v>335.25</c:v>
                </c:pt>
                <c:pt idx="698">
                  <c:v>336</c:v>
                </c:pt>
                <c:pt idx="699">
                  <c:v>339.25</c:v>
                </c:pt>
                <c:pt idx="700">
                  <c:v>345.75</c:v>
                </c:pt>
                <c:pt idx="701">
                  <c:v>343.25</c:v>
                </c:pt>
                <c:pt idx="702">
                  <c:v>346.25</c:v>
                </c:pt>
                <c:pt idx="703">
                  <c:v>349</c:v>
                </c:pt>
                <c:pt idx="704">
                  <c:v>341.75</c:v>
                </c:pt>
                <c:pt idx="705">
                  <c:v>343.25</c:v>
                </c:pt>
                <c:pt idx="706">
                  <c:v>343.5</c:v>
                </c:pt>
                <c:pt idx="707">
                  <c:v>343.5</c:v>
                </c:pt>
                <c:pt idx="708">
                  <c:v>347.25</c:v>
                </c:pt>
                <c:pt idx="709">
                  <c:v>345</c:v>
                </c:pt>
                <c:pt idx="710">
                  <c:v>339.25</c:v>
                </c:pt>
                <c:pt idx="711">
                  <c:v>338</c:v>
                </c:pt>
                <c:pt idx="712">
                  <c:v>340.75</c:v>
                </c:pt>
                <c:pt idx="713">
                  <c:v>338.25</c:v>
                </c:pt>
                <c:pt idx="714">
                  <c:v>338</c:v>
                </c:pt>
                <c:pt idx="715">
                  <c:v>337.5</c:v>
                </c:pt>
                <c:pt idx="716">
                  <c:v>337.25</c:v>
                </c:pt>
                <c:pt idx="717">
                  <c:v>339.5</c:v>
                </c:pt>
                <c:pt idx="718">
                  <c:v>341.25</c:v>
                </c:pt>
                <c:pt idx="719">
                  <c:v>337.75</c:v>
                </c:pt>
                <c:pt idx="720">
                  <c:v>334.5</c:v>
                </c:pt>
                <c:pt idx="721">
                  <c:v>333.75</c:v>
                </c:pt>
                <c:pt idx="722">
                  <c:v>331.75</c:v>
                </c:pt>
                <c:pt idx="723">
                  <c:v>334.25</c:v>
                </c:pt>
                <c:pt idx="724">
                  <c:v>328</c:v>
                </c:pt>
                <c:pt idx="725">
                  <c:v>328.75</c:v>
                </c:pt>
                <c:pt idx="726">
                  <c:v>332</c:v>
                </c:pt>
                <c:pt idx="727">
                  <c:v>326.75</c:v>
                </c:pt>
                <c:pt idx="728">
                  <c:v>329</c:v>
                </c:pt>
                <c:pt idx="729">
                  <c:v>325.25</c:v>
                </c:pt>
                <c:pt idx="730">
                  <c:v>328.5</c:v>
                </c:pt>
                <c:pt idx="731">
                  <c:v>341.75</c:v>
                </c:pt>
                <c:pt idx="732">
                  <c:v>344.25</c:v>
                </c:pt>
                <c:pt idx="733">
                  <c:v>346.5</c:v>
                </c:pt>
                <c:pt idx="734">
                  <c:v>340.25</c:v>
                </c:pt>
                <c:pt idx="735">
                  <c:v>324.75</c:v>
                </c:pt>
                <c:pt idx="736">
                  <c:v>318.75</c:v>
                </c:pt>
                <c:pt idx="737">
                  <c:v>316</c:v>
                </c:pt>
                <c:pt idx="738">
                  <c:v>311.75</c:v>
                </c:pt>
                <c:pt idx="739">
                  <c:v>318.25</c:v>
                </c:pt>
                <c:pt idx="740">
                  <c:v>322.25</c:v>
                </c:pt>
                <c:pt idx="741">
                  <c:v>325</c:v>
                </c:pt>
                <c:pt idx="742">
                  <c:v>332</c:v>
                </c:pt>
                <c:pt idx="743">
                  <c:v>332.5</c:v>
                </c:pt>
                <c:pt idx="744">
                  <c:v>332.25</c:v>
                </c:pt>
                <c:pt idx="745">
                  <c:v>326.75</c:v>
                </c:pt>
                <c:pt idx="746">
                  <c:v>320.5</c:v>
                </c:pt>
                <c:pt idx="747">
                  <c:v>320.25</c:v>
                </c:pt>
                <c:pt idx="748">
                  <c:v>321.25</c:v>
                </c:pt>
                <c:pt idx="749">
                  <c:v>324.75</c:v>
                </c:pt>
                <c:pt idx="750">
                  <c:v>325.5</c:v>
                </c:pt>
                <c:pt idx="751">
                  <c:v>327</c:v>
                </c:pt>
                <c:pt idx="752">
                  <c:v>329.75</c:v>
                </c:pt>
                <c:pt idx="753">
                  <c:v>332.75</c:v>
                </c:pt>
                <c:pt idx="754">
                  <c:v>333</c:v>
                </c:pt>
                <c:pt idx="755">
                  <c:v>325.75</c:v>
                </c:pt>
                <c:pt idx="756">
                  <c:v>323</c:v>
                </c:pt>
                <c:pt idx="757">
                  <c:v>324.25</c:v>
                </c:pt>
                <c:pt idx="758">
                  <c:v>324.75</c:v>
                </c:pt>
                <c:pt idx="759">
                  <c:v>326.5</c:v>
                </c:pt>
                <c:pt idx="760">
                  <c:v>323.75</c:v>
                </c:pt>
                <c:pt idx="761">
                  <c:v>317</c:v>
                </c:pt>
                <c:pt idx="762">
                  <c:v>316</c:v>
                </c:pt>
                <c:pt idx="763">
                  <c:v>315.25</c:v>
                </c:pt>
                <c:pt idx="764">
                  <c:v>315.75</c:v>
                </c:pt>
                <c:pt idx="765">
                  <c:v>319.5</c:v>
                </c:pt>
                <c:pt idx="766">
                  <c:v>345.25</c:v>
                </c:pt>
                <c:pt idx="767">
                  <c:v>372.5</c:v>
                </c:pt>
                <c:pt idx="768">
                  <c:v>382.75</c:v>
                </c:pt>
                <c:pt idx="769">
                  <c:v>397.25</c:v>
                </c:pt>
                <c:pt idx="770">
                  <c:v>387.5</c:v>
                </c:pt>
                <c:pt idx="771">
                  <c:v>368.5</c:v>
                </c:pt>
                <c:pt idx="772">
                  <c:v>359.75</c:v>
                </c:pt>
                <c:pt idx="773">
                  <c:v>344.25</c:v>
                </c:pt>
                <c:pt idx="774">
                  <c:v>329.75</c:v>
                </c:pt>
                <c:pt idx="775">
                  <c:v>320</c:v>
                </c:pt>
                <c:pt idx="776">
                  <c:v>320</c:v>
                </c:pt>
                <c:pt idx="777">
                  <c:v>317.25</c:v>
                </c:pt>
                <c:pt idx="778">
                  <c:v>316.25</c:v>
                </c:pt>
                <c:pt idx="779">
                  <c:v>320.75</c:v>
                </c:pt>
                <c:pt idx="780">
                  <c:v>317.75</c:v>
                </c:pt>
                <c:pt idx="781">
                  <c:v>320</c:v>
                </c:pt>
                <c:pt idx="782">
                  <c:v>315.25</c:v>
                </c:pt>
                <c:pt idx="783">
                  <c:v>315</c:v>
                </c:pt>
                <c:pt idx="784">
                  <c:v>308.25</c:v>
                </c:pt>
                <c:pt idx="785">
                  <c:v>300.75</c:v>
                </c:pt>
                <c:pt idx="786">
                  <c:v>295.75</c:v>
                </c:pt>
                <c:pt idx="787">
                  <c:v>286.5</c:v>
                </c:pt>
                <c:pt idx="788">
                  <c:v>289.75</c:v>
                </c:pt>
                <c:pt idx="789">
                  <c:v>288</c:v>
                </c:pt>
                <c:pt idx="790">
                  <c:v>290.75</c:v>
                </c:pt>
                <c:pt idx="791">
                  <c:v>294</c:v>
                </c:pt>
                <c:pt idx="792">
                  <c:v>296.25</c:v>
                </c:pt>
                <c:pt idx="793">
                  <c:v>301.25</c:v>
                </c:pt>
                <c:pt idx="794">
                  <c:v>301.75</c:v>
                </c:pt>
                <c:pt idx="795">
                  <c:v>299</c:v>
                </c:pt>
                <c:pt idx="796">
                  <c:v>297</c:v>
                </c:pt>
                <c:pt idx="797">
                  <c:v>296</c:v>
                </c:pt>
                <c:pt idx="798">
                  <c:v>299.25</c:v>
                </c:pt>
                <c:pt idx="799">
                  <c:v>306.75</c:v>
                </c:pt>
                <c:pt idx="800">
                  <c:v>318.75</c:v>
                </c:pt>
                <c:pt idx="801">
                  <c:v>327.75</c:v>
                </c:pt>
                <c:pt idx="802">
                  <c:v>330.5</c:v>
                </c:pt>
                <c:pt idx="803">
                  <c:v>332.75</c:v>
                </c:pt>
                <c:pt idx="804">
                  <c:v>322.75</c:v>
                </c:pt>
                <c:pt idx="805">
                  <c:v>313.5</c:v>
                </c:pt>
                <c:pt idx="806">
                  <c:v>310.75</c:v>
                </c:pt>
                <c:pt idx="807">
                  <c:v>305.5</c:v>
                </c:pt>
                <c:pt idx="808">
                  <c:v>307.75</c:v>
                </c:pt>
                <c:pt idx="809">
                  <c:v>319</c:v>
                </c:pt>
                <c:pt idx="810">
                  <c:v>321.5</c:v>
                </c:pt>
                <c:pt idx="811">
                  <c:v>320.75</c:v>
                </c:pt>
                <c:pt idx="812">
                  <c:v>319.5</c:v>
                </c:pt>
                <c:pt idx="813">
                  <c:v>313.25</c:v>
                </c:pt>
                <c:pt idx="814">
                  <c:v>311.25</c:v>
                </c:pt>
                <c:pt idx="815">
                  <c:v>313.5</c:v>
                </c:pt>
                <c:pt idx="816">
                  <c:v>314.25</c:v>
                </c:pt>
                <c:pt idx="817">
                  <c:v>313.5</c:v>
                </c:pt>
                <c:pt idx="818">
                  <c:v>314.5</c:v>
                </c:pt>
                <c:pt idx="819">
                  <c:v>316.75</c:v>
                </c:pt>
                <c:pt idx="820">
                  <c:v>318</c:v>
                </c:pt>
                <c:pt idx="821">
                  <c:v>316.5</c:v>
                </c:pt>
                <c:pt idx="822">
                  <c:v>317</c:v>
                </c:pt>
                <c:pt idx="823">
                  <c:v>312.25</c:v>
                </c:pt>
                <c:pt idx="824">
                  <c:v>310.75</c:v>
                </c:pt>
                <c:pt idx="825">
                  <c:v>315.5</c:v>
                </c:pt>
                <c:pt idx="826">
                  <c:v>316.25</c:v>
                </c:pt>
                <c:pt idx="827">
                  <c:v>317.75</c:v>
                </c:pt>
                <c:pt idx="828">
                  <c:v>321</c:v>
                </c:pt>
                <c:pt idx="829">
                  <c:v>326.25</c:v>
                </c:pt>
                <c:pt idx="830">
                  <c:v>328.25</c:v>
                </c:pt>
                <c:pt idx="831">
                  <c:v>328.25</c:v>
                </c:pt>
                <c:pt idx="832">
                  <c:v>326.25</c:v>
                </c:pt>
                <c:pt idx="833">
                  <c:v>319.75</c:v>
                </c:pt>
                <c:pt idx="834">
                  <c:v>323.25</c:v>
                </c:pt>
                <c:pt idx="835">
                  <c:v>328</c:v>
                </c:pt>
                <c:pt idx="836">
                  <c:v>322.5</c:v>
                </c:pt>
                <c:pt idx="837">
                  <c:v>325.5</c:v>
                </c:pt>
                <c:pt idx="838">
                  <c:v>317.25</c:v>
                </c:pt>
                <c:pt idx="839">
                  <c:v>312.25</c:v>
                </c:pt>
                <c:pt idx="840">
                  <c:v>322.75</c:v>
                </c:pt>
                <c:pt idx="841">
                  <c:v>319.25</c:v>
                </c:pt>
                <c:pt idx="842">
                  <c:v>322.75</c:v>
                </c:pt>
                <c:pt idx="843">
                  <c:v>325.25</c:v>
                </c:pt>
                <c:pt idx="844">
                  <c:v>317.75</c:v>
                </c:pt>
                <c:pt idx="845">
                  <c:v>314.75</c:v>
                </c:pt>
                <c:pt idx="846">
                  <c:v>310</c:v>
                </c:pt>
                <c:pt idx="847">
                  <c:v>306.75</c:v>
                </c:pt>
                <c:pt idx="848">
                  <c:v>312.75</c:v>
                </c:pt>
                <c:pt idx="849">
                  <c:v>317.25</c:v>
                </c:pt>
                <c:pt idx="850">
                  <c:v>321.75</c:v>
                </c:pt>
                <c:pt idx="851">
                  <c:v>320.25</c:v>
                </c:pt>
                <c:pt idx="852">
                  <c:v>312.25</c:v>
                </c:pt>
                <c:pt idx="853">
                  <c:v>304.75</c:v>
                </c:pt>
                <c:pt idx="854">
                  <c:v>302</c:v>
                </c:pt>
                <c:pt idx="855">
                  <c:v>304.25</c:v>
                </c:pt>
                <c:pt idx="856">
                  <c:v>307.5</c:v>
                </c:pt>
                <c:pt idx="857">
                  <c:v>311.5</c:v>
                </c:pt>
                <c:pt idx="858">
                  <c:v>314</c:v>
                </c:pt>
                <c:pt idx="859">
                  <c:v>314.75</c:v>
                </c:pt>
                <c:pt idx="860">
                  <c:v>315.75</c:v>
                </c:pt>
                <c:pt idx="861">
                  <c:v>317.75</c:v>
                </c:pt>
                <c:pt idx="862">
                  <c:v>317</c:v>
                </c:pt>
                <c:pt idx="863">
                  <c:v>316.25</c:v>
                </c:pt>
                <c:pt idx="864">
                  <c:v>313.25</c:v>
                </c:pt>
                <c:pt idx="865">
                  <c:v>311.5</c:v>
                </c:pt>
                <c:pt idx="866">
                  <c:v>311.25</c:v>
                </c:pt>
                <c:pt idx="867">
                  <c:v>314</c:v>
                </c:pt>
                <c:pt idx="868">
                  <c:v>320</c:v>
                </c:pt>
                <c:pt idx="869">
                  <c:v>320</c:v>
                </c:pt>
                <c:pt idx="870">
                  <c:v>321.25</c:v>
                </c:pt>
                <c:pt idx="871">
                  <c:v>319.25</c:v>
                </c:pt>
                <c:pt idx="872">
                  <c:v>312.5</c:v>
                </c:pt>
                <c:pt idx="873">
                  <c:v>313.25</c:v>
                </c:pt>
                <c:pt idx="874">
                  <c:v>312</c:v>
                </c:pt>
                <c:pt idx="875">
                  <c:v>317.5</c:v>
                </c:pt>
                <c:pt idx="876">
                  <c:v>325.5</c:v>
                </c:pt>
                <c:pt idx="877">
                  <c:v>328.25</c:v>
                </c:pt>
                <c:pt idx="878">
                  <c:v>331</c:v>
                </c:pt>
                <c:pt idx="879">
                  <c:v>330.5</c:v>
                </c:pt>
                <c:pt idx="880">
                  <c:v>330</c:v>
                </c:pt>
                <c:pt idx="881">
                  <c:v>336</c:v>
                </c:pt>
                <c:pt idx="882">
                  <c:v>340.25</c:v>
                </c:pt>
                <c:pt idx="883">
                  <c:v>340</c:v>
                </c:pt>
                <c:pt idx="884">
                  <c:v>344.5</c:v>
                </c:pt>
                <c:pt idx="885">
                  <c:v>345.25</c:v>
                </c:pt>
                <c:pt idx="886">
                  <c:v>349.25</c:v>
                </c:pt>
                <c:pt idx="887">
                  <c:v>352.75</c:v>
                </c:pt>
                <c:pt idx="888">
                  <c:v>345.75</c:v>
                </c:pt>
                <c:pt idx="889">
                  <c:v>337.25</c:v>
                </c:pt>
                <c:pt idx="890">
                  <c:v>338.75</c:v>
                </c:pt>
                <c:pt idx="891">
                  <c:v>339.75</c:v>
                </c:pt>
                <c:pt idx="892">
                  <c:v>345.25</c:v>
                </c:pt>
                <c:pt idx="893">
                  <c:v>349.75</c:v>
                </c:pt>
                <c:pt idx="894">
                  <c:v>346.75</c:v>
                </c:pt>
                <c:pt idx="895">
                  <c:v>345.5</c:v>
                </c:pt>
                <c:pt idx="896">
                  <c:v>346.5</c:v>
                </c:pt>
                <c:pt idx="897">
                  <c:v>354</c:v>
                </c:pt>
                <c:pt idx="898">
                  <c:v>357.5</c:v>
                </c:pt>
                <c:pt idx="899">
                  <c:v>368</c:v>
                </c:pt>
                <c:pt idx="900">
                  <c:v>369.5</c:v>
                </c:pt>
                <c:pt idx="901">
                  <c:v>368.5</c:v>
                </c:pt>
                <c:pt idx="902">
                  <c:v>363.75</c:v>
                </c:pt>
                <c:pt idx="903">
                  <c:v>359.5</c:v>
                </c:pt>
                <c:pt idx="904">
                  <c:v>363.5</c:v>
                </c:pt>
                <c:pt idx="905">
                  <c:v>363.75</c:v>
                </c:pt>
                <c:pt idx="906">
                  <c:v>368.25</c:v>
                </c:pt>
                <c:pt idx="907">
                  <c:v>368</c:v>
                </c:pt>
                <c:pt idx="908">
                  <c:v>366</c:v>
                </c:pt>
                <c:pt idx="909">
                  <c:v>370</c:v>
                </c:pt>
                <c:pt idx="910">
                  <c:v>372.75</c:v>
                </c:pt>
                <c:pt idx="911">
                  <c:v>375.75</c:v>
                </c:pt>
                <c:pt idx="912">
                  <c:v>383.25</c:v>
                </c:pt>
                <c:pt idx="913">
                  <c:v>380.5</c:v>
                </c:pt>
                <c:pt idx="914">
                  <c:v>382.25</c:v>
                </c:pt>
                <c:pt idx="915">
                  <c:v>387.5</c:v>
                </c:pt>
                <c:pt idx="916">
                  <c:v>398</c:v>
                </c:pt>
                <c:pt idx="917">
                  <c:v>417.25</c:v>
                </c:pt>
                <c:pt idx="918">
                  <c:v>428.5</c:v>
                </c:pt>
                <c:pt idx="919">
                  <c:v>434</c:v>
                </c:pt>
                <c:pt idx="920">
                  <c:v>430.75</c:v>
                </c:pt>
                <c:pt idx="921">
                  <c:v>429.25</c:v>
                </c:pt>
                <c:pt idx="922">
                  <c:v>432</c:v>
                </c:pt>
                <c:pt idx="923">
                  <c:v>438.25</c:v>
                </c:pt>
                <c:pt idx="924">
                  <c:v>453.75</c:v>
                </c:pt>
                <c:pt idx="925">
                  <c:v>464</c:v>
                </c:pt>
                <c:pt idx="926">
                  <c:v>474.25</c:v>
                </c:pt>
                <c:pt idx="927">
                  <c:v>477.25</c:v>
                </c:pt>
                <c:pt idx="928">
                  <c:v>476</c:v>
                </c:pt>
                <c:pt idx="929">
                  <c:v>475.25</c:v>
                </c:pt>
                <c:pt idx="930">
                  <c:v>477.25</c:v>
                </c:pt>
                <c:pt idx="931">
                  <c:v>490</c:v>
                </c:pt>
                <c:pt idx="932">
                  <c:v>504.5</c:v>
                </c:pt>
                <c:pt idx="933">
                  <c:v>517.5</c:v>
                </c:pt>
                <c:pt idx="934">
                  <c:v>527.25</c:v>
                </c:pt>
                <c:pt idx="935">
                  <c:v>541.75</c:v>
                </c:pt>
                <c:pt idx="936">
                  <c:v>549.25</c:v>
                </c:pt>
                <c:pt idx="937">
                  <c:v>563</c:v>
                </c:pt>
                <c:pt idx="938">
                  <c:v>564</c:v>
                </c:pt>
                <c:pt idx="939">
                  <c:v>547.25</c:v>
                </c:pt>
                <c:pt idx="940">
                  <c:v>543.5</c:v>
                </c:pt>
                <c:pt idx="941">
                  <c:v>544.5</c:v>
                </c:pt>
                <c:pt idx="942">
                  <c:v>557.75</c:v>
                </c:pt>
                <c:pt idx="943">
                  <c:v>589.25</c:v>
                </c:pt>
                <c:pt idx="944">
                  <c:v>610.75</c:v>
                </c:pt>
                <c:pt idx="945">
                  <c:v>621</c:v>
                </c:pt>
                <c:pt idx="946">
                  <c:v>638.25</c:v>
                </c:pt>
                <c:pt idx="947">
                  <c:v>644</c:v>
                </c:pt>
                <c:pt idx="948">
                  <c:v>649.75</c:v>
                </c:pt>
                <c:pt idx="949">
                  <c:v>654.5</c:v>
                </c:pt>
                <c:pt idx="950">
                  <c:v>656</c:v>
                </c:pt>
                <c:pt idx="951">
                  <c:v>659.25</c:v>
                </c:pt>
                <c:pt idx="952">
                  <c:v>657.5</c:v>
                </c:pt>
                <c:pt idx="953">
                  <c:v>644.5</c:v>
                </c:pt>
                <c:pt idx="954">
                  <c:v>639</c:v>
                </c:pt>
                <c:pt idx="955">
                  <c:v>627.75</c:v>
                </c:pt>
                <c:pt idx="956">
                  <c:v>615</c:v>
                </c:pt>
                <c:pt idx="957">
                  <c:v>621.5</c:v>
                </c:pt>
                <c:pt idx="958">
                  <c:v>616.75</c:v>
                </c:pt>
                <c:pt idx="959">
                  <c:v>613.25</c:v>
                </c:pt>
                <c:pt idx="960">
                  <c:v>614.5</c:v>
                </c:pt>
                <c:pt idx="961">
                  <c:v>607.25</c:v>
                </c:pt>
                <c:pt idx="962">
                  <c:v>601</c:v>
                </c:pt>
                <c:pt idx="963">
                  <c:v>601.5</c:v>
                </c:pt>
                <c:pt idx="964">
                  <c:v>598.25</c:v>
                </c:pt>
                <c:pt idx="965">
                  <c:v>592.5</c:v>
                </c:pt>
                <c:pt idx="966">
                  <c:v>580.25</c:v>
                </c:pt>
                <c:pt idx="967">
                  <c:v>568.25</c:v>
                </c:pt>
                <c:pt idx="968">
                  <c:v>566.5</c:v>
                </c:pt>
                <c:pt idx="969">
                  <c:v>562</c:v>
                </c:pt>
                <c:pt idx="970">
                  <c:v>564.25</c:v>
                </c:pt>
                <c:pt idx="971">
                  <c:v>564.75</c:v>
                </c:pt>
                <c:pt idx="972">
                  <c:v>558</c:v>
                </c:pt>
                <c:pt idx="973">
                  <c:v>560.25</c:v>
                </c:pt>
                <c:pt idx="974">
                  <c:v>561</c:v>
                </c:pt>
                <c:pt idx="975">
                  <c:v>556</c:v>
                </c:pt>
                <c:pt idx="976">
                  <c:v>550</c:v>
                </c:pt>
                <c:pt idx="977">
                  <c:v>547.5</c:v>
                </c:pt>
                <c:pt idx="978">
                  <c:v>541.25</c:v>
                </c:pt>
                <c:pt idx="979">
                  <c:v>533.5</c:v>
                </c:pt>
                <c:pt idx="980">
                  <c:v>532.25</c:v>
                </c:pt>
                <c:pt idx="981">
                  <c:v>526.25</c:v>
                </c:pt>
                <c:pt idx="982">
                  <c:v>523.5</c:v>
                </c:pt>
                <c:pt idx="983">
                  <c:v>523.75</c:v>
                </c:pt>
                <c:pt idx="984">
                  <c:v>517.75</c:v>
                </c:pt>
                <c:pt idx="985">
                  <c:v>505.75</c:v>
                </c:pt>
                <c:pt idx="986">
                  <c:v>494</c:v>
                </c:pt>
                <c:pt idx="987">
                  <c:v>490.25</c:v>
                </c:pt>
                <c:pt idx="988">
                  <c:v>488</c:v>
                </c:pt>
                <c:pt idx="989">
                  <c:v>487.25</c:v>
                </c:pt>
                <c:pt idx="990">
                  <c:v>485.5</c:v>
                </c:pt>
                <c:pt idx="991">
                  <c:v>476.25</c:v>
                </c:pt>
                <c:pt idx="992">
                  <c:v>470.25</c:v>
                </c:pt>
                <c:pt idx="993">
                  <c:v>478.75</c:v>
                </c:pt>
                <c:pt idx="994">
                  <c:v>479.5</c:v>
                </c:pt>
                <c:pt idx="995">
                  <c:v>487.75</c:v>
                </c:pt>
                <c:pt idx="996">
                  <c:v>485.5</c:v>
                </c:pt>
                <c:pt idx="997">
                  <c:v>478.75</c:v>
                </c:pt>
                <c:pt idx="998">
                  <c:v>486</c:v>
                </c:pt>
                <c:pt idx="999">
                  <c:v>484.25</c:v>
                </c:pt>
                <c:pt idx="1000">
                  <c:v>485.25</c:v>
                </c:pt>
                <c:pt idx="1001">
                  <c:v>482.5</c:v>
                </c:pt>
                <c:pt idx="1002">
                  <c:v>474.5</c:v>
                </c:pt>
                <c:pt idx="1003">
                  <c:v>467.5</c:v>
                </c:pt>
                <c:pt idx="1004">
                  <c:v>469.25</c:v>
                </c:pt>
                <c:pt idx="1005">
                  <c:v>469</c:v>
                </c:pt>
                <c:pt idx="1006">
                  <c:v>468.75</c:v>
                </c:pt>
                <c:pt idx="1007">
                  <c:v>466.75</c:v>
                </c:pt>
                <c:pt idx="1008">
                  <c:v>460.25</c:v>
                </c:pt>
                <c:pt idx="1009">
                  <c:v>454.25</c:v>
                </c:pt>
                <c:pt idx="1010">
                  <c:v>456</c:v>
                </c:pt>
                <c:pt idx="1011">
                  <c:v>458.75</c:v>
                </c:pt>
                <c:pt idx="1012">
                  <c:v>460.25</c:v>
                </c:pt>
                <c:pt idx="1013">
                  <c:v>462.25</c:v>
                </c:pt>
                <c:pt idx="1014">
                  <c:v>460.25</c:v>
                </c:pt>
                <c:pt idx="1015">
                  <c:v>458</c:v>
                </c:pt>
                <c:pt idx="1016">
                  <c:v>460</c:v>
                </c:pt>
                <c:pt idx="1017">
                  <c:v>459</c:v>
                </c:pt>
                <c:pt idx="1018">
                  <c:v>452</c:v>
                </c:pt>
                <c:pt idx="1019">
                  <c:v>453.75</c:v>
                </c:pt>
                <c:pt idx="1020">
                  <c:v>453.75</c:v>
                </c:pt>
                <c:pt idx="1021">
                  <c:v>458.75</c:v>
                </c:pt>
                <c:pt idx="1022">
                  <c:v>470.25</c:v>
                </c:pt>
                <c:pt idx="1023">
                  <c:v>477</c:v>
                </c:pt>
                <c:pt idx="1024">
                  <c:v>477</c:v>
                </c:pt>
                <c:pt idx="1025">
                  <c:v>475.25</c:v>
                </c:pt>
                <c:pt idx="1026">
                  <c:v>468</c:v>
                </c:pt>
                <c:pt idx="1027">
                  <c:v>457.5</c:v>
                </c:pt>
                <c:pt idx="1028">
                  <c:v>456.5</c:v>
                </c:pt>
                <c:pt idx="1029">
                  <c:v>454.25</c:v>
                </c:pt>
                <c:pt idx="1030">
                  <c:v>452</c:v>
                </c:pt>
                <c:pt idx="1031">
                  <c:v>455.25</c:v>
                </c:pt>
                <c:pt idx="1032">
                  <c:v>451</c:v>
                </c:pt>
                <c:pt idx="1033">
                  <c:v>444.75</c:v>
                </c:pt>
                <c:pt idx="1034">
                  <c:v>446.5</c:v>
                </c:pt>
                <c:pt idx="1035">
                  <c:v>441.25</c:v>
                </c:pt>
                <c:pt idx="1036">
                  <c:v>439</c:v>
                </c:pt>
                <c:pt idx="1037">
                  <c:v>433.25</c:v>
                </c:pt>
                <c:pt idx="1038">
                  <c:v>428.75</c:v>
                </c:pt>
                <c:pt idx="1039">
                  <c:v>427.5</c:v>
                </c:pt>
                <c:pt idx="1040">
                  <c:v>426</c:v>
                </c:pt>
                <c:pt idx="1041">
                  <c:v>430</c:v>
                </c:pt>
                <c:pt idx="1042">
                  <c:v>422.75</c:v>
                </c:pt>
                <c:pt idx="1043">
                  <c:v>419.5</c:v>
                </c:pt>
                <c:pt idx="1044">
                  <c:v>422.25</c:v>
                </c:pt>
                <c:pt idx="1045">
                  <c:v>422.75</c:v>
                </c:pt>
                <c:pt idx="1046">
                  <c:v>433.25</c:v>
                </c:pt>
                <c:pt idx="1047">
                  <c:v>433.5</c:v>
                </c:pt>
                <c:pt idx="1048">
                  <c:v>424.75</c:v>
                </c:pt>
                <c:pt idx="1049">
                  <c:v>424</c:v>
                </c:pt>
                <c:pt idx="1050">
                  <c:v>411.25</c:v>
                </c:pt>
                <c:pt idx="1051">
                  <c:v>403.75</c:v>
                </c:pt>
                <c:pt idx="1052">
                  <c:v>406.25</c:v>
                </c:pt>
                <c:pt idx="1053">
                  <c:v>401</c:v>
                </c:pt>
                <c:pt idx="1054">
                  <c:v>403.25</c:v>
                </c:pt>
                <c:pt idx="1055">
                  <c:v>405.25</c:v>
                </c:pt>
                <c:pt idx="1056">
                  <c:v>400.25</c:v>
                </c:pt>
                <c:pt idx="1057">
                  <c:v>402.25</c:v>
                </c:pt>
                <c:pt idx="1058">
                  <c:v>401.75</c:v>
                </c:pt>
                <c:pt idx="1059">
                  <c:v>408.25</c:v>
                </c:pt>
                <c:pt idx="1060">
                  <c:v>426.75</c:v>
                </c:pt>
                <c:pt idx="1061">
                  <c:v>431.25</c:v>
                </c:pt>
                <c:pt idx="1062">
                  <c:v>433.5</c:v>
                </c:pt>
                <c:pt idx="1063">
                  <c:v>433.5</c:v>
                </c:pt>
                <c:pt idx="1064">
                  <c:v>420.5</c:v>
                </c:pt>
                <c:pt idx="1065">
                  <c:v>419</c:v>
                </c:pt>
                <c:pt idx="1066">
                  <c:v>418.75</c:v>
                </c:pt>
                <c:pt idx="1067">
                  <c:v>416.75</c:v>
                </c:pt>
                <c:pt idx="1068">
                  <c:v>418</c:v>
                </c:pt>
                <c:pt idx="1069">
                  <c:v>416.75</c:v>
                </c:pt>
                <c:pt idx="1070">
                  <c:v>416</c:v>
                </c:pt>
                <c:pt idx="1071">
                  <c:v>415.75</c:v>
                </c:pt>
                <c:pt idx="1072">
                  <c:v>412.5</c:v>
                </c:pt>
                <c:pt idx="1073">
                  <c:v>408.5</c:v>
                </c:pt>
                <c:pt idx="1074">
                  <c:v>407.5</c:v>
                </c:pt>
                <c:pt idx="1075">
                  <c:v>406.25</c:v>
                </c:pt>
                <c:pt idx="1076">
                  <c:v>407.75</c:v>
                </c:pt>
                <c:pt idx="1077">
                  <c:v>409</c:v>
                </c:pt>
                <c:pt idx="1078">
                  <c:v>412</c:v>
                </c:pt>
                <c:pt idx="1079">
                  <c:v>416.5</c:v>
                </c:pt>
                <c:pt idx="1080">
                  <c:v>418</c:v>
                </c:pt>
                <c:pt idx="1081">
                  <c:v>417.25</c:v>
                </c:pt>
                <c:pt idx="1082">
                  <c:v>414</c:v>
                </c:pt>
                <c:pt idx="1083">
                  <c:v>408.25</c:v>
                </c:pt>
                <c:pt idx="1084">
                  <c:v>401</c:v>
                </c:pt>
                <c:pt idx="1085">
                  <c:v>399.75</c:v>
                </c:pt>
                <c:pt idx="1086">
                  <c:v>398</c:v>
                </c:pt>
                <c:pt idx="1087">
                  <c:v>395</c:v>
                </c:pt>
                <c:pt idx="1088">
                  <c:v>393.5</c:v>
                </c:pt>
                <c:pt idx="1089">
                  <c:v>390.25</c:v>
                </c:pt>
                <c:pt idx="1090">
                  <c:v>390.75</c:v>
                </c:pt>
                <c:pt idx="1091">
                  <c:v>390.25</c:v>
                </c:pt>
                <c:pt idx="1092">
                  <c:v>386.25</c:v>
                </c:pt>
                <c:pt idx="1093">
                  <c:v>381.5</c:v>
                </c:pt>
                <c:pt idx="1094">
                  <c:v>378.75</c:v>
                </c:pt>
                <c:pt idx="1095">
                  <c:v>376.5</c:v>
                </c:pt>
                <c:pt idx="1096">
                  <c:v>383.25</c:v>
                </c:pt>
                <c:pt idx="1097">
                  <c:v>384.75</c:v>
                </c:pt>
                <c:pt idx="1098">
                  <c:v>383.75</c:v>
                </c:pt>
                <c:pt idx="1099">
                  <c:v>381</c:v>
                </c:pt>
                <c:pt idx="1100">
                  <c:v>374.25</c:v>
                </c:pt>
                <c:pt idx="1101">
                  <c:v>371</c:v>
                </c:pt>
                <c:pt idx="1102">
                  <c:v>365</c:v>
                </c:pt>
                <c:pt idx="1103">
                  <c:v>365.5</c:v>
                </c:pt>
                <c:pt idx="1104">
                  <c:v>366.75</c:v>
                </c:pt>
                <c:pt idx="1105">
                  <c:v>368.5</c:v>
                </c:pt>
                <c:pt idx="1106">
                  <c:v>370.25</c:v>
                </c:pt>
                <c:pt idx="1107">
                  <c:v>367</c:v>
                </c:pt>
                <c:pt idx="1108">
                  <c:v>362.75</c:v>
                </c:pt>
                <c:pt idx="1109">
                  <c:v>365.75</c:v>
                </c:pt>
                <c:pt idx="1110">
                  <c:v>369.25</c:v>
                </c:pt>
                <c:pt idx="1111">
                  <c:v>376</c:v>
                </c:pt>
                <c:pt idx="1112">
                  <c:v>380.25</c:v>
                </c:pt>
                <c:pt idx="1113">
                  <c:v>377.75</c:v>
                </c:pt>
                <c:pt idx="1114">
                  <c:v>374.25</c:v>
                </c:pt>
                <c:pt idx="1115">
                  <c:v>370.75</c:v>
                </c:pt>
                <c:pt idx="1116">
                  <c:v>371.75</c:v>
                </c:pt>
                <c:pt idx="1117">
                  <c:v>373.75</c:v>
                </c:pt>
                <c:pt idx="1118">
                  <c:v>377.5</c:v>
                </c:pt>
                <c:pt idx="1119">
                  <c:v>380.25</c:v>
                </c:pt>
                <c:pt idx="1120">
                  <c:v>381</c:v>
                </c:pt>
                <c:pt idx="1121">
                  <c:v>379.75</c:v>
                </c:pt>
                <c:pt idx="1122">
                  <c:v>374.25</c:v>
                </c:pt>
                <c:pt idx="1123">
                  <c:v>374.5</c:v>
                </c:pt>
                <c:pt idx="1124">
                  <c:v>369.5</c:v>
                </c:pt>
                <c:pt idx="1125">
                  <c:v>369</c:v>
                </c:pt>
                <c:pt idx="1126">
                  <c:v>371.25</c:v>
                </c:pt>
                <c:pt idx="1127">
                  <c:v>368.25</c:v>
                </c:pt>
                <c:pt idx="1128">
                  <c:v>371.5</c:v>
                </c:pt>
                <c:pt idx="1129">
                  <c:v>373</c:v>
                </c:pt>
                <c:pt idx="1130">
                  <c:v>374.25</c:v>
                </c:pt>
                <c:pt idx="1131">
                  <c:v>379.75</c:v>
                </c:pt>
                <c:pt idx="1132">
                  <c:v>382.75</c:v>
                </c:pt>
                <c:pt idx="1133">
                  <c:v>382.5</c:v>
                </c:pt>
                <c:pt idx="1134">
                  <c:v>382.5</c:v>
                </c:pt>
                <c:pt idx="1135">
                  <c:v>369.75</c:v>
                </c:pt>
                <c:pt idx="1136">
                  <c:v>368</c:v>
                </c:pt>
                <c:pt idx="1137">
                  <c:v>366.5</c:v>
                </c:pt>
                <c:pt idx="1138">
                  <c:v>364</c:v>
                </c:pt>
                <c:pt idx="1139">
                  <c:v>369.5</c:v>
                </c:pt>
                <c:pt idx="1140">
                  <c:v>386.25</c:v>
                </c:pt>
                <c:pt idx="1141">
                  <c:v>395.25</c:v>
                </c:pt>
                <c:pt idx="1142">
                  <c:v>402.75</c:v>
                </c:pt>
                <c:pt idx="1143">
                  <c:v>406.25</c:v>
                </c:pt>
                <c:pt idx="1144">
                  <c:v>380.5</c:v>
                </c:pt>
                <c:pt idx="1145">
                  <c:v>368.5</c:v>
                </c:pt>
                <c:pt idx="1146">
                  <c:v>361.25</c:v>
                </c:pt>
                <c:pt idx="1147">
                  <c:v>358.75</c:v>
                </c:pt>
                <c:pt idx="1148">
                  <c:v>366.75</c:v>
                </c:pt>
                <c:pt idx="1149">
                  <c:v>365</c:v>
                </c:pt>
                <c:pt idx="1150">
                  <c:v>360.5</c:v>
                </c:pt>
                <c:pt idx="1151">
                  <c:v>359.25</c:v>
                </c:pt>
                <c:pt idx="1152">
                  <c:v>354.75</c:v>
                </c:pt>
                <c:pt idx="1153">
                  <c:v>354.25</c:v>
                </c:pt>
                <c:pt idx="1154">
                  <c:v>357.5</c:v>
                </c:pt>
                <c:pt idx="1155">
                  <c:v>353.5</c:v>
                </c:pt>
                <c:pt idx="1156">
                  <c:v>349.75</c:v>
                </c:pt>
                <c:pt idx="1157">
                  <c:v>347</c:v>
                </c:pt>
                <c:pt idx="1158">
                  <c:v>342.75</c:v>
                </c:pt>
                <c:pt idx="1159">
                  <c:v>344.25</c:v>
                </c:pt>
                <c:pt idx="1160">
                  <c:v>352.5</c:v>
                </c:pt>
                <c:pt idx="1161">
                  <c:v>355</c:v>
                </c:pt>
                <c:pt idx="1162">
                  <c:v>357.5</c:v>
                </c:pt>
                <c:pt idx="1163">
                  <c:v>354.75</c:v>
                </c:pt>
                <c:pt idx="1164">
                  <c:v>344</c:v>
                </c:pt>
                <c:pt idx="1165">
                  <c:v>340</c:v>
                </c:pt>
                <c:pt idx="1166">
                  <c:v>340.5</c:v>
                </c:pt>
                <c:pt idx="1167">
                  <c:v>340.75</c:v>
                </c:pt>
                <c:pt idx="1168">
                  <c:v>345.25</c:v>
                </c:pt>
                <c:pt idx="1169">
                  <c:v>349</c:v>
                </c:pt>
                <c:pt idx="1170">
                  <c:v>344.5</c:v>
                </c:pt>
                <c:pt idx="1171">
                  <c:v>346.5</c:v>
                </c:pt>
                <c:pt idx="1172">
                  <c:v>345.25</c:v>
                </c:pt>
                <c:pt idx="1173">
                  <c:v>344.5</c:v>
                </c:pt>
                <c:pt idx="1174">
                  <c:v>348.5</c:v>
                </c:pt>
                <c:pt idx="1175">
                  <c:v>345.25</c:v>
                </c:pt>
                <c:pt idx="1176">
                  <c:v>344.75</c:v>
                </c:pt>
                <c:pt idx="1177">
                  <c:v>342</c:v>
                </c:pt>
                <c:pt idx="1178">
                  <c:v>337.5</c:v>
                </c:pt>
                <c:pt idx="1179">
                  <c:v>335</c:v>
                </c:pt>
                <c:pt idx="1180">
                  <c:v>333.75</c:v>
                </c:pt>
                <c:pt idx="1181">
                  <c:v>334.5</c:v>
                </c:pt>
                <c:pt idx="1182">
                  <c:v>332.75</c:v>
                </c:pt>
                <c:pt idx="1183">
                  <c:v>327.25</c:v>
                </c:pt>
                <c:pt idx="1184">
                  <c:v>322.25</c:v>
                </c:pt>
                <c:pt idx="1185">
                  <c:v>317.25</c:v>
                </c:pt>
                <c:pt idx="1186">
                  <c:v>314.75</c:v>
                </c:pt>
                <c:pt idx="1187">
                  <c:v>328.5</c:v>
                </c:pt>
                <c:pt idx="1188">
                  <c:v>337.75</c:v>
                </c:pt>
                <c:pt idx="1189">
                  <c:v>345.5</c:v>
                </c:pt>
                <c:pt idx="1190">
                  <c:v>352.5</c:v>
                </c:pt>
                <c:pt idx="1191">
                  <c:v>347.25</c:v>
                </c:pt>
                <c:pt idx="1192">
                  <c:v>344</c:v>
                </c:pt>
                <c:pt idx="1193">
                  <c:v>340.25</c:v>
                </c:pt>
                <c:pt idx="1194">
                  <c:v>334.75</c:v>
                </c:pt>
                <c:pt idx="1195">
                  <c:v>328.75</c:v>
                </c:pt>
                <c:pt idx="1196">
                  <c:v>332.75</c:v>
                </c:pt>
                <c:pt idx="1197">
                  <c:v>341.75</c:v>
                </c:pt>
                <c:pt idx="1198">
                  <c:v>345.5</c:v>
                </c:pt>
                <c:pt idx="1199">
                  <c:v>352.25</c:v>
                </c:pt>
                <c:pt idx="1200">
                  <c:v>346</c:v>
                </c:pt>
                <c:pt idx="1201">
                  <c:v>336.25</c:v>
                </c:pt>
                <c:pt idx="1202">
                  <c:v>335</c:v>
                </c:pt>
                <c:pt idx="1203">
                  <c:v>335.25</c:v>
                </c:pt>
                <c:pt idx="1204">
                  <c:v>334</c:v>
                </c:pt>
                <c:pt idx="1205">
                  <c:v>337.5</c:v>
                </c:pt>
                <c:pt idx="1206">
                  <c:v>336.5</c:v>
                </c:pt>
                <c:pt idx="1207">
                  <c:v>338</c:v>
                </c:pt>
                <c:pt idx="1208">
                  <c:v>337.25</c:v>
                </c:pt>
                <c:pt idx="1209">
                  <c:v>331.25</c:v>
                </c:pt>
                <c:pt idx="1210">
                  <c:v>329.5</c:v>
                </c:pt>
                <c:pt idx="1211">
                  <c:v>319.25</c:v>
                </c:pt>
                <c:pt idx="1212">
                  <c:v>321</c:v>
                </c:pt>
                <c:pt idx="1213">
                  <c:v>316.5</c:v>
                </c:pt>
                <c:pt idx="1214">
                  <c:v>312</c:v>
                </c:pt>
                <c:pt idx="1215">
                  <c:v>317</c:v>
                </c:pt>
                <c:pt idx="1216">
                  <c:v>320.25</c:v>
                </c:pt>
                <c:pt idx="1217">
                  <c:v>325.25</c:v>
                </c:pt>
                <c:pt idx="1218">
                  <c:v>323.5</c:v>
                </c:pt>
                <c:pt idx="1219">
                  <c:v>322.75</c:v>
                </c:pt>
                <c:pt idx="1220">
                  <c:v>312.5</c:v>
                </c:pt>
                <c:pt idx="1221">
                  <c:v>310.5</c:v>
                </c:pt>
                <c:pt idx="1222">
                  <c:v>315.5</c:v>
                </c:pt>
                <c:pt idx="1223">
                  <c:v>312.25</c:v>
                </c:pt>
                <c:pt idx="1224">
                  <c:v>314.5</c:v>
                </c:pt>
                <c:pt idx="1225">
                  <c:v>315.25</c:v>
                </c:pt>
                <c:pt idx="1226">
                  <c:v>312</c:v>
                </c:pt>
                <c:pt idx="1227">
                  <c:v>309.25</c:v>
                </c:pt>
                <c:pt idx="1228">
                  <c:v>300.75</c:v>
                </c:pt>
                <c:pt idx="1229">
                  <c:v>297.5</c:v>
                </c:pt>
                <c:pt idx="1230">
                  <c:v>293.75</c:v>
                </c:pt>
                <c:pt idx="1231">
                  <c:v>296</c:v>
                </c:pt>
                <c:pt idx="1232">
                  <c:v>301</c:v>
                </c:pt>
                <c:pt idx="1233">
                  <c:v>299.75</c:v>
                </c:pt>
                <c:pt idx="1234">
                  <c:v>303.25</c:v>
                </c:pt>
                <c:pt idx="1235">
                  <c:v>304.25</c:v>
                </c:pt>
                <c:pt idx="1236">
                  <c:v>299.75</c:v>
                </c:pt>
                <c:pt idx="1237">
                  <c:v>299</c:v>
                </c:pt>
                <c:pt idx="1238">
                  <c:v>295</c:v>
                </c:pt>
                <c:pt idx="1239">
                  <c:v>287.75</c:v>
                </c:pt>
                <c:pt idx="1240">
                  <c:v>284</c:v>
                </c:pt>
                <c:pt idx="1241">
                  <c:v>281.25</c:v>
                </c:pt>
                <c:pt idx="1242">
                  <c:v>281.25</c:v>
                </c:pt>
                <c:pt idx="1243">
                  <c:v>279</c:v>
                </c:pt>
                <c:pt idx="1244">
                  <c:v>285.75</c:v>
                </c:pt>
                <c:pt idx="1245">
                  <c:v>287.75</c:v>
                </c:pt>
                <c:pt idx="1246">
                  <c:v>294.25</c:v>
                </c:pt>
                <c:pt idx="1247">
                  <c:v>299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209280"/>
        <c:axId val="110211072"/>
      </c:lineChart>
      <c:catAx>
        <c:axId val="110197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3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07744"/>
        <c:crosses val="autoZero"/>
        <c:auto val="0"/>
        <c:lblAlgn val="ctr"/>
        <c:lblOffset val="100"/>
        <c:tickLblSkip val="105"/>
        <c:tickMarkSkip val="105"/>
        <c:noMultiLvlLbl val="0"/>
      </c:catAx>
      <c:valAx>
        <c:axId val="110207744"/>
        <c:scaling>
          <c:orientation val="minMax"/>
          <c:max val="700"/>
          <c:min val="200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 w="13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197760"/>
        <c:crosses val="autoZero"/>
        <c:crossBetween val="between"/>
        <c:majorUnit val="100"/>
      </c:valAx>
      <c:catAx>
        <c:axId val="110209280"/>
        <c:scaling>
          <c:orientation val="minMax"/>
        </c:scaling>
        <c:delete val="1"/>
        <c:axPos val="b"/>
        <c:majorTickMark val="out"/>
        <c:minorTickMark val="none"/>
        <c:tickLblPos val="none"/>
        <c:crossAx val="110211072"/>
        <c:crosses val="autoZero"/>
        <c:auto val="0"/>
        <c:lblAlgn val="ctr"/>
        <c:lblOffset val="100"/>
        <c:noMultiLvlLbl val="0"/>
      </c:catAx>
      <c:valAx>
        <c:axId val="1102110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0209280"/>
        <c:crosses val="autoZero"/>
        <c:crossBetween val="between"/>
      </c:valAx>
      <c:spPr>
        <a:solidFill>
          <a:srgbClr val="FFFFFF"/>
        </a:solidFill>
        <a:ln w="1071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1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048726467331094E-2"/>
          <c:y val="0.13522547498383064"/>
          <c:w val="0.93466223698781903"/>
          <c:h val="0.71012215821964186"/>
        </c:manualLayout>
      </c:layout>
      <c:barChart>
        <c:barDir val="col"/>
        <c:grouping val="clustered"/>
        <c:varyColors val="0"/>
        <c:ser>
          <c:idx val="1"/>
          <c:order val="0"/>
          <c:tx>
            <c:v>recession</c:v>
          </c:tx>
          <c:spPr>
            <a:solidFill>
              <a:srgbClr val="C0C0C0"/>
            </a:solidFill>
            <a:ln w="11345">
              <a:noFill/>
            </a:ln>
          </c:spPr>
          <c:invertIfNegative val="0"/>
          <c:cat>
            <c:numRef>
              <c:f>Sheet1!$A$134:$A$420</c:f>
              <c:numCache>
                <c:formatCode>General</c:formatCode>
                <c:ptCount val="287"/>
                <c:pt idx="0">
                  <c:v>1991</c:v>
                </c:pt>
                <c:pt idx="1">
                  <c:v>1991</c:v>
                </c:pt>
                <c:pt idx="2">
                  <c:v>1991</c:v>
                </c:pt>
                <c:pt idx="3">
                  <c:v>1991</c:v>
                </c:pt>
                <c:pt idx="4">
                  <c:v>1991</c:v>
                </c:pt>
                <c:pt idx="5">
                  <c:v>1991</c:v>
                </c:pt>
                <c:pt idx="6">
                  <c:v>1991</c:v>
                </c:pt>
                <c:pt idx="7">
                  <c:v>1991</c:v>
                </c:pt>
                <c:pt idx="8">
                  <c:v>1991</c:v>
                </c:pt>
                <c:pt idx="9">
                  <c:v>1991</c:v>
                </c:pt>
                <c:pt idx="10">
                  <c:v>1991</c:v>
                </c:pt>
                <c:pt idx="11">
                  <c:v>1991</c:v>
                </c:pt>
                <c:pt idx="12">
                  <c:v>1992</c:v>
                </c:pt>
                <c:pt idx="13">
                  <c:v>1992</c:v>
                </c:pt>
                <c:pt idx="14">
                  <c:v>1992</c:v>
                </c:pt>
                <c:pt idx="15">
                  <c:v>1992</c:v>
                </c:pt>
                <c:pt idx="16">
                  <c:v>1992</c:v>
                </c:pt>
                <c:pt idx="17">
                  <c:v>1992</c:v>
                </c:pt>
                <c:pt idx="18">
                  <c:v>1992</c:v>
                </c:pt>
                <c:pt idx="19">
                  <c:v>1992</c:v>
                </c:pt>
                <c:pt idx="20">
                  <c:v>1992</c:v>
                </c:pt>
                <c:pt idx="21">
                  <c:v>1992</c:v>
                </c:pt>
                <c:pt idx="22">
                  <c:v>1992</c:v>
                </c:pt>
                <c:pt idx="23">
                  <c:v>1992</c:v>
                </c:pt>
                <c:pt idx="24">
                  <c:v>1993</c:v>
                </c:pt>
                <c:pt idx="25">
                  <c:v>1993</c:v>
                </c:pt>
                <c:pt idx="26">
                  <c:v>1993</c:v>
                </c:pt>
                <c:pt idx="27">
                  <c:v>1993</c:v>
                </c:pt>
                <c:pt idx="28">
                  <c:v>1993</c:v>
                </c:pt>
                <c:pt idx="29">
                  <c:v>1993</c:v>
                </c:pt>
                <c:pt idx="30">
                  <c:v>1993</c:v>
                </c:pt>
                <c:pt idx="31">
                  <c:v>1993</c:v>
                </c:pt>
                <c:pt idx="32">
                  <c:v>1993</c:v>
                </c:pt>
                <c:pt idx="33">
                  <c:v>1993</c:v>
                </c:pt>
                <c:pt idx="34">
                  <c:v>1993</c:v>
                </c:pt>
                <c:pt idx="35">
                  <c:v>1993</c:v>
                </c:pt>
                <c:pt idx="36">
                  <c:v>1994</c:v>
                </c:pt>
                <c:pt idx="37">
                  <c:v>1994</c:v>
                </c:pt>
                <c:pt idx="38">
                  <c:v>1994</c:v>
                </c:pt>
                <c:pt idx="39">
                  <c:v>1994</c:v>
                </c:pt>
                <c:pt idx="40">
                  <c:v>1994</c:v>
                </c:pt>
                <c:pt idx="41">
                  <c:v>1994</c:v>
                </c:pt>
                <c:pt idx="42">
                  <c:v>1994</c:v>
                </c:pt>
                <c:pt idx="43">
                  <c:v>1994</c:v>
                </c:pt>
                <c:pt idx="44">
                  <c:v>1994</c:v>
                </c:pt>
                <c:pt idx="45">
                  <c:v>1994</c:v>
                </c:pt>
                <c:pt idx="46">
                  <c:v>1994</c:v>
                </c:pt>
                <c:pt idx="47">
                  <c:v>1994</c:v>
                </c:pt>
                <c:pt idx="48">
                  <c:v>1995</c:v>
                </c:pt>
                <c:pt idx="49">
                  <c:v>1995</c:v>
                </c:pt>
                <c:pt idx="50">
                  <c:v>1995</c:v>
                </c:pt>
                <c:pt idx="51">
                  <c:v>1995</c:v>
                </c:pt>
                <c:pt idx="52">
                  <c:v>1995</c:v>
                </c:pt>
                <c:pt idx="53">
                  <c:v>1995</c:v>
                </c:pt>
                <c:pt idx="54">
                  <c:v>1995</c:v>
                </c:pt>
                <c:pt idx="55">
                  <c:v>1995</c:v>
                </c:pt>
                <c:pt idx="56">
                  <c:v>1995</c:v>
                </c:pt>
                <c:pt idx="57">
                  <c:v>1995</c:v>
                </c:pt>
                <c:pt idx="58">
                  <c:v>1995</c:v>
                </c:pt>
                <c:pt idx="59">
                  <c:v>1995</c:v>
                </c:pt>
                <c:pt idx="60">
                  <c:v>1996</c:v>
                </c:pt>
                <c:pt idx="61">
                  <c:v>1996</c:v>
                </c:pt>
                <c:pt idx="62">
                  <c:v>1996</c:v>
                </c:pt>
                <c:pt idx="63">
                  <c:v>1996</c:v>
                </c:pt>
                <c:pt idx="64">
                  <c:v>1996</c:v>
                </c:pt>
                <c:pt idx="65">
                  <c:v>1996</c:v>
                </c:pt>
                <c:pt idx="66">
                  <c:v>1996</c:v>
                </c:pt>
                <c:pt idx="67">
                  <c:v>1996</c:v>
                </c:pt>
                <c:pt idx="68">
                  <c:v>1996</c:v>
                </c:pt>
                <c:pt idx="69">
                  <c:v>1996</c:v>
                </c:pt>
                <c:pt idx="70">
                  <c:v>1996</c:v>
                </c:pt>
                <c:pt idx="71">
                  <c:v>1996</c:v>
                </c:pt>
                <c:pt idx="72">
                  <c:v>1997</c:v>
                </c:pt>
                <c:pt idx="73">
                  <c:v>1997</c:v>
                </c:pt>
                <c:pt idx="74">
                  <c:v>1997</c:v>
                </c:pt>
                <c:pt idx="75">
                  <c:v>1997</c:v>
                </c:pt>
                <c:pt idx="76">
                  <c:v>1997</c:v>
                </c:pt>
                <c:pt idx="77">
                  <c:v>1997</c:v>
                </c:pt>
                <c:pt idx="78">
                  <c:v>1997</c:v>
                </c:pt>
                <c:pt idx="79">
                  <c:v>1997</c:v>
                </c:pt>
                <c:pt idx="80">
                  <c:v>1997</c:v>
                </c:pt>
                <c:pt idx="81">
                  <c:v>1997</c:v>
                </c:pt>
                <c:pt idx="82">
                  <c:v>1997</c:v>
                </c:pt>
                <c:pt idx="83">
                  <c:v>1997</c:v>
                </c:pt>
                <c:pt idx="84">
                  <c:v>1998</c:v>
                </c:pt>
                <c:pt idx="85">
                  <c:v>1998</c:v>
                </c:pt>
                <c:pt idx="86">
                  <c:v>1998</c:v>
                </c:pt>
                <c:pt idx="87">
                  <c:v>1998</c:v>
                </c:pt>
                <c:pt idx="88">
                  <c:v>1998</c:v>
                </c:pt>
                <c:pt idx="89">
                  <c:v>1998</c:v>
                </c:pt>
                <c:pt idx="90">
                  <c:v>1998</c:v>
                </c:pt>
                <c:pt idx="91">
                  <c:v>1998</c:v>
                </c:pt>
                <c:pt idx="92">
                  <c:v>1998</c:v>
                </c:pt>
                <c:pt idx="93">
                  <c:v>1998</c:v>
                </c:pt>
                <c:pt idx="94">
                  <c:v>1998</c:v>
                </c:pt>
                <c:pt idx="95">
                  <c:v>1998</c:v>
                </c:pt>
                <c:pt idx="96">
                  <c:v>1999</c:v>
                </c:pt>
                <c:pt idx="97">
                  <c:v>1999</c:v>
                </c:pt>
                <c:pt idx="98">
                  <c:v>1999</c:v>
                </c:pt>
                <c:pt idx="99">
                  <c:v>1999</c:v>
                </c:pt>
                <c:pt idx="100">
                  <c:v>1999</c:v>
                </c:pt>
                <c:pt idx="101">
                  <c:v>1999</c:v>
                </c:pt>
                <c:pt idx="102">
                  <c:v>1999</c:v>
                </c:pt>
                <c:pt idx="103">
                  <c:v>1999</c:v>
                </c:pt>
                <c:pt idx="104">
                  <c:v>1999</c:v>
                </c:pt>
                <c:pt idx="105">
                  <c:v>1999</c:v>
                </c:pt>
                <c:pt idx="106">
                  <c:v>1999</c:v>
                </c:pt>
                <c:pt idx="107">
                  <c:v>1999</c:v>
                </c:pt>
                <c:pt idx="108">
                  <c:v>2000</c:v>
                </c:pt>
                <c:pt idx="109">
                  <c:v>2000</c:v>
                </c:pt>
                <c:pt idx="110">
                  <c:v>2000</c:v>
                </c:pt>
                <c:pt idx="111">
                  <c:v>2000</c:v>
                </c:pt>
                <c:pt idx="112">
                  <c:v>2000</c:v>
                </c:pt>
                <c:pt idx="113">
                  <c:v>2000</c:v>
                </c:pt>
                <c:pt idx="114">
                  <c:v>2000</c:v>
                </c:pt>
                <c:pt idx="115">
                  <c:v>2000</c:v>
                </c:pt>
                <c:pt idx="116">
                  <c:v>2000</c:v>
                </c:pt>
                <c:pt idx="117">
                  <c:v>2000</c:v>
                </c:pt>
                <c:pt idx="118">
                  <c:v>2000</c:v>
                </c:pt>
                <c:pt idx="119">
                  <c:v>2000</c:v>
                </c:pt>
                <c:pt idx="120">
                  <c:v>2001</c:v>
                </c:pt>
                <c:pt idx="121">
                  <c:v>2001</c:v>
                </c:pt>
                <c:pt idx="122">
                  <c:v>2001</c:v>
                </c:pt>
                <c:pt idx="123">
                  <c:v>2001</c:v>
                </c:pt>
                <c:pt idx="124">
                  <c:v>2001</c:v>
                </c:pt>
                <c:pt idx="125">
                  <c:v>2001</c:v>
                </c:pt>
                <c:pt idx="126">
                  <c:v>2001</c:v>
                </c:pt>
                <c:pt idx="127">
                  <c:v>2001</c:v>
                </c:pt>
                <c:pt idx="128">
                  <c:v>2001</c:v>
                </c:pt>
                <c:pt idx="129">
                  <c:v>2001</c:v>
                </c:pt>
                <c:pt idx="130">
                  <c:v>2001</c:v>
                </c:pt>
                <c:pt idx="131">
                  <c:v>2001</c:v>
                </c:pt>
                <c:pt idx="132">
                  <c:v>2002</c:v>
                </c:pt>
                <c:pt idx="133">
                  <c:v>2002</c:v>
                </c:pt>
                <c:pt idx="134">
                  <c:v>2002</c:v>
                </c:pt>
                <c:pt idx="135">
                  <c:v>2002</c:v>
                </c:pt>
                <c:pt idx="136">
                  <c:v>2002</c:v>
                </c:pt>
                <c:pt idx="137">
                  <c:v>2002</c:v>
                </c:pt>
                <c:pt idx="138">
                  <c:v>2002</c:v>
                </c:pt>
                <c:pt idx="139">
                  <c:v>2002</c:v>
                </c:pt>
                <c:pt idx="140">
                  <c:v>2002</c:v>
                </c:pt>
                <c:pt idx="141">
                  <c:v>2002</c:v>
                </c:pt>
                <c:pt idx="142">
                  <c:v>2002</c:v>
                </c:pt>
                <c:pt idx="143">
                  <c:v>2002</c:v>
                </c:pt>
                <c:pt idx="144">
                  <c:v>2003</c:v>
                </c:pt>
                <c:pt idx="145">
                  <c:v>2003</c:v>
                </c:pt>
                <c:pt idx="146">
                  <c:v>2003</c:v>
                </c:pt>
                <c:pt idx="147">
                  <c:v>2003</c:v>
                </c:pt>
                <c:pt idx="148">
                  <c:v>2003</c:v>
                </c:pt>
                <c:pt idx="149">
                  <c:v>2003</c:v>
                </c:pt>
                <c:pt idx="150">
                  <c:v>2003</c:v>
                </c:pt>
                <c:pt idx="151">
                  <c:v>2003</c:v>
                </c:pt>
                <c:pt idx="152">
                  <c:v>2003</c:v>
                </c:pt>
                <c:pt idx="153">
                  <c:v>2003</c:v>
                </c:pt>
                <c:pt idx="154">
                  <c:v>2003</c:v>
                </c:pt>
                <c:pt idx="155">
                  <c:v>2003</c:v>
                </c:pt>
                <c:pt idx="156">
                  <c:v>2004</c:v>
                </c:pt>
                <c:pt idx="157">
                  <c:v>2004</c:v>
                </c:pt>
                <c:pt idx="158">
                  <c:v>2004</c:v>
                </c:pt>
                <c:pt idx="159">
                  <c:v>2004</c:v>
                </c:pt>
                <c:pt idx="160">
                  <c:v>2004</c:v>
                </c:pt>
                <c:pt idx="161">
                  <c:v>2004</c:v>
                </c:pt>
                <c:pt idx="162">
                  <c:v>2004</c:v>
                </c:pt>
                <c:pt idx="163">
                  <c:v>2004</c:v>
                </c:pt>
                <c:pt idx="164">
                  <c:v>2004</c:v>
                </c:pt>
                <c:pt idx="165">
                  <c:v>2004</c:v>
                </c:pt>
                <c:pt idx="166">
                  <c:v>2004</c:v>
                </c:pt>
                <c:pt idx="167">
                  <c:v>2004</c:v>
                </c:pt>
                <c:pt idx="168">
                  <c:v>2005</c:v>
                </c:pt>
                <c:pt idx="169">
                  <c:v>2005</c:v>
                </c:pt>
                <c:pt idx="170">
                  <c:v>2005</c:v>
                </c:pt>
                <c:pt idx="171">
                  <c:v>2005</c:v>
                </c:pt>
                <c:pt idx="172">
                  <c:v>2005</c:v>
                </c:pt>
                <c:pt idx="173">
                  <c:v>2005</c:v>
                </c:pt>
                <c:pt idx="174">
                  <c:v>2005</c:v>
                </c:pt>
                <c:pt idx="175">
                  <c:v>2005</c:v>
                </c:pt>
                <c:pt idx="176">
                  <c:v>2005</c:v>
                </c:pt>
                <c:pt idx="177">
                  <c:v>2005</c:v>
                </c:pt>
                <c:pt idx="178">
                  <c:v>2005</c:v>
                </c:pt>
                <c:pt idx="179">
                  <c:v>2005</c:v>
                </c:pt>
                <c:pt idx="180">
                  <c:v>2006</c:v>
                </c:pt>
                <c:pt idx="181">
                  <c:v>2006</c:v>
                </c:pt>
                <c:pt idx="182">
                  <c:v>2006</c:v>
                </c:pt>
                <c:pt idx="183">
                  <c:v>2006</c:v>
                </c:pt>
                <c:pt idx="184">
                  <c:v>2006</c:v>
                </c:pt>
                <c:pt idx="185">
                  <c:v>2006</c:v>
                </c:pt>
                <c:pt idx="186">
                  <c:v>2006</c:v>
                </c:pt>
                <c:pt idx="187">
                  <c:v>2006</c:v>
                </c:pt>
                <c:pt idx="188">
                  <c:v>2006</c:v>
                </c:pt>
                <c:pt idx="189">
                  <c:v>2006</c:v>
                </c:pt>
                <c:pt idx="190">
                  <c:v>2006</c:v>
                </c:pt>
                <c:pt idx="191">
                  <c:v>2006</c:v>
                </c:pt>
                <c:pt idx="192">
                  <c:v>2007</c:v>
                </c:pt>
                <c:pt idx="193">
                  <c:v>2007</c:v>
                </c:pt>
                <c:pt idx="194">
                  <c:v>2007</c:v>
                </c:pt>
                <c:pt idx="195">
                  <c:v>2007</c:v>
                </c:pt>
                <c:pt idx="196">
                  <c:v>2007</c:v>
                </c:pt>
                <c:pt idx="197">
                  <c:v>2007</c:v>
                </c:pt>
                <c:pt idx="198">
                  <c:v>2007</c:v>
                </c:pt>
                <c:pt idx="199">
                  <c:v>2007</c:v>
                </c:pt>
                <c:pt idx="200">
                  <c:v>2007</c:v>
                </c:pt>
                <c:pt idx="201">
                  <c:v>2007</c:v>
                </c:pt>
                <c:pt idx="202">
                  <c:v>2007</c:v>
                </c:pt>
                <c:pt idx="203">
                  <c:v>2007</c:v>
                </c:pt>
                <c:pt idx="204">
                  <c:v>2008</c:v>
                </c:pt>
                <c:pt idx="205">
                  <c:v>2008</c:v>
                </c:pt>
                <c:pt idx="206">
                  <c:v>2008</c:v>
                </c:pt>
                <c:pt idx="207">
                  <c:v>2008</c:v>
                </c:pt>
                <c:pt idx="208">
                  <c:v>2008</c:v>
                </c:pt>
                <c:pt idx="209">
                  <c:v>2008</c:v>
                </c:pt>
                <c:pt idx="210">
                  <c:v>2008</c:v>
                </c:pt>
                <c:pt idx="211">
                  <c:v>2008</c:v>
                </c:pt>
                <c:pt idx="212">
                  <c:v>2008</c:v>
                </c:pt>
                <c:pt idx="213">
                  <c:v>2008</c:v>
                </c:pt>
                <c:pt idx="214">
                  <c:v>2008</c:v>
                </c:pt>
                <c:pt idx="215">
                  <c:v>2008</c:v>
                </c:pt>
                <c:pt idx="216">
                  <c:v>2009</c:v>
                </c:pt>
                <c:pt idx="217">
                  <c:v>2009</c:v>
                </c:pt>
                <c:pt idx="218">
                  <c:v>2009</c:v>
                </c:pt>
                <c:pt idx="219">
                  <c:v>2009</c:v>
                </c:pt>
                <c:pt idx="220">
                  <c:v>2009</c:v>
                </c:pt>
                <c:pt idx="221">
                  <c:v>2009</c:v>
                </c:pt>
                <c:pt idx="222">
                  <c:v>2009</c:v>
                </c:pt>
                <c:pt idx="223">
                  <c:v>2009</c:v>
                </c:pt>
                <c:pt idx="224">
                  <c:v>2009</c:v>
                </c:pt>
                <c:pt idx="225">
                  <c:v>2009</c:v>
                </c:pt>
                <c:pt idx="226">
                  <c:v>2009</c:v>
                </c:pt>
                <c:pt idx="227">
                  <c:v>2009</c:v>
                </c:pt>
                <c:pt idx="228">
                  <c:v>2010</c:v>
                </c:pt>
                <c:pt idx="229">
                  <c:v>2010</c:v>
                </c:pt>
                <c:pt idx="230">
                  <c:v>2010</c:v>
                </c:pt>
                <c:pt idx="231">
                  <c:v>2010</c:v>
                </c:pt>
                <c:pt idx="232">
                  <c:v>2010</c:v>
                </c:pt>
                <c:pt idx="233">
                  <c:v>2010</c:v>
                </c:pt>
                <c:pt idx="234">
                  <c:v>2010</c:v>
                </c:pt>
                <c:pt idx="235">
                  <c:v>2010</c:v>
                </c:pt>
                <c:pt idx="236">
                  <c:v>2010</c:v>
                </c:pt>
                <c:pt idx="237">
                  <c:v>2010</c:v>
                </c:pt>
                <c:pt idx="238">
                  <c:v>2010</c:v>
                </c:pt>
                <c:pt idx="239">
                  <c:v>2010</c:v>
                </c:pt>
                <c:pt idx="240">
                  <c:v>2011</c:v>
                </c:pt>
                <c:pt idx="241">
                  <c:v>2011</c:v>
                </c:pt>
                <c:pt idx="242">
                  <c:v>2011</c:v>
                </c:pt>
                <c:pt idx="243">
                  <c:v>2011</c:v>
                </c:pt>
                <c:pt idx="244">
                  <c:v>2011</c:v>
                </c:pt>
                <c:pt idx="245">
                  <c:v>2011</c:v>
                </c:pt>
                <c:pt idx="246">
                  <c:v>2011</c:v>
                </c:pt>
                <c:pt idx="247">
                  <c:v>2011</c:v>
                </c:pt>
                <c:pt idx="248">
                  <c:v>2011</c:v>
                </c:pt>
                <c:pt idx="249">
                  <c:v>2011</c:v>
                </c:pt>
                <c:pt idx="250">
                  <c:v>2011</c:v>
                </c:pt>
                <c:pt idx="251">
                  <c:v>2011</c:v>
                </c:pt>
                <c:pt idx="252">
                  <c:v>2012</c:v>
                </c:pt>
                <c:pt idx="253">
                  <c:v>2012</c:v>
                </c:pt>
                <c:pt idx="254">
                  <c:v>2012</c:v>
                </c:pt>
                <c:pt idx="255">
                  <c:v>2012</c:v>
                </c:pt>
                <c:pt idx="256">
                  <c:v>2012</c:v>
                </c:pt>
                <c:pt idx="257">
                  <c:v>2012</c:v>
                </c:pt>
                <c:pt idx="258">
                  <c:v>2012</c:v>
                </c:pt>
                <c:pt idx="259">
                  <c:v>2012</c:v>
                </c:pt>
                <c:pt idx="260">
                  <c:v>2012</c:v>
                </c:pt>
                <c:pt idx="261">
                  <c:v>2012</c:v>
                </c:pt>
                <c:pt idx="262">
                  <c:v>2012</c:v>
                </c:pt>
                <c:pt idx="263">
                  <c:v>2012</c:v>
                </c:pt>
                <c:pt idx="264">
                  <c:v>2013</c:v>
                </c:pt>
                <c:pt idx="265">
                  <c:v>2013</c:v>
                </c:pt>
                <c:pt idx="266">
                  <c:v>2013</c:v>
                </c:pt>
                <c:pt idx="267">
                  <c:v>2013</c:v>
                </c:pt>
                <c:pt idx="268">
                  <c:v>2013</c:v>
                </c:pt>
                <c:pt idx="269">
                  <c:v>2013</c:v>
                </c:pt>
                <c:pt idx="270">
                  <c:v>2013</c:v>
                </c:pt>
                <c:pt idx="271">
                  <c:v>2013</c:v>
                </c:pt>
                <c:pt idx="272">
                  <c:v>2013</c:v>
                </c:pt>
                <c:pt idx="273">
                  <c:v>2013</c:v>
                </c:pt>
                <c:pt idx="274">
                  <c:v>2013</c:v>
                </c:pt>
                <c:pt idx="275">
                  <c:v>2013</c:v>
                </c:pt>
                <c:pt idx="276">
                  <c:v>2014</c:v>
                </c:pt>
                <c:pt idx="277">
                  <c:v>2014</c:v>
                </c:pt>
                <c:pt idx="278">
                  <c:v>2014</c:v>
                </c:pt>
                <c:pt idx="279">
                  <c:v>2014</c:v>
                </c:pt>
                <c:pt idx="280">
                  <c:v>2014</c:v>
                </c:pt>
                <c:pt idx="281">
                  <c:v>2014</c:v>
                </c:pt>
                <c:pt idx="282">
                  <c:v>2014</c:v>
                </c:pt>
                <c:pt idx="283">
                  <c:v>2014</c:v>
                </c:pt>
                <c:pt idx="284">
                  <c:v>2014</c:v>
                </c:pt>
                <c:pt idx="285">
                  <c:v>2014</c:v>
                </c:pt>
                <c:pt idx="286">
                  <c:v>2014</c:v>
                </c:pt>
              </c:numCache>
            </c:numRef>
          </c:cat>
          <c:val>
            <c:numRef>
              <c:f>Sheet1!$D$134:$D$420</c:f>
              <c:numCache>
                <c:formatCode>General</c:formatCode>
                <c:ptCount val="287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122">
                  <c:v>20</c:v>
                </c:pt>
                <c:pt idx="123">
                  <c:v>20</c:v>
                </c:pt>
                <c:pt idx="124">
                  <c:v>20</c:v>
                </c:pt>
                <c:pt idx="125">
                  <c:v>20</c:v>
                </c:pt>
                <c:pt idx="126">
                  <c:v>20</c:v>
                </c:pt>
                <c:pt idx="127">
                  <c:v>20</c:v>
                </c:pt>
                <c:pt idx="128">
                  <c:v>20</c:v>
                </c:pt>
                <c:pt idx="129">
                  <c:v>20</c:v>
                </c:pt>
                <c:pt idx="130">
                  <c:v>20</c:v>
                </c:pt>
                <c:pt idx="203">
                  <c:v>20</c:v>
                </c:pt>
                <c:pt idx="204">
                  <c:v>20</c:v>
                </c:pt>
                <c:pt idx="205">
                  <c:v>20</c:v>
                </c:pt>
                <c:pt idx="206">
                  <c:v>20</c:v>
                </c:pt>
                <c:pt idx="207">
                  <c:v>20</c:v>
                </c:pt>
                <c:pt idx="208">
                  <c:v>20</c:v>
                </c:pt>
                <c:pt idx="209">
                  <c:v>20</c:v>
                </c:pt>
                <c:pt idx="210">
                  <c:v>20</c:v>
                </c:pt>
                <c:pt idx="211">
                  <c:v>20</c:v>
                </c:pt>
                <c:pt idx="212">
                  <c:v>20</c:v>
                </c:pt>
                <c:pt idx="213">
                  <c:v>20</c:v>
                </c:pt>
                <c:pt idx="214">
                  <c:v>20</c:v>
                </c:pt>
                <c:pt idx="215">
                  <c:v>20</c:v>
                </c:pt>
                <c:pt idx="216">
                  <c:v>20</c:v>
                </c:pt>
                <c:pt idx="217">
                  <c:v>20</c:v>
                </c:pt>
                <c:pt idx="218">
                  <c:v>20</c:v>
                </c:pt>
                <c:pt idx="219">
                  <c:v>20</c:v>
                </c:pt>
                <c:pt idx="220">
                  <c:v>20</c:v>
                </c:pt>
                <c:pt idx="22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979904"/>
        <c:axId val="109981696"/>
      </c:barChart>
      <c:lineChart>
        <c:grouping val="standard"/>
        <c:varyColors val="0"/>
        <c:ser>
          <c:idx val="0"/>
          <c:order val="1"/>
          <c:tx>
            <c:strRef>
              <c:f>Sheet1!$B$1</c:f>
              <c:strCache>
                <c:ptCount val="1"/>
                <c:pt idx="0">
                  <c:v>Unemployment Rate</c:v>
                </c:pt>
              </c:strCache>
            </c:strRef>
          </c:tx>
          <c:spPr>
            <a:ln w="17017">
              <a:solidFill>
                <a:srgbClr val="0000FF"/>
              </a:solidFill>
              <a:prstDash val="solid"/>
            </a:ln>
          </c:spPr>
          <c:marker>
            <c:symbol val="none"/>
          </c:marker>
          <c:val>
            <c:numRef>
              <c:f>Sheet1!$B$134:$B$420</c:f>
              <c:numCache>
                <c:formatCode>0.0</c:formatCode>
                <c:ptCount val="287"/>
                <c:pt idx="0">
                  <c:v>6.4</c:v>
                </c:pt>
                <c:pt idx="1">
                  <c:v>6.6</c:v>
                </c:pt>
                <c:pt idx="2">
                  <c:v>6.8</c:v>
                </c:pt>
                <c:pt idx="3">
                  <c:v>6.7</c:v>
                </c:pt>
                <c:pt idx="4">
                  <c:v>6.9</c:v>
                </c:pt>
                <c:pt idx="5">
                  <c:v>6.9</c:v>
                </c:pt>
                <c:pt idx="6">
                  <c:v>6.8</c:v>
                </c:pt>
                <c:pt idx="7">
                  <c:v>6.9</c:v>
                </c:pt>
                <c:pt idx="8">
                  <c:v>6.9</c:v>
                </c:pt>
                <c:pt idx="9">
                  <c:v>7</c:v>
                </c:pt>
                <c:pt idx="10">
                  <c:v>7</c:v>
                </c:pt>
                <c:pt idx="11">
                  <c:v>7.3</c:v>
                </c:pt>
                <c:pt idx="12">
                  <c:v>7.3</c:v>
                </c:pt>
                <c:pt idx="13">
                  <c:v>7.4</c:v>
                </c:pt>
                <c:pt idx="14">
                  <c:v>7.4</c:v>
                </c:pt>
                <c:pt idx="15">
                  <c:v>7.4</c:v>
                </c:pt>
                <c:pt idx="16">
                  <c:v>7.6</c:v>
                </c:pt>
                <c:pt idx="17">
                  <c:v>7.8</c:v>
                </c:pt>
                <c:pt idx="18">
                  <c:v>7.7</c:v>
                </c:pt>
                <c:pt idx="19">
                  <c:v>7.6</c:v>
                </c:pt>
                <c:pt idx="20">
                  <c:v>7.6</c:v>
                </c:pt>
                <c:pt idx="21">
                  <c:v>7.3</c:v>
                </c:pt>
                <c:pt idx="22">
                  <c:v>7.4</c:v>
                </c:pt>
                <c:pt idx="23">
                  <c:v>7.4</c:v>
                </c:pt>
                <c:pt idx="24">
                  <c:v>7.3</c:v>
                </c:pt>
                <c:pt idx="25">
                  <c:v>7.1</c:v>
                </c:pt>
                <c:pt idx="26">
                  <c:v>7</c:v>
                </c:pt>
                <c:pt idx="27">
                  <c:v>7.1</c:v>
                </c:pt>
                <c:pt idx="28">
                  <c:v>7.1</c:v>
                </c:pt>
                <c:pt idx="29">
                  <c:v>7</c:v>
                </c:pt>
                <c:pt idx="30">
                  <c:v>6.9</c:v>
                </c:pt>
                <c:pt idx="31">
                  <c:v>6.8</c:v>
                </c:pt>
                <c:pt idx="32">
                  <c:v>6.7</c:v>
                </c:pt>
                <c:pt idx="33">
                  <c:v>6.8</c:v>
                </c:pt>
                <c:pt idx="34">
                  <c:v>6.6</c:v>
                </c:pt>
                <c:pt idx="35">
                  <c:v>6.5</c:v>
                </c:pt>
                <c:pt idx="36">
                  <c:v>6.6</c:v>
                </c:pt>
                <c:pt idx="37">
                  <c:v>6.6</c:v>
                </c:pt>
                <c:pt idx="38">
                  <c:v>6.5</c:v>
                </c:pt>
                <c:pt idx="39">
                  <c:v>6.4</c:v>
                </c:pt>
                <c:pt idx="40">
                  <c:v>6.1</c:v>
                </c:pt>
                <c:pt idx="41">
                  <c:v>6.1</c:v>
                </c:pt>
                <c:pt idx="42">
                  <c:v>6.1</c:v>
                </c:pt>
                <c:pt idx="43">
                  <c:v>6</c:v>
                </c:pt>
                <c:pt idx="44">
                  <c:v>5.9</c:v>
                </c:pt>
                <c:pt idx="45">
                  <c:v>5.8</c:v>
                </c:pt>
                <c:pt idx="46">
                  <c:v>5.6</c:v>
                </c:pt>
                <c:pt idx="47">
                  <c:v>5.5</c:v>
                </c:pt>
                <c:pt idx="48">
                  <c:v>5.6</c:v>
                </c:pt>
                <c:pt idx="49">
                  <c:v>5.4</c:v>
                </c:pt>
                <c:pt idx="50">
                  <c:v>5.4</c:v>
                </c:pt>
                <c:pt idx="51">
                  <c:v>5.8</c:v>
                </c:pt>
                <c:pt idx="52">
                  <c:v>5.6</c:v>
                </c:pt>
                <c:pt idx="53">
                  <c:v>5.6</c:v>
                </c:pt>
                <c:pt idx="54">
                  <c:v>5.7</c:v>
                </c:pt>
                <c:pt idx="55">
                  <c:v>5.7</c:v>
                </c:pt>
                <c:pt idx="56">
                  <c:v>5.6</c:v>
                </c:pt>
                <c:pt idx="57">
                  <c:v>5.5</c:v>
                </c:pt>
                <c:pt idx="58">
                  <c:v>5.6</c:v>
                </c:pt>
                <c:pt idx="59">
                  <c:v>5.6</c:v>
                </c:pt>
                <c:pt idx="60">
                  <c:v>5.6</c:v>
                </c:pt>
                <c:pt idx="61">
                  <c:v>5.5</c:v>
                </c:pt>
                <c:pt idx="62">
                  <c:v>5.5</c:v>
                </c:pt>
                <c:pt idx="63">
                  <c:v>5.6</c:v>
                </c:pt>
                <c:pt idx="64">
                  <c:v>5.6</c:v>
                </c:pt>
                <c:pt idx="65">
                  <c:v>5.3</c:v>
                </c:pt>
                <c:pt idx="66">
                  <c:v>5.5</c:v>
                </c:pt>
                <c:pt idx="67">
                  <c:v>5.0999999999999996</c:v>
                </c:pt>
                <c:pt idx="68">
                  <c:v>5.2</c:v>
                </c:pt>
                <c:pt idx="69">
                  <c:v>5.2</c:v>
                </c:pt>
                <c:pt idx="70">
                  <c:v>5.4</c:v>
                </c:pt>
                <c:pt idx="71">
                  <c:v>5.4</c:v>
                </c:pt>
                <c:pt idx="72">
                  <c:v>5.3</c:v>
                </c:pt>
                <c:pt idx="73">
                  <c:v>5.2</c:v>
                </c:pt>
                <c:pt idx="74">
                  <c:v>5.2</c:v>
                </c:pt>
                <c:pt idx="75">
                  <c:v>5.0999999999999996</c:v>
                </c:pt>
                <c:pt idx="76">
                  <c:v>4.9000000000000004</c:v>
                </c:pt>
                <c:pt idx="77">
                  <c:v>5</c:v>
                </c:pt>
                <c:pt idx="78">
                  <c:v>4.9000000000000004</c:v>
                </c:pt>
                <c:pt idx="79">
                  <c:v>4.8</c:v>
                </c:pt>
                <c:pt idx="80">
                  <c:v>4.9000000000000004</c:v>
                </c:pt>
                <c:pt idx="81">
                  <c:v>4.7</c:v>
                </c:pt>
                <c:pt idx="82">
                  <c:v>4.5999999999999996</c:v>
                </c:pt>
                <c:pt idx="83">
                  <c:v>4.7</c:v>
                </c:pt>
                <c:pt idx="84">
                  <c:v>4.5999999999999996</c:v>
                </c:pt>
                <c:pt idx="85">
                  <c:v>4.5999999999999996</c:v>
                </c:pt>
                <c:pt idx="86">
                  <c:v>4.7</c:v>
                </c:pt>
                <c:pt idx="87">
                  <c:v>4.3</c:v>
                </c:pt>
                <c:pt idx="88">
                  <c:v>4.4000000000000004</c:v>
                </c:pt>
                <c:pt idx="89">
                  <c:v>4.5</c:v>
                </c:pt>
                <c:pt idx="90">
                  <c:v>4.5</c:v>
                </c:pt>
                <c:pt idx="91">
                  <c:v>4.5</c:v>
                </c:pt>
                <c:pt idx="92">
                  <c:v>4.5999999999999996</c:v>
                </c:pt>
                <c:pt idx="93">
                  <c:v>4.5</c:v>
                </c:pt>
                <c:pt idx="94">
                  <c:v>4.4000000000000004</c:v>
                </c:pt>
                <c:pt idx="95">
                  <c:v>4.4000000000000004</c:v>
                </c:pt>
                <c:pt idx="96">
                  <c:v>4.3</c:v>
                </c:pt>
                <c:pt idx="97">
                  <c:v>4.4000000000000004</c:v>
                </c:pt>
                <c:pt idx="98">
                  <c:v>4.2</c:v>
                </c:pt>
                <c:pt idx="99">
                  <c:v>4.3</c:v>
                </c:pt>
                <c:pt idx="100">
                  <c:v>4.2</c:v>
                </c:pt>
                <c:pt idx="101">
                  <c:v>4.3</c:v>
                </c:pt>
                <c:pt idx="102">
                  <c:v>4.3</c:v>
                </c:pt>
                <c:pt idx="103">
                  <c:v>4.2</c:v>
                </c:pt>
                <c:pt idx="104">
                  <c:v>4.2</c:v>
                </c:pt>
                <c:pt idx="105">
                  <c:v>4.0999999999999996</c:v>
                </c:pt>
                <c:pt idx="106">
                  <c:v>4.0999999999999996</c:v>
                </c:pt>
                <c:pt idx="107">
                  <c:v>4</c:v>
                </c:pt>
                <c:pt idx="108">
                  <c:v>4</c:v>
                </c:pt>
                <c:pt idx="109">
                  <c:v>4.0999999999999996</c:v>
                </c:pt>
                <c:pt idx="110">
                  <c:v>4</c:v>
                </c:pt>
                <c:pt idx="111">
                  <c:v>3.8</c:v>
                </c:pt>
                <c:pt idx="112">
                  <c:v>4</c:v>
                </c:pt>
                <c:pt idx="113">
                  <c:v>4</c:v>
                </c:pt>
                <c:pt idx="114">
                  <c:v>4</c:v>
                </c:pt>
                <c:pt idx="115">
                  <c:v>4.0999999999999996</c:v>
                </c:pt>
                <c:pt idx="116">
                  <c:v>3.9</c:v>
                </c:pt>
                <c:pt idx="117">
                  <c:v>3.9</c:v>
                </c:pt>
                <c:pt idx="118">
                  <c:v>3.9</c:v>
                </c:pt>
                <c:pt idx="119">
                  <c:v>3.9</c:v>
                </c:pt>
                <c:pt idx="120">
                  <c:v>4.2</c:v>
                </c:pt>
                <c:pt idx="121">
                  <c:v>4.2</c:v>
                </c:pt>
                <c:pt idx="122">
                  <c:v>4.3</c:v>
                </c:pt>
                <c:pt idx="123">
                  <c:v>4.4000000000000004</c:v>
                </c:pt>
                <c:pt idx="124">
                  <c:v>4.3</c:v>
                </c:pt>
                <c:pt idx="125">
                  <c:v>4.5</c:v>
                </c:pt>
                <c:pt idx="126">
                  <c:v>4.5999999999999996</c:v>
                </c:pt>
                <c:pt idx="127">
                  <c:v>4.9000000000000004</c:v>
                </c:pt>
                <c:pt idx="128">
                  <c:v>5</c:v>
                </c:pt>
                <c:pt idx="129">
                  <c:v>5.3</c:v>
                </c:pt>
                <c:pt idx="130">
                  <c:v>5.5</c:v>
                </c:pt>
                <c:pt idx="131">
                  <c:v>5.7</c:v>
                </c:pt>
                <c:pt idx="132">
                  <c:v>5.7</c:v>
                </c:pt>
                <c:pt idx="133">
                  <c:v>5.7</c:v>
                </c:pt>
                <c:pt idx="134">
                  <c:v>5.7</c:v>
                </c:pt>
                <c:pt idx="135">
                  <c:v>5.9</c:v>
                </c:pt>
                <c:pt idx="136">
                  <c:v>5.8</c:v>
                </c:pt>
                <c:pt idx="137">
                  <c:v>5.8</c:v>
                </c:pt>
                <c:pt idx="138">
                  <c:v>5.8</c:v>
                </c:pt>
                <c:pt idx="139">
                  <c:v>5.7</c:v>
                </c:pt>
                <c:pt idx="140">
                  <c:v>5.7</c:v>
                </c:pt>
                <c:pt idx="141">
                  <c:v>5.7</c:v>
                </c:pt>
                <c:pt idx="142">
                  <c:v>5.9</c:v>
                </c:pt>
                <c:pt idx="143">
                  <c:v>6</c:v>
                </c:pt>
                <c:pt idx="144">
                  <c:v>5.8</c:v>
                </c:pt>
                <c:pt idx="145">
                  <c:v>5.9</c:v>
                </c:pt>
                <c:pt idx="146">
                  <c:v>5.9</c:v>
                </c:pt>
                <c:pt idx="147">
                  <c:v>6</c:v>
                </c:pt>
                <c:pt idx="148">
                  <c:v>6.1</c:v>
                </c:pt>
                <c:pt idx="149">
                  <c:v>6.3</c:v>
                </c:pt>
                <c:pt idx="150">
                  <c:v>6.2</c:v>
                </c:pt>
                <c:pt idx="151">
                  <c:v>6.1</c:v>
                </c:pt>
                <c:pt idx="152">
                  <c:v>6.1</c:v>
                </c:pt>
                <c:pt idx="153">
                  <c:v>6</c:v>
                </c:pt>
                <c:pt idx="154">
                  <c:v>5.8</c:v>
                </c:pt>
                <c:pt idx="155">
                  <c:v>5.7</c:v>
                </c:pt>
                <c:pt idx="156">
                  <c:v>5.7</c:v>
                </c:pt>
                <c:pt idx="157">
                  <c:v>5.6</c:v>
                </c:pt>
                <c:pt idx="158">
                  <c:v>5.8</c:v>
                </c:pt>
                <c:pt idx="159">
                  <c:v>5.6</c:v>
                </c:pt>
                <c:pt idx="160">
                  <c:v>5.6</c:v>
                </c:pt>
                <c:pt idx="161">
                  <c:v>5.6</c:v>
                </c:pt>
                <c:pt idx="162">
                  <c:v>5.5</c:v>
                </c:pt>
                <c:pt idx="163">
                  <c:v>5.4</c:v>
                </c:pt>
                <c:pt idx="164">
                  <c:v>5.4</c:v>
                </c:pt>
                <c:pt idx="165">
                  <c:v>5.5</c:v>
                </c:pt>
                <c:pt idx="166">
                  <c:v>5.4</c:v>
                </c:pt>
                <c:pt idx="167">
                  <c:v>5.4</c:v>
                </c:pt>
                <c:pt idx="168">
                  <c:v>5.3</c:v>
                </c:pt>
                <c:pt idx="169">
                  <c:v>5.4</c:v>
                </c:pt>
                <c:pt idx="170">
                  <c:v>5.2</c:v>
                </c:pt>
                <c:pt idx="171">
                  <c:v>5.2</c:v>
                </c:pt>
                <c:pt idx="172">
                  <c:v>5.0999999999999996</c:v>
                </c:pt>
                <c:pt idx="173">
                  <c:v>5</c:v>
                </c:pt>
                <c:pt idx="174">
                  <c:v>5</c:v>
                </c:pt>
                <c:pt idx="175">
                  <c:v>4.9000000000000004</c:v>
                </c:pt>
                <c:pt idx="176">
                  <c:v>5</c:v>
                </c:pt>
                <c:pt idx="177">
                  <c:v>5</c:v>
                </c:pt>
                <c:pt idx="178">
                  <c:v>5</c:v>
                </c:pt>
                <c:pt idx="179">
                  <c:v>4.9000000000000004</c:v>
                </c:pt>
                <c:pt idx="180">
                  <c:v>4.7</c:v>
                </c:pt>
                <c:pt idx="181">
                  <c:v>4.8</c:v>
                </c:pt>
                <c:pt idx="182">
                  <c:v>4.7</c:v>
                </c:pt>
                <c:pt idx="183">
                  <c:v>4.7</c:v>
                </c:pt>
                <c:pt idx="184">
                  <c:v>4.5999999999999996</c:v>
                </c:pt>
                <c:pt idx="185">
                  <c:v>4.5999999999999996</c:v>
                </c:pt>
                <c:pt idx="186">
                  <c:v>4.7</c:v>
                </c:pt>
                <c:pt idx="187">
                  <c:v>4.7</c:v>
                </c:pt>
                <c:pt idx="188">
                  <c:v>4.5</c:v>
                </c:pt>
                <c:pt idx="189">
                  <c:v>4.4000000000000004</c:v>
                </c:pt>
                <c:pt idx="190">
                  <c:v>4.5</c:v>
                </c:pt>
                <c:pt idx="191">
                  <c:v>4.4000000000000004</c:v>
                </c:pt>
                <c:pt idx="192">
                  <c:v>4.5999999999999996</c:v>
                </c:pt>
                <c:pt idx="193">
                  <c:v>4.5</c:v>
                </c:pt>
                <c:pt idx="194">
                  <c:v>4.4000000000000004</c:v>
                </c:pt>
                <c:pt idx="195">
                  <c:v>4.5</c:v>
                </c:pt>
                <c:pt idx="196">
                  <c:v>4.4000000000000004</c:v>
                </c:pt>
                <c:pt idx="197">
                  <c:v>4.5999999999999996</c:v>
                </c:pt>
                <c:pt idx="198">
                  <c:v>4.7</c:v>
                </c:pt>
                <c:pt idx="199">
                  <c:v>4.5999999999999996</c:v>
                </c:pt>
                <c:pt idx="200">
                  <c:v>4.7</c:v>
                </c:pt>
                <c:pt idx="201">
                  <c:v>4.7</c:v>
                </c:pt>
                <c:pt idx="202">
                  <c:v>4.7</c:v>
                </c:pt>
                <c:pt idx="203">
                  <c:v>5</c:v>
                </c:pt>
                <c:pt idx="204" formatCode="General">
                  <c:v>5</c:v>
                </c:pt>
                <c:pt idx="205">
                  <c:v>4.9000000000000004</c:v>
                </c:pt>
                <c:pt idx="206">
                  <c:v>5.0999999999999996</c:v>
                </c:pt>
                <c:pt idx="207">
                  <c:v>5</c:v>
                </c:pt>
                <c:pt idx="208">
                  <c:v>5.4</c:v>
                </c:pt>
                <c:pt idx="209">
                  <c:v>5.6</c:v>
                </c:pt>
                <c:pt idx="210">
                  <c:v>5.8</c:v>
                </c:pt>
                <c:pt idx="211">
                  <c:v>6.1</c:v>
                </c:pt>
                <c:pt idx="212">
                  <c:v>6.1</c:v>
                </c:pt>
                <c:pt idx="213">
                  <c:v>6.5</c:v>
                </c:pt>
                <c:pt idx="214">
                  <c:v>6.8</c:v>
                </c:pt>
                <c:pt idx="215">
                  <c:v>7.3</c:v>
                </c:pt>
                <c:pt idx="216">
                  <c:v>7.8</c:v>
                </c:pt>
                <c:pt idx="217">
                  <c:v>8.3000000000000007</c:v>
                </c:pt>
                <c:pt idx="218">
                  <c:v>8.6999999999999993</c:v>
                </c:pt>
                <c:pt idx="219">
                  <c:v>9</c:v>
                </c:pt>
                <c:pt idx="220">
                  <c:v>9.4</c:v>
                </c:pt>
                <c:pt idx="221">
                  <c:v>9.5</c:v>
                </c:pt>
                <c:pt idx="222">
                  <c:v>9.5</c:v>
                </c:pt>
                <c:pt idx="223">
                  <c:v>9.6</c:v>
                </c:pt>
                <c:pt idx="224">
                  <c:v>9.8000000000000007</c:v>
                </c:pt>
                <c:pt idx="225">
                  <c:v>10</c:v>
                </c:pt>
                <c:pt idx="226">
                  <c:v>9.9</c:v>
                </c:pt>
                <c:pt idx="227">
                  <c:v>9.9</c:v>
                </c:pt>
                <c:pt idx="228">
                  <c:v>9.6999999999999993</c:v>
                </c:pt>
                <c:pt idx="229">
                  <c:v>9.8000000000000007</c:v>
                </c:pt>
                <c:pt idx="230">
                  <c:v>9.9</c:v>
                </c:pt>
                <c:pt idx="231">
                  <c:v>9.9</c:v>
                </c:pt>
                <c:pt idx="232">
                  <c:v>9.6</c:v>
                </c:pt>
                <c:pt idx="233">
                  <c:v>9.4</c:v>
                </c:pt>
                <c:pt idx="234">
                  <c:v>9.5</c:v>
                </c:pt>
                <c:pt idx="235">
                  <c:v>9.5</c:v>
                </c:pt>
                <c:pt idx="236">
                  <c:v>9.5</c:v>
                </c:pt>
                <c:pt idx="237">
                  <c:v>9.5</c:v>
                </c:pt>
                <c:pt idx="238">
                  <c:v>9.8000000000000007</c:v>
                </c:pt>
                <c:pt idx="239" formatCode="General">
                  <c:v>9.4</c:v>
                </c:pt>
                <c:pt idx="240">
                  <c:v>9.1</c:v>
                </c:pt>
                <c:pt idx="241">
                  <c:v>9</c:v>
                </c:pt>
                <c:pt idx="242">
                  <c:v>9</c:v>
                </c:pt>
                <c:pt idx="243">
                  <c:v>9.1</c:v>
                </c:pt>
                <c:pt idx="244">
                  <c:v>9</c:v>
                </c:pt>
                <c:pt idx="245">
                  <c:v>9.1</c:v>
                </c:pt>
                <c:pt idx="246">
                  <c:v>9</c:v>
                </c:pt>
                <c:pt idx="247">
                  <c:v>9</c:v>
                </c:pt>
                <c:pt idx="248">
                  <c:v>9</c:v>
                </c:pt>
                <c:pt idx="249">
                  <c:v>8.8000000000000007</c:v>
                </c:pt>
                <c:pt idx="250">
                  <c:v>8.6</c:v>
                </c:pt>
                <c:pt idx="251" formatCode="General">
                  <c:v>8.5</c:v>
                </c:pt>
                <c:pt idx="252">
                  <c:v>8.1999999999999993</c:v>
                </c:pt>
                <c:pt idx="253">
                  <c:v>8.3000000000000007</c:v>
                </c:pt>
                <c:pt idx="254">
                  <c:v>8.1999999999999993</c:v>
                </c:pt>
                <c:pt idx="255">
                  <c:v>8.1999999999999993</c:v>
                </c:pt>
                <c:pt idx="256">
                  <c:v>8.1999999999999993</c:v>
                </c:pt>
                <c:pt idx="257">
                  <c:v>8.1999999999999993</c:v>
                </c:pt>
                <c:pt idx="258">
                  <c:v>8.1999999999999993</c:v>
                </c:pt>
                <c:pt idx="259">
                  <c:v>8.1</c:v>
                </c:pt>
                <c:pt idx="260">
                  <c:v>7.8</c:v>
                </c:pt>
                <c:pt idx="261">
                  <c:v>7.8</c:v>
                </c:pt>
                <c:pt idx="262">
                  <c:v>7.8</c:v>
                </c:pt>
                <c:pt idx="263" formatCode="General">
                  <c:v>7.9</c:v>
                </c:pt>
                <c:pt idx="264">
                  <c:v>7.9</c:v>
                </c:pt>
                <c:pt idx="265" formatCode="General">
                  <c:v>7.7</c:v>
                </c:pt>
                <c:pt idx="266" formatCode="General">
                  <c:v>7.5</c:v>
                </c:pt>
                <c:pt idx="267" formatCode="General">
                  <c:v>7.5</c:v>
                </c:pt>
                <c:pt idx="268" formatCode="General">
                  <c:v>7.5</c:v>
                </c:pt>
                <c:pt idx="269" formatCode="General">
                  <c:v>7.5</c:v>
                </c:pt>
                <c:pt idx="270" formatCode="General">
                  <c:v>7.3</c:v>
                </c:pt>
                <c:pt idx="271" formatCode="General">
                  <c:v>7.2</c:v>
                </c:pt>
                <c:pt idx="272" formatCode="General">
                  <c:v>7.2</c:v>
                </c:pt>
                <c:pt idx="273" formatCode="General">
                  <c:v>7.2</c:v>
                </c:pt>
                <c:pt idx="274" formatCode="General">
                  <c:v>7</c:v>
                </c:pt>
                <c:pt idx="275" formatCode="General">
                  <c:v>6.7</c:v>
                </c:pt>
                <c:pt idx="276" formatCode="General">
                  <c:v>6.6</c:v>
                </c:pt>
                <c:pt idx="277" formatCode="General">
                  <c:v>6.7</c:v>
                </c:pt>
                <c:pt idx="278" formatCode="General">
                  <c:v>6.7</c:v>
                </c:pt>
                <c:pt idx="279" formatCode="General">
                  <c:v>6.3</c:v>
                </c:pt>
                <c:pt idx="280" formatCode="General">
                  <c:v>6.3</c:v>
                </c:pt>
                <c:pt idx="281" formatCode="General">
                  <c:v>6.1</c:v>
                </c:pt>
                <c:pt idx="282" formatCode="General">
                  <c:v>6.2</c:v>
                </c:pt>
                <c:pt idx="283" formatCode="General">
                  <c:v>6.1</c:v>
                </c:pt>
                <c:pt idx="284" formatCode="General">
                  <c:v>5.9</c:v>
                </c:pt>
                <c:pt idx="285" formatCode="General">
                  <c:v>5.8</c:v>
                </c:pt>
                <c:pt idx="286" formatCode="General">
                  <c:v>5.8</c:v>
                </c:pt>
              </c:numCache>
            </c:numRef>
          </c:val>
          <c:smooth val="0"/>
        </c:ser>
        <c:ser>
          <c:idx val="2"/>
          <c:order val="2"/>
          <c:tx>
            <c:v>U-6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Sheet1!$C$134:$C$420</c:f>
              <c:numCache>
                <c:formatCode>General</c:formatCode>
                <c:ptCount val="287"/>
                <c:pt idx="36" formatCode="#0.0">
                  <c:v>11.8</c:v>
                </c:pt>
                <c:pt idx="37" formatCode="#0.0">
                  <c:v>11.4</c:v>
                </c:pt>
                <c:pt idx="38" formatCode="#0.0">
                  <c:v>11.4</c:v>
                </c:pt>
                <c:pt idx="39" formatCode="#0.0">
                  <c:v>11.2</c:v>
                </c:pt>
                <c:pt idx="40" formatCode="#0.0">
                  <c:v>10.8</c:v>
                </c:pt>
                <c:pt idx="41" formatCode="#0.0">
                  <c:v>10.9</c:v>
                </c:pt>
                <c:pt idx="42" formatCode="#0.0">
                  <c:v>10.7</c:v>
                </c:pt>
                <c:pt idx="43" formatCode="#0.0">
                  <c:v>10.5</c:v>
                </c:pt>
                <c:pt idx="44" formatCode="#0.0">
                  <c:v>10.4</c:v>
                </c:pt>
                <c:pt idx="45" formatCode="#0.0">
                  <c:v>10.3</c:v>
                </c:pt>
                <c:pt idx="46" formatCode="#0.0">
                  <c:v>10.1</c:v>
                </c:pt>
                <c:pt idx="47" formatCode="#0.0">
                  <c:v>10</c:v>
                </c:pt>
                <c:pt idx="48" formatCode="#0.0">
                  <c:v>10.199999999999999</c:v>
                </c:pt>
                <c:pt idx="49" formatCode="#0.0">
                  <c:v>9.9</c:v>
                </c:pt>
                <c:pt idx="50" formatCode="#0.0">
                  <c:v>9.9</c:v>
                </c:pt>
                <c:pt idx="51" formatCode="#0.0">
                  <c:v>10</c:v>
                </c:pt>
                <c:pt idx="52" formatCode="#0.0">
                  <c:v>10</c:v>
                </c:pt>
                <c:pt idx="53" formatCode="#0.0">
                  <c:v>10.1</c:v>
                </c:pt>
                <c:pt idx="54" formatCode="#0.0">
                  <c:v>10.1</c:v>
                </c:pt>
                <c:pt idx="55" formatCode="#0.0">
                  <c:v>10</c:v>
                </c:pt>
                <c:pt idx="56" formatCode="#0.0">
                  <c:v>10.1</c:v>
                </c:pt>
                <c:pt idx="57" formatCode="#0.0">
                  <c:v>9.9</c:v>
                </c:pt>
                <c:pt idx="58" formatCode="#0.0">
                  <c:v>10</c:v>
                </c:pt>
                <c:pt idx="59" formatCode="#0.0">
                  <c:v>10</c:v>
                </c:pt>
                <c:pt idx="60" formatCode="#0.0">
                  <c:v>9.8000000000000007</c:v>
                </c:pt>
                <c:pt idx="61" formatCode="#0.0">
                  <c:v>10</c:v>
                </c:pt>
                <c:pt idx="62" formatCode="#0.0">
                  <c:v>9.8000000000000007</c:v>
                </c:pt>
                <c:pt idx="63" formatCode="#0.0">
                  <c:v>9.9</c:v>
                </c:pt>
                <c:pt idx="64" formatCode="#0.0">
                  <c:v>9.6999999999999993</c:v>
                </c:pt>
                <c:pt idx="65" formatCode="#0.0">
                  <c:v>9.6</c:v>
                </c:pt>
                <c:pt idx="66" formatCode="#0.0">
                  <c:v>9.6999999999999993</c:v>
                </c:pt>
                <c:pt idx="67" formatCode="#0.0">
                  <c:v>9.3000000000000007</c:v>
                </c:pt>
                <c:pt idx="68" formatCode="#0.0">
                  <c:v>9.4</c:v>
                </c:pt>
                <c:pt idx="69" formatCode="#0.0">
                  <c:v>9.4</c:v>
                </c:pt>
                <c:pt idx="70" formatCode="#0.0">
                  <c:v>9.3000000000000007</c:v>
                </c:pt>
                <c:pt idx="71" formatCode="#0.0">
                  <c:v>9.5</c:v>
                </c:pt>
                <c:pt idx="72" formatCode="#0.0">
                  <c:v>9.4</c:v>
                </c:pt>
                <c:pt idx="73" formatCode="#0.0">
                  <c:v>9.4</c:v>
                </c:pt>
                <c:pt idx="74" formatCode="#0.0">
                  <c:v>9.1</c:v>
                </c:pt>
                <c:pt idx="75" formatCode="#0.0">
                  <c:v>9.1999999999999993</c:v>
                </c:pt>
                <c:pt idx="76" formatCode="#0.0">
                  <c:v>8.8000000000000007</c:v>
                </c:pt>
                <c:pt idx="77" formatCode="#0.0">
                  <c:v>8.8000000000000007</c:v>
                </c:pt>
                <c:pt idx="78" formatCode="#0.0">
                  <c:v>8.6</c:v>
                </c:pt>
                <c:pt idx="79" formatCode="#0.0">
                  <c:v>8.6</c:v>
                </c:pt>
                <c:pt idx="80" formatCode="#0.0">
                  <c:v>8.6999999999999993</c:v>
                </c:pt>
                <c:pt idx="81" formatCode="#0.0">
                  <c:v>8.4</c:v>
                </c:pt>
                <c:pt idx="82" formatCode="#0.0">
                  <c:v>8.3000000000000007</c:v>
                </c:pt>
                <c:pt idx="83" formatCode="#0.0">
                  <c:v>8.4</c:v>
                </c:pt>
                <c:pt idx="84" formatCode="#0.0">
                  <c:v>8.4</c:v>
                </c:pt>
                <c:pt idx="85" formatCode="#0.0">
                  <c:v>8.4</c:v>
                </c:pt>
                <c:pt idx="86" formatCode="#0.0">
                  <c:v>8.4</c:v>
                </c:pt>
                <c:pt idx="87" formatCode="#0.0">
                  <c:v>7.9</c:v>
                </c:pt>
                <c:pt idx="88" formatCode="#0.0">
                  <c:v>7.9</c:v>
                </c:pt>
                <c:pt idx="89" formatCode="#0.0">
                  <c:v>8</c:v>
                </c:pt>
                <c:pt idx="90" formatCode="#0.0">
                  <c:v>8.1</c:v>
                </c:pt>
                <c:pt idx="91" formatCode="#0.0">
                  <c:v>7.9</c:v>
                </c:pt>
                <c:pt idx="92" formatCode="#0.0">
                  <c:v>7.9</c:v>
                </c:pt>
                <c:pt idx="93" formatCode="#0.0">
                  <c:v>7.8</c:v>
                </c:pt>
                <c:pt idx="94" formatCode="#0.0">
                  <c:v>7.6</c:v>
                </c:pt>
                <c:pt idx="95" formatCode="#0.0">
                  <c:v>7.6</c:v>
                </c:pt>
                <c:pt idx="96" formatCode="#0.0">
                  <c:v>7.7</c:v>
                </c:pt>
                <c:pt idx="97" formatCode="#0.0">
                  <c:v>7.7</c:v>
                </c:pt>
                <c:pt idx="98" formatCode="#0.0">
                  <c:v>7.6</c:v>
                </c:pt>
                <c:pt idx="99" formatCode="#0.0">
                  <c:v>7.6</c:v>
                </c:pt>
                <c:pt idx="100" formatCode="#0.0">
                  <c:v>7.4</c:v>
                </c:pt>
                <c:pt idx="101" formatCode="#0.0">
                  <c:v>7.5</c:v>
                </c:pt>
                <c:pt idx="102" formatCode="#0.0">
                  <c:v>7.5</c:v>
                </c:pt>
                <c:pt idx="103" formatCode="#0.0">
                  <c:v>7.3</c:v>
                </c:pt>
                <c:pt idx="104" formatCode="#0.0">
                  <c:v>7.4</c:v>
                </c:pt>
                <c:pt idx="105" formatCode="#0.0">
                  <c:v>7.2</c:v>
                </c:pt>
                <c:pt idx="106" formatCode="#0.0">
                  <c:v>7.1</c:v>
                </c:pt>
                <c:pt idx="107" formatCode="#0.0">
                  <c:v>7.1</c:v>
                </c:pt>
                <c:pt idx="108" formatCode="#0.0">
                  <c:v>7.1</c:v>
                </c:pt>
                <c:pt idx="109" formatCode="#0.0">
                  <c:v>7.2</c:v>
                </c:pt>
                <c:pt idx="110" formatCode="#0.0">
                  <c:v>7.1</c:v>
                </c:pt>
                <c:pt idx="111" formatCode="#0.0">
                  <c:v>6.9</c:v>
                </c:pt>
                <c:pt idx="112" formatCode="#0.0">
                  <c:v>7.1</c:v>
                </c:pt>
                <c:pt idx="113" formatCode="#0.0">
                  <c:v>7</c:v>
                </c:pt>
                <c:pt idx="114" formatCode="#0.0">
                  <c:v>7</c:v>
                </c:pt>
                <c:pt idx="115" formatCode="#0.0">
                  <c:v>7.1</c:v>
                </c:pt>
                <c:pt idx="116" formatCode="#0.0">
                  <c:v>7</c:v>
                </c:pt>
                <c:pt idx="117" formatCode="#0.0">
                  <c:v>6.8</c:v>
                </c:pt>
                <c:pt idx="118" formatCode="#0.0">
                  <c:v>7.1</c:v>
                </c:pt>
                <c:pt idx="119" formatCode="#0.0">
                  <c:v>6.9</c:v>
                </c:pt>
                <c:pt idx="120" formatCode="#0.0">
                  <c:v>7.3</c:v>
                </c:pt>
                <c:pt idx="121" formatCode="#0.0">
                  <c:v>7.4</c:v>
                </c:pt>
                <c:pt idx="122" formatCode="#0.0">
                  <c:v>7.3</c:v>
                </c:pt>
                <c:pt idx="123" formatCode="#0.0">
                  <c:v>7.4</c:v>
                </c:pt>
                <c:pt idx="124" formatCode="#0.0">
                  <c:v>7.5</c:v>
                </c:pt>
                <c:pt idx="125" formatCode="#0.0">
                  <c:v>7.9</c:v>
                </c:pt>
                <c:pt idx="126" formatCode="#0.0">
                  <c:v>7.8</c:v>
                </c:pt>
                <c:pt idx="127" formatCode="#0.0">
                  <c:v>8.1</c:v>
                </c:pt>
                <c:pt idx="128" formatCode="#0.0">
                  <c:v>8.6999999999999993</c:v>
                </c:pt>
                <c:pt idx="129" formatCode="#0.0">
                  <c:v>9.3000000000000007</c:v>
                </c:pt>
                <c:pt idx="130" formatCode="#0.0">
                  <c:v>9.4</c:v>
                </c:pt>
                <c:pt idx="131" formatCode="#0.0">
                  <c:v>9.6</c:v>
                </c:pt>
                <c:pt idx="132" formatCode="#0.0">
                  <c:v>9.5</c:v>
                </c:pt>
                <c:pt idx="133" formatCode="#0.0">
                  <c:v>9.5</c:v>
                </c:pt>
                <c:pt idx="134" formatCode="#0.0">
                  <c:v>9.4</c:v>
                </c:pt>
                <c:pt idx="135" formatCode="#0.0">
                  <c:v>9.6999999999999993</c:v>
                </c:pt>
                <c:pt idx="136" formatCode="#0.0">
                  <c:v>9.5</c:v>
                </c:pt>
                <c:pt idx="137" formatCode="#0.0">
                  <c:v>9.5</c:v>
                </c:pt>
                <c:pt idx="138" formatCode="#0.0">
                  <c:v>9.6</c:v>
                </c:pt>
                <c:pt idx="139" formatCode="#0.0">
                  <c:v>9.6</c:v>
                </c:pt>
                <c:pt idx="140" formatCode="#0.0">
                  <c:v>9.6</c:v>
                </c:pt>
                <c:pt idx="141" formatCode="#0.0">
                  <c:v>9.6</c:v>
                </c:pt>
                <c:pt idx="142" formatCode="#0.0">
                  <c:v>9.6999999999999993</c:v>
                </c:pt>
                <c:pt idx="143" formatCode="#0.0">
                  <c:v>9.8000000000000007</c:v>
                </c:pt>
                <c:pt idx="144" formatCode="#0.0">
                  <c:v>10</c:v>
                </c:pt>
                <c:pt idx="145" formatCode="#0.0">
                  <c:v>10.199999999999999</c:v>
                </c:pt>
                <c:pt idx="146" formatCode="#0.0">
                  <c:v>10</c:v>
                </c:pt>
                <c:pt idx="147" formatCode="#0.0">
                  <c:v>10.199999999999999</c:v>
                </c:pt>
                <c:pt idx="148" formatCode="#0.0">
                  <c:v>10.1</c:v>
                </c:pt>
                <c:pt idx="149" formatCode="#0.0">
                  <c:v>10.3</c:v>
                </c:pt>
                <c:pt idx="150" formatCode="#0.0">
                  <c:v>10.3</c:v>
                </c:pt>
                <c:pt idx="151" formatCode="#0.0">
                  <c:v>10.1</c:v>
                </c:pt>
                <c:pt idx="152" formatCode="#0.0">
                  <c:v>10.4</c:v>
                </c:pt>
                <c:pt idx="153" formatCode="#0.0">
                  <c:v>10.199999999999999</c:v>
                </c:pt>
                <c:pt idx="154" formatCode="#0.0">
                  <c:v>10</c:v>
                </c:pt>
                <c:pt idx="155" formatCode="#0.0">
                  <c:v>9.8000000000000007</c:v>
                </c:pt>
                <c:pt idx="156" formatCode="#0.0">
                  <c:v>9.9</c:v>
                </c:pt>
                <c:pt idx="157" formatCode="#0.0">
                  <c:v>9.6999999999999993</c:v>
                </c:pt>
                <c:pt idx="158" formatCode="#0.0">
                  <c:v>10</c:v>
                </c:pt>
                <c:pt idx="159" formatCode="#0.0">
                  <c:v>9.6</c:v>
                </c:pt>
                <c:pt idx="160" formatCode="#0.0">
                  <c:v>9.6</c:v>
                </c:pt>
                <c:pt idx="161" formatCode="#0.0">
                  <c:v>9.5</c:v>
                </c:pt>
                <c:pt idx="162" formatCode="#0.0">
                  <c:v>9.5</c:v>
                </c:pt>
                <c:pt idx="163" formatCode="#0.0">
                  <c:v>9.4</c:v>
                </c:pt>
                <c:pt idx="164" formatCode="#0.0">
                  <c:v>9.4</c:v>
                </c:pt>
                <c:pt idx="165" formatCode="#0.0">
                  <c:v>9.6999999999999993</c:v>
                </c:pt>
                <c:pt idx="166" formatCode="#0.0">
                  <c:v>9.4</c:v>
                </c:pt>
                <c:pt idx="167" formatCode="#0.0">
                  <c:v>9.1999999999999993</c:v>
                </c:pt>
                <c:pt idx="168" formatCode="#0.0">
                  <c:v>9.3000000000000007</c:v>
                </c:pt>
                <c:pt idx="169" formatCode="#0.0">
                  <c:v>9.3000000000000007</c:v>
                </c:pt>
                <c:pt idx="170" formatCode="#0.0">
                  <c:v>9.1</c:v>
                </c:pt>
                <c:pt idx="171" formatCode="#0.0">
                  <c:v>8.9</c:v>
                </c:pt>
                <c:pt idx="172" formatCode="#0.0">
                  <c:v>8.9</c:v>
                </c:pt>
                <c:pt idx="173" formatCode="#0.0">
                  <c:v>9</c:v>
                </c:pt>
                <c:pt idx="174" formatCode="#0.0">
                  <c:v>8.8000000000000007</c:v>
                </c:pt>
                <c:pt idx="175" formatCode="#0.0">
                  <c:v>8.9</c:v>
                </c:pt>
                <c:pt idx="176" formatCode="#0.0">
                  <c:v>9</c:v>
                </c:pt>
                <c:pt idx="177" formatCode="#0.0">
                  <c:v>8.6999999999999993</c:v>
                </c:pt>
                <c:pt idx="178" formatCode="#0.0">
                  <c:v>8.6999999999999993</c:v>
                </c:pt>
                <c:pt idx="179" formatCode="#0.0">
                  <c:v>8.6</c:v>
                </c:pt>
                <c:pt idx="180" formatCode="#0.0">
                  <c:v>8.4</c:v>
                </c:pt>
                <c:pt idx="181" formatCode="#0.0">
                  <c:v>8.4</c:v>
                </c:pt>
                <c:pt idx="182" formatCode="#0.0">
                  <c:v>8.1999999999999993</c:v>
                </c:pt>
                <c:pt idx="183" formatCode="#0.0">
                  <c:v>8.1</c:v>
                </c:pt>
                <c:pt idx="184" formatCode="#0.0">
                  <c:v>8.1999999999999993</c:v>
                </c:pt>
                <c:pt idx="185" formatCode="#0.0">
                  <c:v>8.4</c:v>
                </c:pt>
                <c:pt idx="186" formatCode="#0.0">
                  <c:v>8.5</c:v>
                </c:pt>
                <c:pt idx="187" formatCode="#0.0">
                  <c:v>8.4</c:v>
                </c:pt>
                <c:pt idx="188" formatCode="#0.0">
                  <c:v>8</c:v>
                </c:pt>
                <c:pt idx="189" formatCode="#0.0">
                  <c:v>8.1999999999999993</c:v>
                </c:pt>
                <c:pt idx="190" formatCode="#0.0">
                  <c:v>8.1</c:v>
                </c:pt>
                <c:pt idx="191" formatCode="#0.0">
                  <c:v>7.9</c:v>
                </c:pt>
                <c:pt idx="192" formatCode="#0.0">
                  <c:v>8.4</c:v>
                </c:pt>
                <c:pt idx="193" formatCode="#0.0">
                  <c:v>8.1999999999999993</c:v>
                </c:pt>
                <c:pt idx="194" formatCode="#0.0">
                  <c:v>8</c:v>
                </c:pt>
                <c:pt idx="195" formatCode="#0.0">
                  <c:v>8.1999999999999993</c:v>
                </c:pt>
                <c:pt idx="196" formatCode="#0.0">
                  <c:v>8.1999999999999993</c:v>
                </c:pt>
                <c:pt idx="197" formatCode="#0.0">
                  <c:v>8.3000000000000007</c:v>
                </c:pt>
                <c:pt idx="198" formatCode="#0.0">
                  <c:v>8.4</c:v>
                </c:pt>
                <c:pt idx="199" formatCode="#0.0">
                  <c:v>8.4</c:v>
                </c:pt>
                <c:pt idx="200" formatCode="#0.0">
                  <c:v>8.4</c:v>
                </c:pt>
                <c:pt idx="201" formatCode="#0.0">
                  <c:v>8.4</c:v>
                </c:pt>
                <c:pt idx="202" formatCode="#0.0">
                  <c:v>8.4</c:v>
                </c:pt>
                <c:pt idx="203" formatCode="#0.0">
                  <c:v>8.8000000000000007</c:v>
                </c:pt>
                <c:pt idx="204" formatCode="#0.0">
                  <c:v>9.1999999999999993</c:v>
                </c:pt>
                <c:pt idx="205" formatCode="#0.0">
                  <c:v>9</c:v>
                </c:pt>
                <c:pt idx="206" formatCode="#0.0">
                  <c:v>9.1</c:v>
                </c:pt>
                <c:pt idx="207" formatCode="#0.0">
                  <c:v>9.1999999999999993</c:v>
                </c:pt>
                <c:pt idx="208" formatCode="#0.0">
                  <c:v>9.6999999999999993</c:v>
                </c:pt>
                <c:pt idx="209" formatCode="#0.0">
                  <c:v>10.1</c:v>
                </c:pt>
                <c:pt idx="210" formatCode="#0.0">
                  <c:v>10.5</c:v>
                </c:pt>
                <c:pt idx="211" formatCode="#0.0">
                  <c:v>10.8</c:v>
                </c:pt>
                <c:pt idx="212" formatCode="#0.0">
                  <c:v>11.1</c:v>
                </c:pt>
                <c:pt idx="213" formatCode="#0.0">
                  <c:v>11.8</c:v>
                </c:pt>
                <c:pt idx="214" formatCode="#0.0">
                  <c:v>12.7</c:v>
                </c:pt>
                <c:pt idx="215" formatCode="#0.0">
                  <c:v>13.5</c:v>
                </c:pt>
                <c:pt idx="216" formatCode="#0.0">
                  <c:v>14.2</c:v>
                </c:pt>
                <c:pt idx="217" formatCode="#0.0">
                  <c:v>15.1</c:v>
                </c:pt>
                <c:pt idx="218" formatCode="#0.0">
                  <c:v>15.7</c:v>
                </c:pt>
                <c:pt idx="219" formatCode="#0.0">
                  <c:v>15.8</c:v>
                </c:pt>
                <c:pt idx="220" formatCode="#0.0">
                  <c:v>16.399999999999999</c:v>
                </c:pt>
                <c:pt idx="221" formatCode="#0.0">
                  <c:v>16.5</c:v>
                </c:pt>
                <c:pt idx="222" formatCode="#0.0">
                  <c:v>16.5</c:v>
                </c:pt>
                <c:pt idx="223" formatCode="#0.0">
                  <c:v>16.7</c:v>
                </c:pt>
                <c:pt idx="224" formatCode="#0.0">
                  <c:v>16.8</c:v>
                </c:pt>
                <c:pt idx="225" formatCode="#0.0">
                  <c:v>17.2</c:v>
                </c:pt>
                <c:pt idx="226" formatCode="#0.0">
                  <c:v>17.100000000000001</c:v>
                </c:pt>
                <c:pt idx="227" formatCode="#0.0">
                  <c:v>17.100000000000001</c:v>
                </c:pt>
                <c:pt idx="228" formatCode="#0.0">
                  <c:v>16.7</c:v>
                </c:pt>
                <c:pt idx="229" formatCode="#0.0">
                  <c:v>16.899999999999999</c:v>
                </c:pt>
                <c:pt idx="230" formatCode="#0.0">
                  <c:v>16.899999999999999</c:v>
                </c:pt>
                <c:pt idx="231" formatCode="#0.0">
                  <c:v>17</c:v>
                </c:pt>
                <c:pt idx="232" formatCode="#0.0">
                  <c:v>16.600000000000001</c:v>
                </c:pt>
                <c:pt idx="233" formatCode="#0.0">
                  <c:v>16.5</c:v>
                </c:pt>
                <c:pt idx="234" formatCode="#0.0">
                  <c:v>16.5</c:v>
                </c:pt>
                <c:pt idx="235" formatCode="#0.0">
                  <c:v>16.600000000000001</c:v>
                </c:pt>
                <c:pt idx="236" formatCode="#0.0">
                  <c:v>16.899999999999999</c:v>
                </c:pt>
                <c:pt idx="237" formatCode="#0.0">
                  <c:v>16.8</c:v>
                </c:pt>
                <c:pt idx="238" formatCode="#0.0">
                  <c:v>16.899999999999999</c:v>
                </c:pt>
                <c:pt idx="239" formatCode="#0.0">
                  <c:v>16.600000000000001</c:v>
                </c:pt>
                <c:pt idx="240" formatCode="#0.0">
                  <c:v>16.100000000000001</c:v>
                </c:pt>
                <c:pt idx="241" formatCode="#0.0">
                  <c:v>15.9</c:v>
                </c:pt>
                <c:pt idx="242" formatCode="#0.0">
                  <c:v>15.7</c:v>
                </c:pt>
                <c:pt idx="243" formatCode="#0.0">
                  <c:v>15.9</c:v>
                </c:pt>
                <c:pt idx="244" formatCode="#0.0">
                  <c:v>15.8</c:v>
                </c:pt>
                <c:pt idx="245" formatCode="#0.0">
                  <c:v>16.2</c:v>
                </c:pt>
                <c:pt idx="246" formatCode="#0.0">
                  <c:v>16.100000000000001</c:v>
                </c:pt>
                <c:pt idx="247" formatCode="#0.0">
                  <c:v>16.2</c:v>
                </c:pt>
                <c:pt idx="248" formatCode="#0.0">
                  <c:v>16.399999999999999</c:v>
                </c:pt>
                <c:pt idx="249" formatCode="#0.0">
                  <c:v>16</c:v>
                </c:pt>
                <c:pt idx="250" formatCode="#0.0">
                  <c:v>15.6</c:v>
                </c:pt>
                <c:pt idx="251" formatCode="#0.0">
                  <c:v>15.2</c:v>
                </c:pt>
                <c:pt idx="252" formatCode="#0.0">
                  <c:v>15.1</c:v>
                </c:pt>
                <c:pt idx="253" formatCode="#0.0">
                  <c:v>14.9</c:v>
                </c:pt>
                <c:pt idx="254" formatCode="#0.0">
                  <c:v>14.5</c:v>
                </c:pt>
                <c:pt idx="255" formatCode="#0.0">
                  <c:v>14.5</c:v>
                </c:pt>
                <c:pt idx="256" formatCode="#0.0">
                  <c:v>14.8</c:v>
                </c:pt>
                <c:pt idx="257" formatCode="#0.0">
                  <c:v>14.9</c:v>
                </c:pt>
                <c:pt idx="258" formatCode="#0.0">
                  <c:v>15</c:v>
                </c:pt>
                <c:pt idx="259" formatCode="#0.0">
                  <c:v>14.7</c:v>
                </c:pt>
                <c:pt idx="260" formatCode="#0.0">
                  <c:v>14.7</c:v>
                </c:pt>
                <c:pt idx="261" formatCode="#0.0">
                  <c:v>14.6</c:v>
                </c:pt>
                <c:pt idx="262" formatCode="#0.0">
                  <c:v>14.4</c:v>
                </c:pt>
                <c:pt idx="263" formatCode="#0.0">
                  <c:v>14.4</c:v>
                </c:pt>
                <c:pt idx="264" formatCode="#0.0">
                  <c:v>14.4</c:v>
                </c:pt>
                <c:pt idx="265" formatCode="#0.0">
                  <c:v>14.3</c:v>
                </c:pt>
                <c:pt idx="266" formatCode="#0.0">
                  <c:v>13.8</c:v>
                </c:pt>
                <c:pt idx="267" formatCode="#0.0">
                  <c:v>13.9</c:v>
                </c:pt>
                <c:pt idx="268" formatCode="#0.0">
                  <c:v>13.8</c:v>
                </c:pt>
                <c:pt idx="269" formatCode="#0.0">
                  <c:v>14.3</c:v>
                </c:pt>
                <c:pt idx="270" formatCode="#0.0">
                  <c:v>14</c:v>
                </c:pt>
                <c:pt idx="271" formatCode="#0.0">
                  <c:v>13.6</c:v>
                </c:pt>
                <c:pt idx="272" formatCode="#0.0">
                  <c:v>13.6</c:v>
                </c:pt>
                <c:pt idx="273" formatCode="#0.0">
                  <c:v>13.7</c:v>
                </c:pt>
                <c:pt idx="274" formatCode="#0.0">
                  <c:v>13.1</c:v>
                </c:pt>
                <c:pt idx="275" formatCode="#0.0">
                  <c:v>13.1</c:v>
                </c:pt>
                <c:pt idx="276" formatCode="#0.0">
                  <c:v>12.7</c:v>
                </c:pt>
                <c:pt idx="277" formatCode="#0.0">
                  <c:v>12.6</c:v>
                </c:pt>
                <c:pt idx="278" formatCode="#0.0">
                  <c:v>12.7</c:v>
                </c:pt>
                <c:pt idx="279" formatCode="#0.0">
                  <c:v>12.3</c:v>
                </c:pt>
                <c:pt idx="280" formatCode="#0.0">
                  <c:v>12.2</c:v>
                </c:pt>
                <c:pt idx="281" formatCode="#0.0">
                  <c:v>12.1</c:v>
                </c:pt>
                <c:pt idx="282" formatCode="#0.0">
                  <c:v>12.2</c:v>
                </c:pt>
                <c:pt idx="283" formatCode="#0.0">
                  <c:v>12</c:v>
                </c:pt>
                <c:pt idx="284" formatCode="#0.0">
                  <c:v>11.8</c:v>
                </c:pt>
                <c:pt idx="285" formatCode="#0.0">
                  <c:v>11.5</c:v>
                </c:pt>
                <c:pt idx="286" formatCode="#0.0">
                  <c:v>11.4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983232"/>
        <c:axId val="109984768"/>
      </c:lineChart>
      <c:catAx>
        <c:axId val="10997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981696"/>
        <c:crosses val="autoZero"/>
        <c:auto val="0"/>
        <c:lblAlgn val="ctr"/>
        <c:lblOffset val="100"/>
        <c:tickLblSkip val="24"/>
        <c:tickMarkSkip val="12"/>
        <c:noMultiLvlLbl val="0"/>
      </c:catAx>
      <c:valAx>
        <c:axId val="109981696"/>
        <c:scaling>
          <c:orientation val="minMax"/>
          <c:max val="18"/>
          <c:min val="2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 w="14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9979904"/>
        <c:crosses val="autoZero"/>
        <c:crossBetween val="between"/>
        <c:majorUnit val="2"/>
      </c:valAx>
      <c:catAx>
        <c:axId val="109983232"/>
        <c:scaling>
          <c:orientation val="minMax"/>
        </c:scaling>
        <c:delete val="1"/>
        <c:axPos val="b"/>
        <c:majorTickMark val="out"/>
        <c:minorTickMark val="none"/>
        <c:tickLblPos val="none"/>
        <c:crossAx val="109984768"/>
        <c:crosses val="autoZero"/>
        <c:auto val="0"/>
        <c:lblAlgn val="ctr"/>
        <c:lblOffset val="100"/>
        <c:noMultiLvlLbl val="0"/>
      </c:catAx>
      <c:valAx>
        <c:axId val="10998476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09983232"/>
        <c:crosses val="autoZero"/>
        <c:crossBetween val="between"/>
      </c:valAx>
      <c:spPr>
        <a:solidFill>
          <a:srgbClr val="FFFFFF"/>
        </a:solidFill>
        <a:ln w="11345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34384553499597731"/>
          <c:y val="0.75993765466204366"/>
          <c:w val="0.5950120675784385"/>
          <c:h val="0.12220651847655052"/>
        </c:manualLayout>
      </c:layout>
      <c:overlay val="1"/>
    </c:legend>
    <c:plotVisOnly val="1"/>
    <c:dispBlanksAs val="gap"/>
    <c:showDLblsOverMax val="0"/>
  </c:chart>
  <c:spPr>
    <a:noFill/>
    <a:ln>
      <a:noFill/>
    </a:ln>
  </c:spPr>
  <c:txPr>
    <a:bodyPr/>
    <a:lstStyle/>
    <a:p>
      <a:pPr algn="ctr">
        <a:defRPr lang="en-US" sz="1000" b="1" i="0" u="none" strike="noStrike" kern="1200" baseline="0">
          <a:solidFill>
            <a:prstClr val="black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000" dirty="0"/>
              <a:t>Percent Change, Annual Rate</a:t>
            </a:r>
          </a:p>
        </c:rich>
      </c:tx>
      <c:layout>
        <c:manualLayout>
          <c:xMode val="edge"/>
          <c:yMode val="edge"/>
          <c:x val="0"/>
          <c:y val="1.0676176688676247E-2"/>
        </c:manualLayout>
      </c:layout>
      <c:overlay val="0"/>
      <c:spPr>
        <a:noFill/>
        <a:ln w="2432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6311363857295613E-2"/>
          <c:y val="0.12811387900353705"/>
          <c:w val="0.91874526100904041"/>
          <c:h val="0.7831138530587490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Recession 1</c:v>
                </c:pt>
              </c:strCache>
            </c:strRef>
          </c:tx>
          <c:spPr>
            <a:solidFill>
              <a:srgbClr val="C0C0C0"/>
            </a:solidFill>
            <a:ln w="24322">
              <a:noFill/>
            </a:ln>
          </c:spPr>
          <c:invertIfNegative val="0"/>
          <c:cat>
            <c:numRef>
              <c:f>Sheet1!$A$42:$A$181</c:f>
              <c:numCache>
                <c:formatCode>0</c:formatCode>
                <c:ptCount val="140"/>
                <c:pt idx="0">
                  <c:v>1980</c:v>
                </c:pt>
                <c:pt idx="1">
                  <c:v>1980</c:v>
                </c:pt>
                <c:pt idx="2">
                  <c:v>1980</c:v>
                </c:pt>
                <c:pt idx="3">
                  <c:v>1980</c:v>
                </c:pt>
                <c:pt idx="4">
                  <c:v>1981</c:v>
                </c:pt>
                <c:pt idx="5">
                  <c:v>1981</c:v>
                </c:pt>
                <c:pt idx="6">
                  <c:v>1981</c:v>
                </c:pt>
                <c:pt idx="7">
                  <c:v>1981</c:v>
                </c:pt>
                <c:pt idx="8">
                  <c:v>1982</c:v>
                </c:pt>
                <c:pt idx="9">
                  <c:v>1982</c:v>
                </c:pt>
                <c:pt idx="10">
                  <c:v>1982</c:v>
                </c:pt>
                <c:pt idx="11">
                  <c:v>1982</c:v>
                </c:pt>
                <c:pt idx="12">
                  <c:v>1983</c:v>
                </c:pt>
                <c:pt idx="13">
                  <c:v>1983</c:v>
                </c:pt>
                <c:pt idx="14">
                  <c:v>1983</c:v>
                </c:pt>
                <c:pt idx="15">
                  <c:v>1983</c:v>
                </c:pt>
                <c:pt idx="16">
                  <c:v>1984</c:v>
                </c:pt>
                <c:pt idx="17">
                  <c:v>1984</c:v>
                </c:pt>
                <c:pt idx="18">
                  <c:v>1984</c:v>
                </c:pt>
                <c:pt idx="19">
                  <c:v>1984</c:v>
                </c:pt>
                <c:pt idx="20">
                  <c:v>1985</c:v>
                </c:pt>
                <c:pt idx="21">
                  <c:v>1985</c:v>
                </c:pt>
                <c:pt idx="22">
                  <c:v>1985</c:v>
                </c:pt>
                <c:pt idx="23">
                  <c:v>1985</c:v>
                </c:pt>
                <c:pt idx="24">
                  <c:v>1986</c:v>
                </c:pt>
                <c:pt idx="25">
                  <c:v>1986</c:v>
                </c:pt>
                <c:pt idx="26">
                  <c:v>1986</c:v>
                </c:pt>
                <c:pt idx="27">
                  <c:v>1986</c:v>
                </c:pt>
                <c:pt idx="28">
                  <c:v>1987</c:v>
                </c:pt>
                <c:pt idx="29">
                  <c:v>1987</c:v>
                </c:pt>
                <c:pt idx="30">
                  <c:v>1987</c:v>
                </c:pt>
                <c:pt idx="31">
                  <c:v>1987</c:v>
                </c:pt>
                <c:pt idx="32">
                  <c:v>1988</c:v>
                </c:pt>
                <c:pt idx="33">
                  <c:v>1988</c:v>
                </c:pt>
                <c:pt idx="34">
                  <c:v>1988</c:v>
                </c:pt>
                <c:pt idx="35">
                  <c:v>1988</c:v>
                </c:pt>
                <c:pt idx="36">
                  <c:v>1989</c:v>
                </c:pt>
                <c:pt idx="37">
                  <c:v>1989</c:v>
                </c:pt>
                <c:pt idx="38">
                  <c:v>1989</c:v>
                </c:pt>
                <c:pt idx="39">
                  <c:v>1989</c:v>
                </c:pt>
                <c:pt idx="40">
                  <c:v>1990</c:v>
                </c:pt>
                <c:pt idx="41">
                  <c:v>1990</c:v>
                </c:pt>
                <c:pt idx="42">
                  <c:v>1990</c:v>
                </c:pt>
                <c:pt idx="43">
                  <c:v>1990</c:v>
                </c:pt>
                <c:pt idx="44">
                  <c:v>1991</c:v>
                </c:pt>
                <c:pt idx="45">
                  <c:v>1991</c:v>
                </c:pt>
                <c:pt idx="46">
                  <c:v>1991</c:v>
                </c:pt>
                <c:pt idx="47">
                  <c:v>1991</c:v>
                </c:pt>
                <c:pt idx="48">
                  <c:v>1992</c:v>
                </c:pt>
                <c:pt idx="49">
                  <c:v>1992</c:v>
                </c:pt>
                <c:pt idx="50">
                  <c:v>1992</c:v>
                </c:pt>
                <c:pt idx="51">
                  <c:v>1992</c:v>
                </c:pt>
                <c:pt idx="52">
                  <c:v>1993</c:v>
                </c:pt>
                <c:pt idx="53">
                  <c:v>1993</c:v>
                </c:pt>
                <c:pt idx="54">
                  <c:v>1993</c:v>
                </c:pt>
                <c:pt idx="55">
                  <c:v>1993</c:v>
                </c:pt>
                <c:pt idx="56">
                  <c:v>1994</c:v>
                </c:pt>
                <c:pt idx="57">
                  <c:v>1994</c:v>
                </c:pt>
                <c:pt idx="58">
                  <c:v>1994</c:v>
                </c:pt>
                <c:pt idx="59">
                  <c:v>1994</c:v>
                </c:pt>
                <c:pt idx="60">
                  <c:v>1995</c:v>
                </c:pt>
                <c:pt idx="61">
                  <c:v>1995</c:v>
                </c:pt>
                <c:pt idx="62">
                  <c:v>1995</c:v>
                </c:pt>
                <c:pt idx="63">
                  <c:v>1995</c:v>
                </c:pt>
                <c:pt idx="64">
                  <c:v>1996</c:v>
                </c:pt>
                <c:pt idx="65">
                  <c:v>1996</c:v>
                </c:pt>
                <c:pt idx="66">
                  <c:v>1996</c:v>
                </c:pt>
                <c:pt idx="67">
                  <c:v>1996</c:v>
                </c:pt>
                <c:pt idx="68">
                  <c:v>1997</c:v>
                </c:pt>
                <c:pt idx="69">
                  <c:v>1997</c:v>
                </c:pt>
                <c:pt idx="70">
                  <c:v>1997</c:v>
                </c:pt>
                <c:pt idx="71">
                  <c:v>1997</c:v>
                </c:pt>
                <c:pt idx="72">
                  <c:v>1998</c:v>
                </c:pt>
                <c:pt idx="73">
                  <c:v>1998</c:v>
                </c:pt>
                <c:pt idx="74">
                  <c:v>1998</c:v>
                </c:pt>
                <c:pt idx="75">
                  <c:v>1998</c:v>
                </c:pt>
                <c:pt idx="76">
                  <c:v>1999</c:v>
                </c:pt>
                <c:pt idx="77">
                  <c:v>1999</c:v>
                </c:pt>
                <c:pt idx="78">
                  <c:v>1999</c:v>
                </c:pt>
                <c:pt idx="79">
                  <c:v>1999</c:v>
                </c:pt>
                <c:pt idx="80">
                  <c:v>2000</c:v>
                </c:pt>
                <c:pt idx="81">
                  <c:v>2000</c:v>
                </c:pt>
                <c:pt idx="82">
                  <c:v>2000</c:v>
                </c:pt>
                <c:pt idx="83">
                  <c:v>2000</c:v>
                </c:pt>
                <c:pt idx="84">
                  <c:v>2001</c:v>
                </c:pt>
                <c:pt idx="85">
                  <c:v>2001</c:v>
                </c:pt>
                <c:pt idx="86">
                  <c:v>2001</c:v>
                </c:pt>
                <c:pt idx="87">
                  <c:v>2001</c:v>
                </c:pt>
                <c:pt idx="88">
                  <c:v>2002</c:v>
                </c:pt>
                <c:pt idx="89">
                  <c:v>2002</c:v>
                </c:pt>
                <c:pt idx="90">
                  <c:v>2002</c:v>
                </c:pt>
                <c:pt idx="91">
                  <c:v>2002</c:v>
                </c:pt>
                <c:pt idx="92">
                  <c:v>2003</c:v>
                </c:pt>
                <c:pt idx="93">
                  <c:v>2003</c:v>
                </c:pt>
                <c:pt idx="94">
                  <c:v>2003</c:v>
                </c:pt>
                <c:pt idx="95">
                  <c:v>2003</c:v>
                </c:pt>
                <c:pt idx="96">
                  <c:v>2004</c:v>
                </c:pt>
                <c:pt idx="97">
                  <c:v>2004</c:v>
                </c:pt>
                <c:pt idx="98">
                  <c:v>2004</c:v>
                </c:pt>
                <c:pt idx="99">
                  <c:v>2004</c:v>
                </c:pt>
                <c:pt idx="100">
                  <c:v>2005</c:v>
                </c:pt>
                <c:pt idx="101">
                  <c:v>2005</c:v>
                </c:pt>
                <c:pt idx="102">
                  <c:v>2005</c:v>
                </c:pt>
                <c:pt idx="103">
                  <c:v>2005</c:v>
                </c:pt>
                <c:pt idx="104">
                  <c:v>2006</c:v>
                </c:pt>
                <c:pt idx="105">
                  <c:v>2006</c:v>
                </c:pt>
                <c:pt idx="106">
                  <c:v>2006</c:v>
                </c:pt>
                <c:pt idx="107">
                  <c:v>2006</c:v>
                </c:pt>
                <c:pt idx="108">
                  <c:v>2007</c:v>
                </c:pt>
                <c:pt idx="109">
                  <c:v>2007</c:v>
                </c:pt>
                <c:pt idx="110">
                  <c:v>2007</c:v>
                </c:pt>
                <c:pt idx="111">
                  <c:v>2007</c:v>
                </c:pt>
                <c:pt idx="112">
                  <c:v>2008</c:v>
                </c:pt>
                <c:pt idx="113">
                  <c:v>2008</c:v>
                </c:pt>
                <c:pt idx="114">
                  <c:v>2008</c:v>
                </c:pt>
                <c:pt idx="115">
                  <c:v>2008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2011</c:v>
                </c:pt>
                <c:pt idx="125">
                  <c:v>2011</c:v>
                </c:pt>
                <c:pt idx="126">
                  <c:v>2011</c:v>
                </c:pt>
                <c:pt idx="127">
                  <c:v>2011</c:v>
                </c:pt>
                <c:pt idx="128">
                  <c:v>2012</c:v>
                </c:pt>
                <c:pt idx="129">
                  <c:v>2012</c:v>
                </c:pt>
                <c:pt idx="130">
                  <c:v>2012</c:v>
                </c:pt>
                <c:pt idx="131">
                  <c:v>2012</c:v>
                </c:pt>
                <c:pt idx="132">
                  <c:v>2013</c:v>
                </c:pt>
                <c:pt idx="133">
                  <c:v>2013</c:v>
                </c:pt>
                <c:pt idx="134">
                  <c:v>2013</c:v>
                </c:pt>
                <c:pt idx="135">
                  <c:v>2013</c:v>
                </c:pt>
                <c:pt idx="136">
                  <c:v>2014</c:v>
                </c:pt>
                <c:pt idx="137">
                  <c:v>2014</c:v>
                </c:pt>
                <c:pt idx="138">
                  <c:v>2014</c:v>
                </c:pt>
                <c:pt idx="139">
                  <c:v>2014</c:v>
                </c:pt>
              </c:numCache>
            </c:numRef>
          </c:cat>
          <c:val>
            <c:numRef>
              <c:f>Sheet1!$B$42:$B$181</c:f>
              <c:numCache>
                <c:formatCode>General</c:formatCode>
                <c:ptCount val="14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42">
                  <c:v>10</c:v>
                </c:pt>
                <c:pt idx="43">
                  <c:v>10</c:v>
                </c:pt>
                <c:pt idx="44">
                  <c:v>10</c:v>
                </c:pt>
                <c:pt idx="84">
                  <c:v>10</c:v>
                </c:pt>
                <c:pt idx="85">
                  <c:v>10</c:v>
                </c:pt>
                <c:pt idx="86">
                  <c:v>10</c:v>
                </c:pt>
                <c:pt idx="87">
                  <c:v>10</c:v>
                </c:pt>
                <c:pt idx="111">
                  <c:v>10</c:v>
                </c:pt>
                <c:pt idx="112">
                  <c:v>10</c:v>
                </c:pt>
                <c:pt idx="113">
                  <c:v>10</c:v>
                </c:pt>
                <c:pt idx="114">
                  <c:v>10</c:v>
                </c:pt>
                <c:pt idx="115">
                  <c:v>10</c:v>
                </c:pt>
                <c:pt idx="116">
                  <c:v>10</c:v>
                </c:pt>
                <c:pt idx="117">
                  <c:v>10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Recession 2</c:v>
                </c:pt>
              </c:strCache>
            </c:strRef>
          </c:tx>
          <c:spPr>
            <a:solidFill>
              <a:srgbClr val="C0C0C0"/>
            </a:solidFill>
            <a:ln w="24322">
              <a:noFill/>
            </a:ln>
          </c:spPr>
          <c:invertIfNegative val="0"/>
          <c:cat>
            <c:numRef>
              <c:f>Sheet1!$A$42:$A$181</c:f>
              <c:numCache>
                <c:formatCode>0</c:formatCode>
                <c:ptCount val="140"/>
                <c:pt idx="0">
                  <c:v>1980</c:v>
                </c:pt>
                <c:pt idx="1">
                  <c:v>1980</c:v>
                </c:pt>
                <c:pt idx="2">
                  <c:v>1980</c:v>
                </c:pt>
                <c:pt idx="3">
                  <c:v>1980</c:v>
                </c:pt>
                <c:pt idx="4">
                  <c:v>1981</c:v>
                </c:pt>
                <c:pt idx="5">
                  <c:v>1981</c:v>
                </c:pt>
                <c:pt idx="6">
                  <c:v>1981</c:v>
                </c:pt>
                <c:pt idx="7">
                  <c:v>1981</c:v>
                </c:pt>
                <c:pt idx="8">
                  <c:v>1982</c:v>
                </c:pt>
                <c:pt idx="9">
                  <c:v>1982</c:v>
                </c:pt>
                <c:pt idx="10">
                  <c:v>1982</c:v>
                </c:pt>
                <c:pt idx="11">
                  <c:v>1982</c:v>
                </c:pt>
                <c:pt idx="12">
                  <c:v>1983</c:v>
                </c:pt>
                <c:pt idx="13">
                  <c:v>1983</c:v>
                </c:pt>
                <c:pt idx="14">
                  <c:v>1983</c:v>
                </c:pt>
                <c:pt idx="15">
                  <c:v>1983</c:v>
                </c:pt>
                <c:pt idx="16">
                  <c:v>1984</c:v>
                </c:pt>
                <c:pt idx="17">
                  <c:v>1984</c:v>
                </c:pt>
                <c:pt idx="18">
                  <c:v>1984</c:v>
                </c:pt>
                <c:pt idx="19">
                  <c:v>1984</c:v>
                </c:pt>
                <c:pt idx="20">
                  <c:v>1985</c:v>
                </c:pt>
                <c:pt idx="21">
                  <c:v>1985</c:v>
                </c:pt>
                <c:pt idx="22">
                  <c:v>1985</c:v>
                </c:pt>
                <c:pt idx="23">
                  <c:v>1985</c:v>
                </c:pt>
                <c:pt idx="24">
                  <c:v>1986</c:v>
                </c:pt>
                <c:pt idx="25">
                  <c:v>1986</c:v>
                </c:pt>
                <c:pt idx="26">
                  <c:v>1986</c:v>
                </c:pt>
                <c:pt idx="27">
                  <c:v>1986</c:v>
                </c:pt>
                <c:pt idx="28">
                  <c:v>1987</c:v>
                </c:pt>
                <c:pt idx="29">
                  <c:v>1987</c:v>
                </c:pt>
                <c:pt idx="30">
                  <c:v>1987</c:v>
                </c:pt>
                <c:pt idx="31">
                  <c:v>1987</c:v>
                </c:pt>
                <c:pt idx="32">
                  <c:v>1988</c:v>
                </c:pt>
                <c:pt idx="33">
                  <c:v>1988</c:v>
                </c:pt>
                <c:pt idx="34">
                  <c:v>1988</c:v>
                </c:pt>
                <c:pt idx="35">
                  <c:v>1988</c:v>
                </c:pt>
                <c:pt idx="36">
                  <c:v>1989</c:v>
                </c:pt>
                <c:pt idx="37">
                  <c:v>1989</c:v>
                </c:pt>
                <c:pt idx="38">
                  <c:v>1989</c:v>
                </c:pt>
                <c:pt idx="39">
                  <c:v>1989</c:v>
                </c:pt>
                <c:pt idx="40">
                  <c:v>1990</c:v>
                </c:pt>
                <c:pt idx="41">
                  <c:v>1990</c:v>
                </c:pt>
                <c:pt idx="42">
                  <c:v>1990</c:v>
                </c:pt>
                <c:pt idx="43">
                  <c:v>1990</c:v>
                </c:pt>
                <c:pt idx="44">
                  <c:v>1991</c:v>
                </c:pt>
                <c:pt idx="45">
                  <c:v>1991</c:v>
                </c:pt>
                <c:pt idx="46">
                  <c:v>1991</c:v>
                </c:pt>
                <c:pt idx="47">
                  <c:v>1991</c:v>
                </c:pt>
                <c:pt idx="48">
                  <c:v>1992</c:v>
                </c:pt>
                <c:pt idx="49">
                  <c:v>1992</c:v>
                </c:pt>
                <c:pt idx="50">
                  <c:v>1992</c:v>
                </c:pt>
                <c:pt idx="51">
                  <c:v>1992</c:v>
                </c:pt>
                <c:pt idx="52">
                  <c:v>1993</c:v>
                </c:pt>
                <c:pt idx="53">
                  <c:v>1993</c:v>
                </c:pt>
                <c:pt idx="54">
                  <c:v>1993</c:v>
                </c:pt>
                <c:pt idx="55">
                  <c:v>1993</c:v>
                </c:pt>
                <c:pt idx="56">
                  <c:v>1994</c:v>
                </c:pt>
                <c:pt idx="57">
                  <c:v>1994</c:v>
                </c:pt>
                <c:pt idx="58">
                  <c:v>1994</c:v>
                </c:pt>
                <c:pt idx="59">
                  <c:v>1994</c:v>
                </c:pt>
                <c:pt idx="60">
                  <c:v>1995</c:v>
                </c:pt>
                <c:pt idx="61">
                  <c:v>1995</c:v>
                </c:pt>
                <c:pt idx="62">
                  <c:v>1995</c:v>
                </c:pt>
                <c:pt idx="63">
                  <c:v>1995</c:v>
                </c:pt>
                <c:pt idx="64">
                  <c:v>1996</c:v>
                </c:pt>
                <c:pt idx="65">
                  <c:v>1996</c:v>
                </c:pt>
                <c:pt idx="66">
                  <c:v>1996</c:v>
                </c:pt>
                <c:pt idx="67">
                  <c:v>1996</c:v>
                </c:pt>
                <c:pt idx="68">
                  <c:v>1997</c:v>
                </c:pt>
                <c:pt idx="69">
                  <c:v>1997</c:v>
                </c:pt>
                <c:pt idx="70">
                  <c:v>1997</c:v>
                </c:pt>
                <c:pt idx="71">
                  <c:v>1997</c:v>
                </c:pt>
                <c:pt idx="72">
                  <c:v>1998</c:v>
                </c:pt>
                <c:pt idx="73">
                  <c:v>1998</c:v>
                </c:pt>
                <c:pt idx="74">
                  <c:v>1998</c:v>
                </c:pt>
                <c:pt idx="75">
                  <c:v>1998</c:v>
                </c:pt>
                <c:pt idx="76">
                  <c:v>1999</c:v>
                </c:pt>
                <c:pt idx="77">
                  <c:v>1999</c:v>
                </c:pt>
                <c:pt idx="78">
                  <c:v>1999</c:v>
                </c:pt>
                <c:pt idx="79">
                  <c:v>1999</c:v>
                </c:pt>
                <c:pt idx="80">
                  <c:v>2000</c:v>
                </c:pt>
                <c:pt idx="81">
                  <c:v>2000</c:v>
                </c:pt>
                <c:pt idx="82">
                  <c:v>2000</c:v>
                </c:pt>
                <c:pt idx="83">
                  <c:v>2000</c:v>
                </c:pt>
                <c:pt idx="84">
                  <c:v>2001</c:v>
                </c:pt>
                <c:pt idx="85">
                  <c:v>2001</c:v>
                </c:pt>
                <c:pt idx="86">
                  <c:v>2001</c:v>
                </c:pt>
                <c:pt idx="87">
                  <c:v>2001</c:v>
                </c:pt>
                <c:pt idx="88">
                  <c:v>2002</c:v>
                </c:pt>
                <c:pt idx="89">
                  <c:v>2002</c:v>
                </c:pt>
                <c:pt idx="90">
                  <c:v>2002</c:v>
                </c:pt>
                <c:pt idx="91">
                  <c:v>2002</c:v>
                </c:pt>
                <c:pt idx="92">
                  <c:v>2003</c:v>
                </c:pt>
                <c:pt idx="93">
                  <c:v>2003</c:v>
                </c:pt>
                <c:pt idx="94">
                  <c:v>2003</c:v>
                </c:pt>
                <c:pt idx="95">
                  <c:v>2003</c:v>
                </c:pt>
                <c:pt idx="96">
                  <c:v>2004</c:v>
                </c:pt>
                <c:pt idx="97">
                  <c:v>2004</c:v>
                </c:pt>
                <c:pt idx="98">
                  <c:v>2004</c:v>
                </c:pt>
                <c:pt idx="99">
                  <c:v>2004</c:v>
                </c:pt>
                <c:pt idx="100">
                  <c:v>2005</c:v>
                </c:pt>
                <c:pt idx="101">
                  <c:v>2005</c:v>
                </c:pt>
                <c:pt idx="102">
                  <c:v>2005</c:v>
                </c:pt>
                <c:pt idx="103">
                  <c:v>2005</c:v>
                </c:pt>
                <c:pt idx="104">
                  <c:v>2006</c:v>
                </c:pt>
                <c:pt idx="105">
                  <c:v>2006</c:v>
                </c:pt>
                <c:pt idx="106">
                  <c:v>2006</c:v>
                </c:pt>
                <c:pt idx="107">
                  <c:v>2006</c:v>
                </c:pt>
                <c:pt idx="108">
                  <c:v>2007</c:v>
                </c:pt>
                <c:pt idx="109">
                  <c:v>2007</c:v>
                </c:pt>
                <c:pt idx="110">
                  <c:v>2007</c:v>
                </c:pt>
                <c:pt idx="111">
                  <c:v>2007</c:v>
                </c:pt>
                <c:pt idx="112">
                  <c:v>2008</c:v>
                </c:pt>
                <c:pt idx="113">
                  <c:v>2008</c:v>
                </c:pt>
                <c:pt idx="114">
                  <c:v>2008</c:v>
                </c:pt>
                <c:pt idx="115">
                  <c:v>2008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2011</c:v>
                </c:pt>
                <c:pt idx="125">
                  <c:v>2011</c:v>
                </c:pt>
                <c:pt idx="126">
                  <c:v>2011</c:v>
                </c:pt>
                <c:pt idx="127">
                  <c:v>2011</c:v>
                </c:pt>
                <c:pt idx="128">
                  <c:v>2012</c:v>
                </c:pt>
                <c:pt idx="129">
                  <c:v>2012</c:v>
                </c:pt>
                <c:pt idx="130">
                  <c:v>2012</c:v>
                </c:pt>
                <c:pt idx="131">
                  <c:v>2012</c:v>
                </c:pt>
                <c:pt idx="132">
                  <c:v>2013</c:v>
                </c:pt>
                <c:pt idx="133">
                  <c:v>2013</c:v>
                </c:pt>
                <c:pt idx="134">
                  <c:v>2013</c:v>
                </c:pt>
                <c:pt idx="135">
                  <c:v>2013</c:v>
                </c:pt>
                <c:pt idx="136">
                  <c:v>2014</c:v>
                </c:pt>
                <c:pt idx="137">
                  <c:v>2014</c:v>
                </c:pt>
                <c:pt idx="138">
                  <c:v>2014</c:v>
                </c:pt>
                <c:pt idx="139">
                  <c:v>2014</c:v>
                </c:pt>
              </c:numCache>
            </c:numRef>
          </c:cat>
          <c:val>
            <c:numRef>
              <c:f>Sheet1!$C$42:$C$181</c:f>
              <c:numCache>
                <c:formatCode>General</c:formatCode>
                <c:ptCount val="140"/>
                <c:pt idx="0">
                  <c:v>-10</c:v>
                </c:pt>
                <c:pt idx="1">
                  <c:v>-10</c:v>
                </c:pt>
                <c:pt idx="2">
                  <c:v>-10</c:v>
                </c:pt>
                <c:pt idx="6">
                  <c:v>-10</c:v>
                </c:pt>
                <c:pt idx="7">
                  <c:v>-10</c:v>
                </c:pt>
                <c:pt idx="8">
                  <c:v>-10</c:v>
                </c:pt>
                <c:pt idx="9">
                  <c:v>-10</c:v>
                </c:pt>
                <c:pt idx="10">
                  <c:v>-10</c:v>
                </c:pt>
                <c:pt idx="11">
                  <c:v>-10</c:v>
                </c:pt>
                <c:pt idx="42">
                  <c:v>10</c:v>
                </c:pt>
                <c:pt idx="43">
                  <c:v>10</c:v>
                </c:pt>
                <c:pt idx="44">
                  <c:v>10</c:v>
                </c:pt>
                <c:pt idx="84">
                  <c:v>-10</c:v>
                </c:pt>
                <c:pt idx="85">
                  <c:v>-10</c:v>
                </c:pt>
                <c:pt idx="86">
                  <c:v>-10</c:v>
                </c:pt>
                <c:pt idx="87">
                  <c:v>-10</c:v>
                </c:pt>
                <c:pt idx="111">
                  <c:v>-10</c:v>
                </c:pt>
                <c:pt idx="112">
                  <c:v>-10</c:v>
                </c:pt>
                <c:pt idx="113">
                  <c:v>-10</c:v>
                </c:pt>
                <c:pt idx="114">
                  <c:v>-10</c:v>
                </c:pt>
                <c:pt idx="115">
                  <c:v>-10</c:v>
                </c:pt>
                <c:pt idx="116">
                  <c:v>-10</c:v>
                </c:pt>
                <c:pt idx="117">
                  <c:v>-10</c:v>
                </c:pt>
              </c:numCache>
            </c:numRef>
          </c:val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PCE - % Ch. Annual Rate</c:v>
                </c:pt>
              </c:strCache>
            </c:strRef>
          </c:tx>
          <c:spPr>
            <a:solidFill>
              <a:srgbClr val="0000FF"/>
            </a:solidFill>
            <a:ln w="12151">
              <a:solidFill>
                <a:schemeClr val="tx1"/>
              </a:solidFill>
              <a:prstDash val="solid"/>
            </a:ln>
          </c:spPr>
          <c:invertIfNegative val="0"/>
          <c:dPt>
            <c:idx val="131"/>
            <c:invertIfNegative val="0"/>
            <c:bubble3D val="0"/>
          </c:dPt>
          <c:dPt>
            <c:idx val="132"/>
            <c:invertIfNegative val="0"/>
            <c:bubble3D val="0"/>
          </c:dPt>
          <c:dPt>
            <c:idx val="133"/>
            <c:invertIfNegative val="0"/>
            <c:bubble3D val="0"/>
          </c:dPt>
          <c:dPt>
            <c:idx val="134"/>
            <c:invertIfNegative val="0"/>
            <c:bubble3D val="0"/>
          </c:dPt>
          <c:dPt>
            <c:idx val="135"/>
            <c:invertIfNegative val="0"/>
            <c:bubble3D val="0"/>
          </c:dPt>
          <c:dPt>
            <c:idx val="136"/>
            <c:invertIfNegative val="0"/>
            <c:bubble3D val="0"/>
          </c:dPt>
          <c:dPt>
            <c:idx val="137"/>
            <c:invertIfNegative val="0"/>
            <c:bubble3D val="0"/>
          </c:dPt>
          <c:dPt>
            <c:idx val="138"/>
            <c:invertIfNegative val="0"/>
            <c:bubble3D val="0"/>
          </c:dPt>
          <c:dPt>
            <c:idx val="139"/>
            <c:invertIfNegative val="0"/>
            <c:bubble3D val="0"/>
            <c:spPr>
              <a:solidFill>
                <a:srgbClr val="FF0000"/>
              </a:solidFill>
              <a:ln w="12151">
                <a:solidFill>
                  <a:schemeClr val="tx1"/>
                </a:solidFill>
                <a:prstDash val="solid"/>
              </a:ln>
            </c:spPr>
          </c:dPt>
          <c:cat>
            <c:numRef>
              <c:f>Sheet1!$A$42:$A$181</c:f>
              <c:numCache>
                <c:formatCode>0</c:formatCode>
                <c:ptCount val="140"/>
                <c:pt idx="0">
                  <c:v>1980</c:v>
                </c:pt>
                <c:pt idx="1">
                  <c:v>1980</c:v>
                </c:pt>
                <c:pt idx="2">
                  <c:v>1980</c:v>
                </c:pt>
                <c:pt idx="3">
                  <c:v>1980</c:v>
                </c:pt>
                <c:pt idx="4">
                  <c:v>1981</c:v>
                </c:pt>
                <c:pt idx="5">
                  <c:v>1981</c:v>
                </c:pt>
                <c:pt idx="6">
                  <c:v>1981</c:v>
                </c:pt>
                <c:pt idx="7">
                  <c:v>1981</c:v>
                </c:pt>
                <c:pt idx="8">
                  <c:v>1982</c:v>
                </c:pt>
                <c:pt idx="9">
                  <c:v>1982</c:v>
                </c:pt>
                <c:pt idx="10">
                  <c:v>1982</c:v>
                </c:pt>
                <c:pt idx="11">
                  <c:v>1982</c:v>
                </c:pt>
                <c:pt idx="12">
                  <c:v>1983</c:v>
                </c:pt>
                <c:pt idx="13">
                  <c:v>1983</c:v>
                </c:pt>
                <c:pt idx="14">
                  <c:v>1983</c:v>
                </c:pt>
                <c:pt idx="15">
                  <c:v>1983</c:v>
                </c:pt>
                <c:pt idx="16">
                  <c:v>1984</c:v>
                </c:pt>
                <c:pt idx="17">
                  <c:v>1984</c:v>
                </c:pt>
                <c:pt idx="18">
                  <c:v>1984</c:v>
                </c:pt>
                <c:pt idx="19">
                  <c:v>1984</c:v>
                </c:pt>
                <c:pt idx="20">
                  <c:v>1985</c:v>
                </c:pt>
                <c:pt idx="21">
                  <c:v>1985</c:v>
                </c:pt>
                <c:pt idx="22">
                  <c:v>1985</c:v>
                </c:pt>
                <c:pt idx="23">
                  <c:v>1985</c:v>
                </c:pt>
                <c:pt idx="24">
                  <c:v>1986</c:v>
                </c:pt>
                <c:pt idx="25">
                  <c:v>1986</c:v>
                </c:pt>
                <c:pt idx="26">
                  <c:v>1986</c:v>
                </c:pt>
                <c:pt idx="27">
                  <c:v>1986</c:v>
                </c:pt>
                <c:pt idx="28">
                  <c:v>1987</c:v>
                </c:pt>
                <c:pt idx="29">
                  <c:v>1987</c:v>
                </c:pt>
                <c:pt idx="30">
                  <c:v>1987</c:v>
                </c:pt>
                <c:pt idx="31">
                  <c:v>1987</c:v>
                </c:pt>
                <c:pt idx="32">
                  <c:v>1988</c:v>
                </c:pt>
                <c:pt idx="33">
                  <c:v>1988</c:v>
                </c:pt>
                <c:pt idx="34">
                  <c:v>1988</c:v>
                </c:pt>
                <c:pt idx="35">
                  <c:v>1988</c:v>
                </c:pt>
                <c:pt idx="36">
                  <c:v>1989</c:v>
                </c:pt>
                <c:pt idx="37">
                  <c:v>1989</c:v>
                </c:pt>
                <c:pt idx="38">
                  <c:v>1989</c:v>
                </c:pt>
                <c:pt idx="39">
                  <c:v>1989</c:v>
                </c:pt>
                <c:pt idx="40">
                  <c:v>1990</c:v>
                </c:pt>
                <c:pt idx="41">
                  <c:v>1990</c:v>
                </c:pt>
                <c:pt idx="42">
                  <c:v>1990</c:v>
                </c:pt>
                <c:pt idx="43">
                  <c:v>1990</c:v>
                </c:pt>
                <c:pt idx="44">
                  <c:v>1991</c:v>
                </c:pt>
                <c:pt idx="45">
                  <c:v>1991</c:v>
                </c:pt>
                <c:pt idx="46">
                  <c:v>1991</c:v>
                </c:pt>
                <c:pt idx="47">
                  <c:v>1991</c:v>
                </c:pt>
                <c:pt idx="48">
                  <c:v>1992</c:v>
                </c:pt>
                <c:pt idx="49">
                  <c:v>1992</c:v>
                </c:pt>
                <c:pt idx="50">
                  <c:v>1992</c:v>
                </c:pt>
                <c:pt idx="51">
                  <c:v>1992</c:v>
                </c:pt>
                <c:pt idx="52">
                  <c:v>1993</c:v>
                </c:pt>
                <c:pt idx="53">
                  <c:v>1993</c:v>
                </c:pt>
                <c:pt idx="54">
                  <c:v>1993</c:v>
                </c:pt>
                <c:pt idx="55">
                  <c:v>1993</c:v>
                </c:pt>
                <c:pt idx="56">
                  <c:v>1994</c:v>
                </c:pt>
                <c:pt idx="57">
                  <c:v>1994</c:v>
                </c:pt>
                <c:pt idx="58">
                  <c:v>1994</c:v>
                </c:pt>
                <c:pt idx="59">
                  <c:v>1994</c:v>
                </c:pt>
                <c:pt idx="60">
                  <c:v>1995</c:v>
                </c:pt>
                <c:pt idx="61">
                  <c:v>1995</c:v>
                </c:pt>
                <c:pt idx="62">
                  <c:v>1995</c:v>
                </c:pt>
                <c:pt idx="63">
                  <c:v>1995</c:v>
                </c:pt>
                <c:pt idx="64">
                  <c:v>1996</c:v>
                </c:pt>
                <c:pt idx="65">
                  <c:v>1996</c:v>
                </c:pt>
                <c:pt idx="66">
                  <c:v>1996</c:v>
                </c:pt>
                <c:pt idx="67">
                  <c:v>1996</c:v>
                </c:pt>
                <c:pt idx="68">
                  <c:v>1997</c:v>
                </c:pt>
                <c:pt idx="69">
                  <c:v>1997</c:v>
                </c:pt>
                <c:pt idx="70">
                  <c:v>1997</c:v>
                </c:pt>
                <c:pt idx="71">
                  <c:v>1997</c:v>
                </c:pt>
                <c:pt idx="72">
                  <c:v>1998</c:v>
                </c:pt>
                <c:pt idx="73">
                  <c:v>1998</c:v>
                </c:pt>
                <c:pt idx="74">
                  <c:v>1998</c:v>
                </c:pt>
                <c:pt idx="75">
                  <c:v>1998</c:v>
                </c:pt>
                <c:pt idx="76">
                  <c:v>1999</c:v>
                </c:pt>
                <c:pt idx="77">
                  <c:v>1999</c:v>
                </c:pt>
                <c:pt idx="78">
                  <c:v>1999</c:v>
                </c:pt>
                <c:pt idx="79">
                  <c:v>1999</c:v>
                </c:pt>
                <c:pt idx="80">
                  <c:v>2000</c:v>
                </c:pt>
                <c:pt idx="81">
                  <c:v>2000</c:v>
                </c:pt>
                <c:pt idx="82">
                  <c:v>2000</c:v>
                </c:pt>
                <c:pt idx="83">
                  <c:v>2000</c:v>
                </c:pt>
                <c:pt idx="84">
                  <c:v>2001</c:v>
                </c:pt>
                <c:pt idx="85">
                  <c:v>2001</c:v>
                </c:pt>
                <c:pt idx="86">
                  <c:v>2001</c:v>
                </c:pt>
                <c:pt idx="87">
                  <c:v>2001</c:v>
                </c:pt>
                <c:pt idx="88">
                  <c:v>2002</c:v>
                </c:pt>
                <c:pt idx="89">
                  <c:v>2002</c:v>
                </c:pt>
                <c:pt idx="90">
                  <c:v>2002</c:v>
                </c:pt>
                <c:pt idx="91">
                  <c:v>2002</c:v>
                </c:pt>
                <c:pt idx="92">
                  <c:v>2003</c:v>
                </c:pt>
                <c:pt idx="93">
                  <c:v>2003</c:v>
                </c:pt>
                <c:pt idx="94">
                  <c:v>2003</c:v>
                </c:pt>
                <c:pt idx="95">
                  <c:v>2003</c:v>
                </c:pt>
                <c:pt idx="96">
                  <c:v>2004</c:v>
                </c:pt>
                <c:pt idx="97">
                  <c:v>2004</c:v>
                </c:pt>
                <c:pt idx="98">
                  <c:v>2004</c:v>
                </c:pt>
                <c:pt idx="99">
                  <c:v>2004</c:v>
                </c:pt>
                <c:pt idx="100">
                  <c:v>2005</c:v>
                </c:pt>
                <c:pt idx="101">
                  <c:v>2005</c:v>
                </c:pt>
                <c:pt idx="102">
                  <c:v>2005</c:v>
                </c:pt>
                <c:pt idx="103">
                  <c:v>2005</c:v>
                </c:pt>
                <c:pt idx="104">
                  <c:v>2006</c:v>
                </c:pt>
                <c:pt idx="105">
                  <c:v>2006</c:v>
                </c:pt>
                <c:pt idx="106">
                  <c:v>2006</c:v>
                </c:pt>
                <c:pt idx="107">
                  <c:v>2006</c:v>
                </c:pt>
                <c:pt idx="108">
                  <c:v>2007</c:v>
                </c:pt>
                <c:pt idx="109">
                  <c:v>2007</c:v>
                </c:pt>
                <c:pt idx="110">
                  <c:v>2007</c:v>
                </c:pt>
                <c:pt idx="111">
                  <c:v>2007</c:v>
                </c:pt>
                <c:pt idx="112">
                  <c:v>2008</c:v>
                </c:pt>
                <c:pt idx="113">
                  <c:v>2008</c:v>
                </c:pt>
                <c:pt idx="114">
                  <c:v>2008</c:v>
                </c:pt>
                <c:pt idx="115">
                  <c:v>2008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2011</c:v>
                </c:pt>
                <c:pt idx="125">
                  <c:v>2011</c:v>
                </c:pt>
                <c:pt idx="126">
                  <c:v>2011</c:v>
                </c:pt>
                <c:pt idx="127">
                  <c:v>2011</c:v>
                </c:pt>
                <c:pt idx="128">
                  <c:v>2012</c:v>
                </c:pt>
                <c:pt idx="129">
                  <c:v>2012</c:v>
                </c:pt>
                <c:pt idx="130">
                  <c:v>2012</c:v>
                </c:pt>
                <c:pt idx="131">
                  <c:v>2012</c:v>
                </c:pt>
                <c:pt idx="132">
                  <c:v>2013</c:v>
                </c:pt>
                <c:pt idx="133">
                  <c:v>2013</c:v>
                </c:pt>
                <c:pt idx="134">
                  <c:v>2013</c:v>
                </c:pt>
                <c:pt idx="135">
                  <c:v>2013</c:v>
                </c:pt>
                <c:pt idx="136">
                  <c:v>2014</c:v>
                </c:pt>
                <c:pt idx="137">
                  <c:v>2014</c:v>
                </c:pt>
                <c:pt idx="138">
                  <c:v>2014</c:v>
                </c:pt>
                <c:pt idx="139">
                  <c:v>2014</c:v>
                </c:pt>
              </c:numCache>
            </c:numRef>
          </c:cat>
          <c:val>
            <c:numRef>
              <c:f>Sheet1!$D$42:$D$181</c:f>
              <c:numCache>
                <c:formatCode>0.0</c:formatCode>
                <c:ptCount val="140"/>
                <c:pt idx="0">
                  <c:v>-0.61</c:v>
                </c:pt>
                <c:pt idx="1">
                  <c:v>-8.69</c:v>
                </c:pt>
                <c:pt idx="2">
                  <c:v>4.38</c:v>
                </c:pt>
                <c:pt idx="3">
                  <c:v>5.41</c:v>
                </c:pt>
                <c:pt idx="4">
                  <c:v>2.12</c:v>
                </c:pt>
                <c:pt idx="5">
                  <c:v>-7.0000000000000007E-2</c:v>
                </c:pt>
                <c:pt idx="6">
                  <c:v>1.62</c:v>
                </c:pt>
                <c:pt idx="7">
                  <c:v>-2.97</c:v>
                </c:pt>
                <c:pt idx="8">
                  <c:v>2.67</c:v>
                </c:pt>
                <c:pt idx="9">
                  <c:v>1.49</c:v>
                </c:pt>
                <c:pt idx="10">
                  <c:v>3.13</c:v>
                </c:pt>
                <c:pt idx="11">
                  <c:v>7.5</c:v>
                </c:pt>
                <c:pt idx="12">
                  <c:v>3.95</c:v>
                </c:pt>
                <c:pt idx="13">
                  <c:v>8.15</c:v>
                </c:pt>
                <c:pt idx="14">
                  <c:v>7.21</c:v>
                </c:pt>
                <c:pt idx="15">
                  <c:v>6.46</c:v>
                </c:pt>
                <c:pt idx="16">
                  <c:v>3.44</c:v>
                </c:pt>
                <c:pt idx="17">
                  <c:v>5.82</c:v>
                </c:pt>
                <c:pt idx="18">
                  <c:v>3.11</c:v>
                </c:pt>
                <c:pt idx="19">
                  <c:v>5.4</c:v>
                </c:pt>
                <c:pt idx="20">
                  <c:v>6.98</c:v>
                </c:pt>
                <c:pt idx="21">
                  <c:v>3.81</c:v>
                </c:pt>
                <c:pt idx="22">
                  <c:v>7.91</c:v>
                </c:pt>
                <c:pt idx="23">
                  <c:v>1.03</c:v>
                </c:pt>
                <c:pt idx="24">
                  <c:v>3.43</c:v>
                </c:pt>
                <c:pt idx="25">
                  <c:v>4.55</c:v>
                </c:pt>
                <c:pt idx="26">
                  <c:v>7.44</c:v>
                </c:pt>
                <c:pt idx="27">
                  <c:v>2.58</c:v>
                </c:pt>
                <c:pt idx="28">
                  <c:v>0.06</c:v>
                </c:pt>
                <c:pt idx="29">
                  <c:v>5.66</c:v>
                </c:pt>
                <c:pt idx="30">
                  <c:v>4.72</c:v>
                </c:pt>
                <c:pt idx="31">
                  <c:v>0.84</c:v>
                </c:pt>
                <c:pt idx="32">
                  <c:v>7.31</c:v>
                </c:pt>
                <c:pt idx="33">
                  <c:v>2.97</c:v>
                </c:pt>
                <c:pt idx="34">
                  <c:v>3.46</c:v>
                </c:pt>
                <c:pt idx="35">
                  <c:v>4.66</c:v>
                </c:pt>
                <c:pt idx="36">
                  <c:v>1.86</c:v>
                </c:pt>
                <c:pt idx="37">
                  <c:v>1.9</c:v>
                </c:pt>
                <c:pt idx="38">
                  <c:v>4.04</c:v>
                </c:pt>
                <c:pt idx="39">
                  <c:v>1.77</c:v>
                </c:pt>
                <c:pt idx="40">
                  <c:v>3.48</c:v>
                </c:pt>
                <c:pt idx="41">
                  <c:v>1.26</c:v>
                </c:pt>
                <c:pt idx="42">
                  <c:v>1.62</c:v>
                </c:pt>
                <c:pt idx="43">
                  <c:v>-2.99</c:v>
                </c:pt>
                <c:pt idx="44">
                  <c:v>-1.37</c:v>
                </c:pt>
                <c:pt idx="45">
                  <c:v>3.4</c:v>
                </c:pt>
                <c:pt idx="46">
                  <c:v>1.96</c:v>
                </c:pt>
                <c:pt idx="47">
                  <c:v>-0.11</c:v>
                </c:pt>
                <c:pt idx="48">
                  <c:v>7.72</c:v>
                </c:pt>
                <c:pt idx="49">
                  <c:v>2.77</c:v>
                </c:pt>
                <c:pt idx="50">
                  <c:v>4.4000000000000004</c:v>
                </c:pt>
                <c:pt idx="51">
                  <c:v>4.8499999999999996</c:v>
                </c:pt>
                <c:pt idx="52">
                  <c:v>1.52</c:v>
                </c:pt>
                <c:pt idx="53">
                  <c:v>3.64</c:v>
                </c:pt>
                <c:pt idx="54">
                  <c:v>4.49</c:v>
                </c:pt>
                <c:pt idx="55">
                  <c:v>3.59</c:v>
                </c:pt>
                <c:pt idx="56">
                  <c:v>4.67</c:v>
                </c:pt>
                <c:pt idx="57">
                  <c:v>3.14</c:v>
                </c:pt>
                <c:pt idx="58">
                  <c:v>3.14</c:v>
                </c:pt>
                <c:pt idx="59">
                  <c:v>4.37</c:v>
                </c:pt>
                <c:pt idx="60">
                  <c:v>1.06</c:v>
                </c:pt>
                <c:pt idx="61">
                  <c:v>3.64</c:v>
                </c:pt>
                <c:pt idx="62">
                  <c:v>3.72</c:v>
                </c:pt>
                <c:pt idx="63">
                  <c:v>2.84</c:v>
                </c:pt>
                <c:pt idx="64">
                  <c:v>3.76</c:v>
                </c:pt>
                <c:pt idx="65">
                  <c:v>4.41</c:v>
                </c:pt>
                <c:pt idx="66">
                  <c:v>2.4300000000000002</c:v>
                </c:pt>
                <c:pt idx="67">
                  <c:v>3.18</c:v>
                </c:pt>
                <c:pt idx="68">
                  <c:v>4.29</c:v>
                </c:pt>
                <c:pt idx="69">
                  <c:v>1.83</c:v>
                </c:pt>
                <c:pt idx="70">
                  <c:v>7.02</c:v>
                </c:pt>
                <c:pt idx="71">
                  <c:v>4.84</c:v>
                </c:pt>
                <c:pt idx="72">
                  <c:v>4.1900000000000004</c:v>
                </c:pt>
                <c:pt idx="73">
                  <c:v>7.25</c:v>
                </c:pt>
                <c:pt idx="74">
                  <c:v>5.36</c:v>
                </c:pt>
                <c:pt idx="75">
                  <c:v>6.01</c:v>
                </c:pt>
                <c:pt idx="76">
                  <c:v>3.87</c:v>
                </c:pt>
                <c:pt idx="77">
                  <c:v>6.06</c:v>
                </c:pt>
                <c:pt idx="78">
                  <c:v>4.62</c:v>
                </c:pt>
                <c:pt idx="79">
                  <c:v>6</c:v>
                </c:pt>
                <c:pt idx="80">
                  <c:v>6.23</c:v>
                </c:pt>
                <c:pt idx="81">
                  <c:v>3.89</c:v>
                </c:pt>
                <c:pt idx="82">
                  <c:v>3.95</c:v>
                </c:pt>
                <c:pt idx="83">
                  <c:v>3.61</c:v>
                </c:pt>
                <c:pt idx="84">
                  <c:v>1.7</c:v>
                </c:pt>
                <c:pt idx="85">
                  <c:v>1.03</c:v>
                </c:pt>
                <c:pt idx="86">
                  <c:v>1.47</c:v>
                </c:pt>
                <c:pt idx="87">
                  <c:v>6.25</c:v>
                </c:pt>
                <c:pt idx="88">
                  <c:v>1.21</c:v>
                </c:pt>
                <c:pt idx="89">
                  <c:v>2.06</c:v>
                </c:pt>
                <c:pt idx="90">
                  <c:v>2.83</c:v>
                </c:pt>
                <c:pt idx="91">
                  <c:v>2.17</c:v>
                </c:pt>
                <c:pt idx="92">
                  <c:v>1.77</c:v>
                </c:pt>
                <c:pt idx="93">
                  <c:v>4.53</c:v>
                </c:pt>
                <c:pt idx="94">
                  <c:v>6.03</c:v>
                </c:pt>
                <c:pt idx="95">
                  <c:v>3.14</c:v>
                </c:pt>
                <c:pt idx="96">
                  <c:v>3.95</c:v>
                </c:pt>
                <c:pt idx="97">
                  <c:v>2.62</c:v>
                </c:pt>
                <c:pt idx="98">
                  <c:v>3.88</c:v>
                </c:pt>
                <c:pt idx="99">
                  <c:v>4.17</c:v>
                </c:pt>
                <c:pt idx="100">
                  <c:v>3.09</c:v>
                </c:pt>
                <c:pt idx="101">
                  <c:v>4.42</c:v>
                </c:pt>
                <c:pt idx="102">
                  <c:v>3.14</c:v>
                </c:pt>
                <c:pt idx="103">
                  <c:v>1.52</c:v>
                </c:pt>
                <c:pt idx="104">
                  <c:v>4.5599999999999996</c:v>
                </c:pt>
                <c:pt idx="105">
                  <c:v>2.15</c:v>
                </c:pt>
                <c:pt idx="106">
                  <c:v>2.36</c:v>
                </c:pt>
                <c:pt idx="107">
                  <c:v>4.1399999999999997</c:v>
                </c:pt>
                <c:pt idx="108">
                  <c:v>2.12</c:v>
                </c:pt>
                <c:pt idx="109">
                  <c:v>1.36</c:v>
                </c:pt>
                <c:pt idx="110">
                  <c:v>1.79</c:v>
                </c:pt>
                <c:pt idx="111">
                  <c:v>0.5</c:v>
                </c:pt>
                <c:pt idx="112">
                  <c:v>-0.82</c:v>
                </c:pt>
                <c:pt idx="113">
                  <c:v>0.67</c:v>
                </c:pt>
                <c:pt idx="114">
                  <c:v>-2.86</c:v>
                </c:pt>
                <c:pt idx="115">
                  <c:v>-4.7300000000000004</c:v>
                </c:pt>
                <c:pt idx="116">
                  <c:v>-1.36</c:v>
                </c:pt>
                <c:pt idx="117">
                  <c:v>-1.79</c:v>
                </c:pt>
                <c:pt idx="118">
                  <c:v>2.4500000000000002</c:v>
                </c:pt>
                <c:pt idx="119">
                  <c:v>-0.04</c:v>
                </c:pt>
                <c:pt idx="120">
                  <c:v>2.16</c:v>
                </c:pt>
                <c:pt idx="121">
                  <c:v>3.29</c:v>
                </c:pt>
                <c:pt idx="122">
                  <c:v>2.61</c:v>
                </c:pt>
                <c:pt idx="123">
                  <c:v>4.16</c:v>
                </c:pt>
                <c:pt idx="124">
                  <c:v>2.02</c:v>
                </c:pt>
                <c:pt idx="125">
                  <c:v>0.81</c:v>
                </c:pt>
                <c:pt idx="126" formatCode="General">
                  <c:v>1.75</c:v>
                </c:pt>
                <c:pt idx="127" formatCode="General">
                  <c:v>1.35</c:v>
                </c:pt>
                <c:pt idx="128" formatCode="General">
                  <c:v>2.77</c:v>
                </c:pt>
                <c:pt idx="129" formatCode="General">
                  <c:v>1.26</c:v>
                </c:pt>
                <c:pt idx="130" formatCode="General">
                  <c:v>1.94</c:v>
                </c:pt>
                <c:pt idx="131" formatCode="General">
                  <c:v>1.93</c:v>
                </c:pt>
                <c:pt idx="132" formatCode="General">
                  <c:v>3.59</c:v>
                </c:pt>
                <c:pt idx="133" formatCode="General">
                  <c:v>1.77</c:v>
                </c:pt>
                <c:pt idx="134" formatCode="General">
                  <c:v>2</c:v>
                </c:pt>
                <c:pt idx="135" formatCode="General">
                  <c:v>3.71</c:v>
                </c:pt>
                <c:pt idx="136" formatCode="General">
                  <c:v>1.22</c:v>
                </c:pt>
                <c:pt idx="137" formatCode="General">
                  <c:v>2.5</c:v>
                </c:pt>
                <c:pt idx="138" formatCode="General">
                  <c:v>2.2000000000000002</c:v>
                </c:pt>
                <c:pt idx="139" formatCode="General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92113920"/>
        <c:axId val="92123904"/>
      </c:barChart>
      <c:catAx>
        <c:axId val="9211392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low"/>
        <c:spPr>
          <a:ln w="30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2123904"/>
        <c:crosses val="autoZero"/>
        <c:auto val="1"/>
        <c:lblAlgn val="ctr"/>
        <c:lblOffset val="100"/>
        <c:tickLblSkip val="20"/>
        <c:tickMarkSkip val="4"/>
        <c:noMultiLvlLbl val="0"/>
      </c:catAx>
      <c:valAx>
        <c:axId val="92123904"/>
        <c:scaling>
          <c:orientation val="minMax"/>
          <c:max val="9"/>
          <c:min val="-9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2113920"/>
        <c:crosses val="autoZero"/>
        <c:crossBetween val="between"/>
        <c:majorUnit val="3"/>
      </c:valAx>
      <c:spPr>
        <a:solidFill>
          <a:srgbClr val="FFFFFF"/>
        </a:solidFill>
        <a:ln w="24322">
          <a:noFill/>
        </a:ln>
      </c:spPr>
    </c:plotArea>
    <c:plotVisOnly val="0"/>
    <c:dispBlanksAs val="gap"/>
    <c:showDLblsOverMax val="0"/>
  </c:chart>
  <c:spPr>
    <a:noFill/>
    <a:ln>
      <a:noFill/>
    </a:ln>
  </c:spPr>
  <c:txPr>
    <a:bodyPr/>
    <a:lstStyle/>
    <a:p>
      <a:pPr>
        <a:defRPr sz="4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774193548387247E-2"/>
          <c:y val="0.17031903339668841"/>
          <c:w val="0.849629293575898"/>
          <c:h val="0.67738211602860365"/>
        </c:manualLayout>
      </c:layout>
      <c:barChart>
        <c:barDir val="col"/>
        <c:grouping val="clustered"/>
        <c:varyColors val="0"/>
        <c:ser>
          <c:idx val="1"/>
          <c:order val="0"/>
          <c:tx>
            <c:v>Recession</c:v>
          </c:tx>
          <c:spPr>
            <a:solidFill>
              <a:srgbClr val="C0C0C0"/>
            </a:solidFill>
            <a:ln w="27352">
              <a:noFill/>
            </a:ln>
          </c:spPr>
          <c:invertIfNegative val="0"/>
          <c:cat>
            <c:numRef>
              <c:f>Sheet1!$B$134:$B$398</c:f>
              <c:numCache>
                <c:formatCode>General</c:formatCode>
                <c:ptCount val="265"/>
                <c:pt idx="0">
                  <c:v>1991</c:v>
                </c:pt>
                <c:pt idx="1">
                  <c:v>1991</c:v>
                </c:pt>
                <c:pt idx="2">
                  <c:v>1991</c:v>
                </c:pt>
                <c:pt idx="3">
                  <c:v>1991</c:v>
                </c:pt>
                <c:pt idx="4">
                  <c:v>1991</c:v>
                </c:pt>
                <c:pt idx="5">
                  <c:v>1991</c:v>
                </c:pt>
                <c:pt idx="6">
                  <c:v>1991</c:v>
                </c:pt>
                <c:pt idx="7">
                  <c:v>1991</c:v>
                </c:pt>
                <c:pt idx="8">
                  <c:v>1991</c:v>
                </c:pt>
                <c:pt idx="9">
                  <c:v>1991</c:v>
                </c:pt>
                <c:pt idx="10">
                  <c:v>1991</c:v>
                </c:pt>
                <c:pt idx="11">
                  <c:v>1991</c:v>
                </c:pt>
                <c:pt idx="12">
                  <c:v>1992</c:v>
                </c:pt>
                <c:pt idx="13">
                  <c:v>1992</c:v>
                </c:pt>
                <c:pt idx="14">
                  <c:v>1992</c:v>
                </c:pt>
                <c:pt idx="15">
                  <c:v>1992</c:v>
                </c:pt>
                <c:pt idx="16">
                  <c:v>1992</c:v>
                </c:pt>
                <c:pt idx="17">
                  <c:v>1992</c:v>
                </c:pt>
                <c:pt idx="18">
                  <c:v>1992</c:v>
                </c:pt>
                <c:pt idx="19">
                  <c:v>1992</c:v>
                </c:pt>
                <c:pt idx="20">
                  <c:v>1992</c:v>
                </c:pt>
                <c:pt idx="21">
                  <c:v>1992</c:v>
                </c:pt>
                <c:pt idx="22">
                  <c:v>1992</c:v>
                </c:pt>
                <c:pt idx="23">
                  <c:v>1992</c:v>
                </c:pt>
                <c:pt idx="24">
                  <c:v>1993</c:v>
                </c:pt>
                <c:pt idx="25">
                  <c:v>1993</c:v>
                </c:pt>
                <c:pt idx="26">
                  <c:v>1993</c:v>
                </c:pt>
                <c:pt idx="27">
                  <c:v>1993</c:v>
                </c:pt>
                <c:pt idx="28">
                  <c:v>1993</c:v>
                </c:pt>
                <c:pt idx="29">
                  <c:v>1993</c:v>
                </c:pt>
                <c:pt idx="30">
                  <c:v>1993</c:v>
                </c:pt>
                <c:pt idx="31">
                  <c:v>1993</c:v>
                </c:pt>
                <c:pt idx="32">
                  <c:v>1993</c:v>
                </c:pt>
                <c:pt idx="33">
                  <c:v>1993</c:v>
                </c:pt>
                <c:pt idx="34">
                  <c:v>1993</c:v>
                </c:pt>
                <c:pt idx="35">
                  <c:v>1993</c:v>
                </c:pt>
                <c:pt idx="36">
                  <c:v>1994</c:v>
                </c:pt>
                <c:pt idx="37">
                  <c:v>1994</c:v>
                </c:pt>
                <c:pt idx="38">
                  <c:v>1994</c:v>
                </c:pt>
                <c:pt idx="39">
                  <c:v>1994</c:v>
                </c:pt>
                <c:pt idx="40">
                  <c:v>1994</c:v>
                </c:pt>
                <c:pt idx="41">
                  <c:v>1994</c:v>
                </c:pt>
                <c:pt idx="42">
                  <c:v>1994</c:v>
                </c:pt>
                <c:pt idx="43">
                  <c:v>1994</c:v>
                </c:pt>
                <c:pt idx="44">
                  <c:v>1994</c:v>
                </c:pt>
                <c:pt idx="45">
                  <c:v>1994</c:v>
                </c:pt>
                <c:pt idx="46">
                  <c:v>1994</c:v>
                </c:pt>
                <c:pt idx="47">
                  <c:v>1994</c:v>
                </c:pt>
                <c:pt idx="48">
                  <c:v>1995</c:v>
                </c:pt>
                <c:pt idx="49">
                  <c:v>1995</c:v>
                </c:pt>
                <c:pt idx="50">
                  <c:v>1995</c:v>
                </c:pt>
                <c:pt idx="51">
                  <c:v>1995</c:v>
                </c:pt>
                <c:pt idx="52">
                  <c:v>1995</c:v>
                </c:pt>
                <c:pt idx="53">
                  <c:v>1995</c:v>
                </c:pt>
                <c:pt idx="54">
                  <c:v>1995</c:v>
                </c:pt>
                <c:pt idx="55">
                  <c:v>1995</c:v>
                </c:pt>
                <c:pt idx="56">
                  <c:v>1995</c:v>
                </c:pt>
                <c:pt idx="57">
                  <c:v>1995</c:v>
                </c:pt>
                <c:pt idx="58">
                  <c:v>1995</c:v>
                </c:pt>
                <c:pt idx="59">
                  <c:v>1995</c:v>
                </c:pt>
                <c:pt idx="60">
                  <c:v>1996</c:v>
                </c:pt>
                <c:pt idx="61">
                  <c:v>1996</c:v>
                </c:pt>
                <c:pt idx="62">
                  <c:v>1996</c:v>
                </c:pt>
                <c:pt idx="63">
                  <c:v>1996</c:v>
                </c:pt>
                <c:pt idx="64">
                  <c:v>1996</c:v>
                </c:pt>
                <c:pt idx="65">
                  <c:v>1996</c:v>
                </c:pt>
                <c:pt idx="66">
                  <c:v>1996</c:v>
                </c:pt>
                <c:pt idx="67">
                  <c:v>1996</c:v>
                </c:pt>
                <c:pt idx="68">
                  <c:v>1996</c:v>
                </c:pt>
                <c:pt idx="69">
                  <c:v>1996</c:v>
                </c:pt>
                <c:pt idx="70">
                  <c:v>1996</c:v>
                </c:pt>
                <c:pt idx="71">
                  <c:v>1996</c:v>
                </c:pt>
                <c:pt idx="72">
                  <c:v>1997</c:v>
                </c:pt>
                <c:pt idx="73">
                  <c:v>1997</c:v>
                </c:pt>
                <c:pt idx="74">
                  <c:v>1997</c:v>
                </c:pt>
                <c:pt idx="75">
                  <c:v>1997</c:v>
                </c:pt>
                <c:pt idx="76">
                  <c:v>1997</c:v>
                </c:pt>
                <c:pt idx="77">
                  <c:v>1997</c:v>
                </c:pt>
                <c:pt idx="78">
                  <c:v>1997</c:v>
                </c:pt>
                <c:pt idx="79">
                  <c:v>1997</c:v>
                </c:pt>
                <c:pt idx="80">
                  <c:v>1997</c:v>
                </c:pt>
                <c:pt idx="81">
                  <c:v>1997</c:v>
                </c:pt>
                <c:pt idx="82">
                  <c:v>1997</c:v>
                </c:pt>
                <c:pt idx="83">
                  <c:v>1997</c:v>
                </c:pt>
                <c:pt idx="84">
                  <c:v>1998</c:v>
                </c:pt>
                <c:pt idx="85">
                  <c:v>1998</c:v>
                </c:pt>
                <c:pt idx="86">
                  <c:v>1998</c:v>
                </c:pt>
                <c:pt idx="87">
                  <c:v>1998</c:v>
                </c:pt>
                <c:pt idx="88">
                  <c:v>1998</c:v>
                </c:pt>
                <c:pt idx="89">
                  <c:v>1998</c:v>
                </c:pt>
                <c:pt idx="90">
                  <c:v>1998</c:v>
                </c:pt>
                <c:pt idx="91">
                  <c:v>1998</c:v>
                </c:pt>
                <c:pt idx="92">
                  <c:v>1998</c:v>
                </c:pt>
                <c:pt idx="93">
                  <c:v>1998</c:v>
                </c:pt>
                <c:pt idx="94">
                  <c:v>1998</c:v>
                </c:pt>
                <c:pt idx="95">
                  <c:v>1998</c:v>
                </c:pt>
                <c:pt idx="96">
                  <c:v>1999</c:v>
                </c:pt>
                <c:pt idx="97">
                  <c:v>1999</c:v>
                </c:pt>
                <c:pt idx="98">
                  <c:v>1999</c:v>
                </c:pt>
                <c:pt idx="99">
                  <c:v>1999</c:v>
                </c:pt>
                <c:pt idx="100">
                  <c:v>1999</c:v>
                </c:pt>
                <c:pt idx="101">
                  <c:v>1999</c:v>
                </c:pt>
                <c:pt idx="102">
                  <c:v>1999</c:v>
                </c:pt>
                <c:pt idx="103">
                  <c:v>1999</c:v>
                </c:pt>
                <c:pt idx="104">
                  <c:v>1999</c:v>
                </c:pt>
                <c:pt idx="105">
                  <c:v>1999</c:v>
                </c:pt>
                <c:pt idx="106">
                  <c:v>1999</c:v>
                </c:pt>
                <c:pt idx="107">
                  <c:v>1999</c:v>
                </c:pt>
                <c:pt idx="108">
                  <c:v>2000</c:v>
                </c:pt>
                <c:pt idx="109">
                  <c:v>2000</c:v>
                </c:pt>
                <c:pt idx="110">
                  <c:v>2000</c:v>
                </c:pt>
                <c:pt idx="111">
                  <c:v>2000</c:v>
                </c:pt>
                <c:pt idx="112">
                  <c:v>2000</c:v>
                </c:pt>
                <c:pt idx="113">
                  <c:v>2000</c:v>
                </c:pt>
                <c:pt idx="114">
                  <c:v>2000</c:v>
                </c:pt>
                <c:pt idx="115">
                  <c:v>2000</c:v>
                </c:pt>
                <c:pt idx="116">
                  <c:v>2000</c:v>
                </c:pt>
                <c:pt idx="117">
                  <c:v>2000</c:v>
                </c:pt>
                <c:pt idx="118">
                  <c:v>2000</c:v>
                </c:pt>
                <c:pt idx="119">
                  <c:v>2000</c:v>
                </c:pt>
                <c:pt idx="120">
                  <c:v>2001</c:v>
                </c:pt>
                <c:pt idx="121">
                  <c:v>2001</c:v>
                </c:pt>
                <c:pt idx="122">
                  <c:v>2001</c:v>
                </c:pt>
                <c:pt idx="123">
                  <c:v>2001</c:v>
                </c:pt>
                <c:pt idx="124">
                  <c:v>2001</c:v>
                </c:pt>
                <c:pt idx="125">
                  <c:v>2001</c:v>
                </c:pt>
                <c:pt idx="126">
                  <c:v>2001</c:v>
                </c:pt>
                <c:pt idx="127">
                  <c:v>2001</c:v>
                </c:pt>
                <c:pt idx="128">
                  <c:v>2001</c:v>
                </c:pt>
                <c:pt idx="129">
                  <c:v>2001</c:v>
                </c:pt>
                <c:pt idx="130">
                  <c:v>2001</c:v>
                </c:pt>
                <c:pt idx="131">
                  <c:v>2001</c:v>
                </c:pt>
                <c:pt idx="132">
                  <c:v>2002</c:v>
                </c:pt>
                <c:pt idx="133">
                  <c:v>2002</c:v>
                </c:pt>
                <c:pt idx="134">
                  <c:v>2002</c:v>
                </c:pt>
                <c:pt idx="135">
                  <c:v>2002</c:v>
                </c:pt>
                <c:pt idx="136">
                  <c:v>2002</c:v>
                </c:pt>
                <c:pt idx="137">
                  <c:v>2002</c:v>
                </c:pt>
                <c:pt idx="138">
                  <c:v>2002</c:v>
                </c:pt>
                <c:pt idx="139">
                  <c:v>2002</c:v>
                </c:pt>
                <c:pt idx="140">
                  <c:v>2002</c:v>
                </c:pt>
                <c:pt idx="141">
                  <c:v>2002</c:v>
                </c:pt>
                <c:pt idx="142">
                  <c:v>2002</c:v>
                </c:pt>
                <c:pt idx="143">
                  <c:v>2002</c:v>
                </c:pt>
                <c:pt idx="144">
                  <c:v>2003</c:v>
                </c:pt>
                <c:pt idx="145">
                  <c:v>2003</c:v>
                </c:pt>
                <c:pt idx="146">
                  <c:v>2003</c:v>
                </c:pt>
                <c:pt idx="147">
                  <c:v>2003</c:v>
                </c:pt>
                <c:pt idx="148">
                  <c:v>2003</c:v>
                </c:pt>
                <c:pt idx="149">
                  <c:v>2003</c:v>
                </c:pt>
                <c:pt idx="150">
                  <c:v>2003</c:v>
                </c:pt>
                <c:pt idx="151">
                  <c:v>2003</c:v>
                </c:pt>
                <c:pt idx="152">
                  <c:v>2003</c:v>
                </c:pt>
                <c:pt idx="153">
                  <c:v>2003</c:v>
                </c:pt>
                <c:pt idx="154">
                  <c:v>2003</c:v>
                </c:pt>
                <c:pt idx="155">
                  <c:v>2003</c:v>
                </c:pt>
                <c:pt idx="156">
                  <c:v>2004</c:v>
                </c:pt>
                <c:pt idx="157">
                  <c:v>2004</c:v>
                </c:pt>
                <c:pt idx="158">
                  <c:v>2004</c:v>
                </c:pt>
                <c:pt idx="159">
                  <c:v>2004</c:v>
                </c:pt>
                <c:pt idx="160">
                  <c:v>2004</c:v>
                </c:pt>
                <c:pt idx="161">
                  <c:v>2004</c:v>
                </c:pt>
                <c:pt idx="162">
                  <c:v>2004</c:v>
                </c:pt>
                <c:pt idx="163">
                  <c:v>2004</c:v>
                </c:pt>
                <c:pt idx="164">
                  <c:v>2004</c:v>
                </c:pt>
                <c:pt idx="165">
                  <c:v>2004</c:v>
                </c:pt>
                <c:pt idx="166">
                  <c:v>2004</c:v>
                </c:pt>
                <c:pt idx="167">
                  <c:v>2004</c:v>
                </c:pt>
                <c:pt idx="168">
                  <c:v>2005</c:v>
                </c:pt>
                <c:pt idx="169">
                  <c:v>2005</c:v>
                </c:pt>
                <c:pt idx="170">
                  <c:v>2005</c:v>
                </c:pt>
                <c:pt idx="171">
                  <c:v>2005</c:v>
                </c:pt>
                <c:pt idx="172">
                  <c:v>2005</c:v>
                </c:pt>
                <c:pt idx="173">
                  <c:v>2005</c:v>
                </c:pt>
                <c:pt idx="174">
                  <c:v>2005</c:v>
                </c:pt>
                <c:pt idx="175">
                  <c:v>2005</c:v>
                </c:pt>
                <c:pt idx="176">
                  <c:v>2005</c:v>
                </c:pt>
                <c:pt idx="177">
                  <c:v>2005</c:v>
                </c:pt>
                <c:pt idx="178">
                  <c:v>2005</c:v>
                </c:pt>
                <c:pt idx="179">
                  <c:v>2005</c:v>
                </c:pt>
                <c:pt idx="180">
                  <c:v>2006</c:v>
                </c:pt>
                <c:pt idx="181">
                  <c:v>2006</c:v>
                </c:pt>
                <c:pt idx="182">
                  <c:v>2006</c:v>
                </c:pt>
                <c:pt idx="183">
                  <c:v>2006</c:v>
                </c:pt>
                <c:pt idx="184">
                  <c:v>2006</c:v>
                </c:pt>
                <c:pt idx="185">
                  <c:v>2006</c:v>
                </c:pt>
                <c:pt idx="186">
                  <c:v>2006</c:v>
                </c:pt>
                <c:pt idx="187">
                  <c:v>2006</c:v>
                </c:pt>
                <c:pt idx="188">
                  <c:v>2006</c:v>
                </c:pt>
                <c:pt idx="189">
                  <c:v>2006</c:v>
                </c:pt>
                <c:pt idx="190">
                  <c:v>2006</c:v>
                </c:pt>
                <c:pt idx="191">
                  <c:v>2006</c:v>
                </c:pt>
                <c:pt idx="192">
                  <c:v>2007</c:v>
                </c:pt>
                <c:pt idx="193">
                  <c:v>2007</c:v>
                </c:pt>
                <c:pt idx="194">
                  <c:v>2007</c:v>
                </c:pt>
                <c:pt idx="195">
                  <c:v>2007</c:v>
                </c:pt>
                <c:pt idx="196">
                  <c:v>2007</c:v>
                </c:pt>
                <c:pt idx="197">
                  <c:v>2007</c:v>
                </c:pt>
                <c:pt idx="198">
                  <c:v>2007</c:v>
                </c:pt>
                <c:pt idx="199">
                  <c:v>2007</c:v>
                </c:pt>
                <c:pt idx="200">
                  <c:v>2007</c:v>
                </c:pt>
                <c:pt idx="201">
                  <c:v>2007</c:v>
                </c:pt>
                <c:pt idx="202">
                  <c:v>2007</c:v>
                </c:pt>
                <c:pt idx="203">
                  <c:v>2007</c:v>
                </c:pt>
                <c:pt idx="204">
                  <c:v>2008</c:v>
                </c:pt>
                <c:pt idx="205">
                  <c:v>2008</c:v>
                </c:pt>
                <c:pt idx="206">
                  <c:v>2008</c:v>
                </c:pt>
                <c:pt idx="207">
                  <c:v>2008</c:v>
                </c:pt>
                <c:pt idx="208">
                  <c:v>2008</c:v>
                </c:pt>
                <c:pt idx="209">
                  <c:v>2008</c:v>
                </c:pt>
                <c:pt idx="210">
                  <c:v>2008</c:v>
                </c:pt>
                <c:pt idx="211">
                  <c:v>2008</c:v>
                </c:pt>
                <c:pt idx="212">
                  <c:v>2008</c:v>
                </c:pt>
                <c:pt idx="213">
                  <c:v>2008</c:v>
                </c:pt>
                <c:pt idx="214">
                  <c:v>2008</c:v>
                </c:pt>
                <c:pt idx="215">
                  <c:v>2008</c:v>
                </c:pt>
                <c:pt idx="216">
                  <c:v>2009</c:v>
                </c:pt>
                <c:pt idx="217">
                  <c:v>2009</c:v>
                </c:pt>
                <c:pt idx="218">
                  <c:v>2009</c:v>
                </c:pt>
                <c:pt idx="219">
                  <c:v>2009</c:v>
                </c:pt>
                <c:pt idx="220">
                  <c:v>2009</c:v>
                </c:pt>
                <c:pt idx="221">
                  <c:v>2009</c:v>
                </c:pt>
                <c:pt idx="222">
                  <c:v>2009</c:v>
                </c:pt>
                <c:pt idx="223">
                  <c:v>2009</c:v>
                </c:pt>
                <c:pt idx="224">
                  <c:v>2009</c:v>
                </c:pt>
                <c:pt idx="225">
                  <c:v>2009</c:v>
                </c:pt>
                <c:pt idx="226">
                  <c:v>2009</c:v>
                </c:pt>
                <c:pt idx="227">
                  <c:v>2009</c:v>
                </c:pt>
                <c:pt idx="228">
                  <c:v>2010</c:v>
                </c:pt>
                <c:pt idx="229">
                  <c:v>2010</c:v>
                </c:pt>
                <c:pt idx="230">
                  <c:v>2010</c:v>
                </c:pt>
                <c:pt idx="231">
                  <c:v>2010</c:v>
                </c:pt>
                <c:pt idx="232">
                  <c:v>2010</c:v>
                </c:pt>
                <c:pt idx="233">
                  <c:v>2010</c:v>
                </c:pt>
                <c:pt idx="234">
                  <c:v>2010</c:v>
                </c:pt>
                <c:pt idx="235">
                  <c:v>2010</c:v>
                </c:pt>
                <c:pt idx="236">
                  <c:v>2010</c:v>
                </c:pt>
                <c:pt idx="237">
                  <c:v>2010</c:v>
                </c:pt>
                <c:pt idx="238">
                  <c:v>2010</c:v>
                </c:pt>
                <c:pt idx="239">
                  <c:v>2010</c:v>
                </c:pt>
                <c:pt idx="240">
                  <c:v>2011</c:v>
                </c:pt>
                <c:pt idx="241">
                  <c:v>2011</c:v>
                </c:pt>
                <c:pt idx="242">
                  <c:v>2011</c:v>
                </c:pt>
                <c:pt idx="243">
                  <c:v>2011</c:v>
                </c:pt>
                <c:pt idx="244">
                  <c:v>2011</c:v>
                </c:pt>
                <c:pt idx="245">
                  <c:v>2011</c:v>
                </c:pt>
                <c:pt idx="246">
                  <c:v>2011</c:v>
                </c:pt>
                <c:pt idx="247">
                  <c:v>2011</c:v>
                </c:pt>
                <c:pt idx="248">
                  <c:v>2011</c:v>
                </c:pt>
                <c:pt idx="249">
                  <c:v>2011</c:v>
                </c:pt>
                <c:pt idx="250">
                  <c:v>2011</c:v>
                </c:pt>
                <c:pt idx="251">
                  <c:v>2011</c:v>
                </c:pt>
                <c:pt idx="252">
                  <c:v>2012</c:v>
                </c:pt>
                <c:pt idx="253">
                  <c:v>2012</c:v>
                </c:pt>
                <c:pt idx="254">
                  <c:v>2012</c:v>
                </c:pt>
                <c:pt idx="255">
                  <c:v>2012</c:v>
                </c:pt>
                <c:pt idx="256">
                  <c:v>2012</c:v>
                </c:pt>
                <c:pt idx="257">
                  <c:v>2012</c:v>
                </c:pt>
                <c:pt idx="258">
                  <c:v>2012</c:v>
                </c:pt>
                <c:pt idx="259">
                  <c:v>2012</c:v>
                </c:pt>
                <c:pt idx="260">
                  <c:v>2012</c:v>
                </c:pt>
                <c:pt idx="261">
                  <c:v>2012</c:v>
                </c:pt>
                <c:pt idx="262">
                  <c:v>2012</c:v>
                </c:pt>
                <c:pt idx="263">
                  <c:v>2012</c:v>
                </c:pt>
                <c:pt idx="264">
                  <c:v>2013</c:v>
                </c:pt>
              </c:numCache>
            </c:numRef>
          </c:cat>
          <c:val>
            <c:numRef>
              <c:f>Sheet1!$I$135:$I$420</c:f>
              <c:numCache>
                <c:formatCode>General</c:formatCode>
                <c:ptCount val="286"/>
                <c:pt idx="0">
                  <c:v>150</c:v>
                </c:pt>
                <c:pt idx="1">
                  <c:v>150</c:v>
                </c:pt>
                <c:pt idx="121">
                  <c:v>150</c:v>
                </c:pt>
                <c:pt idx="122">
                  <c:v>150</c:v>
                </c:pt>
                <c:pt idx="123">
                  <c:v>150</c:v>
                </c:pt>
                <c:pt idx="124">
                  <c:v>150</c:v>
                </c:pt>
                <c:pt idx="125">
                  <c:v>150</c:v>
                </c:pt>
                <c:pt idx="126">
                  <c:v>150</c:v>
                </c:pt>
                <c:pt idx="127">
                  <c:v>150</c:v>
                </c:pt>
                <c:pt idx="128">
                  <c:v>150</c:v>
                </c:pt>
                <c:pt idx="129">
                  <c:v>150</c:v>
                </c:pt>
                <c:pt idx="202">
                  <c:v>150</c:v>
                </c:pt>
                <c:pt idx="203">
                  <c:v>150</c:v>
                </c:pt>
                <c:pt idx="204">
                  <c:v>150</c:v>
                </c:pt>
                <c:pt idx="205">
                  <c:v>150</c:v>
                </c:pt>
                <c:pt idx="206">
                  <c:v>150</c:v>
                </c:pt>
                <c:pt idx="207">
                  <c:v>150</c:v>
                </c:pt>
                <c:pt idx="208">
                  <c:v>150</c:v>
                </c:pt>
                <c:pt idx="209">
                  <c:v>150</c:v>
                </c:pt>
                <c:pt idx="210">
                  <c:v>150</c:v>
                </c:pt>
                <c:pt idx="211">
                  <c:v>150</c:v>
                </c:pt>
                <c:pt idx="212">
                  <c:v>150</c:v>
                </c:pt>
                <c:pt idx="213">
                  <c:v>150</c:v>
                </c:pt>
                <c:pt idx="214">
                  <c:v>150</c:v>
                </c:pt>
                <c:pt idx="215">
                  <c:v>150</c:v>
                </c:pt>
                <c:pt idx="216">
                  <c:v>150</c:v>
                </c:pt>
                <c:pt idx="217">
                  <c:v>150</c:v>
                </c:pt>
                <c:pt idx="218">
                  <c:v>150</c:v>
                </c:pt>
                <c:pt idx="219">
                  <c:v>150</c:v>
                </c:pt>
                <c:pt idx="220">
                  <c:v>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0384640"/>
        <c:axId val="110386176"/>
      </c:barChart>
      <c:lineChart>
        <c:grouping val="standard"/>
        <c:varyColors val="0"/>
        <c:ser>
          <c:idx val="0"/>
          <c:order val="1"/>
          <c:tx>
            <c:strRef>
              <c:f>Sheet1!$D$1</c:f>
              <c:strCache>
                <c:ptCount val="1"/>
                <c:pt idx="0">
                  <c:v>Total NF Jobs</c:v>
                </c:pt>
              </c:strCache>
            </c:strRef>
          </c:tx>
          <c:spPr>
            <a:ln w="22238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Sheet1!$B$134:$B$420</c:f>
              <c:numCache>
                <c:formatCode>General</c:formatCode>
                <c:ptCount val="287"/>
                <c:pt idx="0">
                  <c:v>1991</c:v>
                </c:pt>
                <c:pt idx="1">
                  <c:v>1991</c:v>
                </c:pt>
                <c:pt idx="2">
                  <c:v>1991</c:v>
                </c:pt>
                <c:pt idx="3">
                  <c:v>1991</c:v>
                </c:pt>
                <c:pt idx="4">
                  <c:v>1991</c:v>
                </c:pt>
                <c:pt idx="5">
                  <c:v>1991</c:v>
                </c:pt>
                <c:pt idx="6">
                  <c:v>1991</c:v>
                </c:pt>
                <c:pt idx="7">
                  <c:v>1991</c:v>
                </c:pt>
                <c:pt idx="8">
                  <c:v>1991</c:v>
                </c:pt>
                <c:pt idx="9">
                  <c:v>1991</c:v>
                </c:pt>
                <c:pt idx="10">
                  <c:v>1991</c:v>
                </c:pt>
                <c:pt idx="11">
                  <c:v>1991</c:v>
                </c:pt>
                <c:pt idx="12">
                  <c:v>1992</c:v>
                </c:pt>
                <c:pt idx="13">
                  <c:v>1992</c:v>
                </c:pt>
                <c:pt idx="14">
                  <c:v>1992</c:v>
                </c:pt>
                <c:pt idx="15">
                  <c:v>1992</c:v>
                </c:pt>
                <c:pt idx="16">
                  <c:v>1992</c:v>
                </c:pt>
                <c:pt idx="17">
                  <c:v>1992</c:v>
                </c:pt>
                <c:pt idx="18">
                  <c:v>1992</c:v>
                </c:pt>
                <c:pt idx="19">
                  <c:v>1992</c:v>
                </c:pt>
                <c:pt idx="20">
                  <c:v>1992</c:v>
                </c:pt>
                <c:pt idx="21">
                  <c:v>1992</c:v>
                </c:pt>
                <c:pt idx="22">
                  <c:v>1992</c:v>
                </c:pt>
                <c:pt idx="23">
                  <c:v>1992</c:v>
                </c:pt>
                <c:pt idx="24">
                  <c:v>1993</c:v>
                </c:pt>
                <c:pt idx="25">
                  <c:v>1993</c:v>
                </c:pt>
                <c:pt idx="26">
                  <c:v>1993</c:v>
                </c:pt>
                <c:pt idx="27">
                  <c:v>1993</c:v>
                </c:pt>
                <c:pt idx="28">
                  <c:v>1993</c:v>
                </c:pt>
                <c:pt idx="29">
                  <c:v>1993</c:v>
                </c:pt>
                <c:pt idx="30">
                  <c:v>1993</c:v>
                </c:pt>
                <c:pt idx="31">
                  <c:v>1993</c:v>
                </c:pt>
                <c:pt idx="32">
                  <c:v>1993</c:v>
                </c:pt>
                <c:pt idx="33">
                  <c:v>1993</c:v>
                </c:pt>
                <c:pt idx="34">
                  <c:v>1993</c:v>
                </c:pt>
                <c:pt idx="35">
                  <c:v>1993</c:v>
                </c:pt>
                <c:pt idx="36">
                  <c:v>1994</c:v>
                </c:pt>
                <c:pt idx="37">
                  <c:v>1994</c:v>
                </c:pt>
                <c:pt idx="38">
                  <c:v>1994</c:v>
                </c:pt>
                <c:pt idx="39">
                  <c:v>1994</c:v>
                </c:pt>
                <c:pt idx="40">
                  <c:v>1994</c:v>
                </c:pt>
                <c:pt idx="41">
                  <c:v>1994</c:v>
                </c:pt>
                <c:pt idx="42">
                  <c:v>1994</c:v>
                </c:pt>
                <c:pt idx="43">
                  <c:v>1994</c:v>
                </c:pt>
                <c:pt idx="44">
                  <c:v>1994</c:v>
                </c:pt>
                <c:pt idx="45">
                  <c:v>1994</c:v>
                </c:pt>
                <c:pt idx="46">
                  <c:v>1994</c:v>
                </c:pt>
                <c:pt idx="47">
                  <c:v>1994</c:v>
                </c:pt>
                <c:pt idx="48">
                  <c:v>1995</c:v>
                </c:pt>
                <c:pt idx="49">
                  <c:v>1995</c:v>
                </c:pt>
                <c:pt idx="50">
                  <c:v>1995</c:v>
                </c:pt>
                <c:pt idx="51">
                  <c:v>1995</c:v>
                </c:pt>
                <c:pt idx="52">
                  <c:v>1995</c:v>
                </c:pt>
                <c:pt idx="53">
                  <c:v>1995</c:v>
                </c:pt>
                <c:pt idx="54">
                  <c:v>1995</c:v>
                </c:pt>
                <c:pt idx="55">
                  <c:v>1995</c:v>
                </c:pt>
                <c:pt idx="56">
                  <c:v>1995</c:v>
                </c:pt>
                <c:pt idx="57">
                  <c:v>1995</c:v>
                </c:pt>
                <c:pt idx="58">
                  <c:v>1995</c:v>
                </c:pt>
                <c:pt idx="59">
                  <c:v>1995</c:v>
                </c:pt>
                <c:pt idx="60">
                  <c:v>1996</c:v>
                </c:pt>
                <c:pt idx="61">
                  <c:v>1996</c:v>
                </c:pt>
                <c:pt idx="62">
                  <c:v>1996</c:v>
                </c:pt>
                <c:pt idx="63">
                  <c:v>1996</c:v>
                </c:pt>
                <c:pt idx="64">
                  <c:v>1996</c:v>
                </c:pt>
                <c:pt idx="65">
                  <c:v>1996</c:v>
                </c:pt>
                <c:pt idx="66">
                  <c:v>1996</c:v>
                </c:pt>
                <c:pt idx="67">
                  <c:v>1996</c:v>
                </c:pt>
                <c:pt idx="68">
                  <c:v>1996</c:v>
                </c:pt>
                <c:pt idx="69">
                  <c:v>1996</c:v>
                </c:pt>
                <c:pt idx="70">
                  <c:v>1996</c:v>
                </c:pt>
                <c:pt idx="71">
                  <c:v>1996</c:v>
                </c:pt>
                <c:pt idx="72">
                  <c:v>1997</c:v>
                </c:pt>
                <c:pt idx="73">
                  <c:v>1997</c:v>
                </c:pt>
                <c:pt idx="74">
                  <c:v>1997</c:v>
                </c:pt>
                <c:pt idx="75">
                  <c:v>1997</c:v>
                </c:pt>
                <c:pt idx="76">
                  <c:v>1997</c:v>
                </c:pt>
                <c:pt idx="77">
                  <c:v>1997</c:v>
                </c:pt>
                <c:pt idx="78">
                  <c:v>1997</c:v>
                </c:pt>
                <c:pt idx="79">
                  <c:v>1997</c:v>
                </c:pt>
                <c:pt idx="80">
                  <c:v>1997</c:v>
                </c:pt>
                <c:pt idx="81">
                  <c:v>1997</c:v>
                </c:pt>
                <c:pt idx="82">
                  <c:v>1997</c:v>
                </c:pt>
                <c:pt idx="83">
                  <c:v>1997</c:v>
                </c:pt>
                <c:pt idx="84">
                  <c:v>1998</c:v>
                </c:pt>
                <c:pt idx="85">
                  <c:v>1998</c:v>
                </c:pt>
                <c:pt idx="86">
                  <c:v>1998</c:v>
                </c:pt>
                <c:pt idx="87">
                  <c:v>1998</c:v>
                </c:pt>
                <c:pt idx="88">
                  <c:v>1998</c:v>
                </c:pt>
                <c:pt idx="89">
                  <c:v>1998</c:v>
                </c:pt>
                <c:pt idx="90">
                  <c:v>1998</c:v>
                </c:pt>
                <c:pt idx="91">
                  <c:v>1998</c:v>
                </c:pt>
                <c:pt idx="92">
                  <c:v>1998</c:v>
                </c:pt>
                <c:pt idx="93">
                  <c:v>1998</c:v>
                </c:pt>
                <c:pt idx="94">
                  <c:v>1998</c:v>
                </c:pt>
                <c:pt idx="95">
                  <c:v>1998</c:v>
                </c:pt>
                <c:pt idx="96">
                  <c:v>1999</c:v>
                </c:pt>
                <c:pt idx="97">
                  <c:v>1999</c:v>
                </c:pt>
                <c:pt idx="98">
                  <c:v>1999</c:v>
                </c:pt>
                <c:pt idx="99">
                  <c:v>1999</c:v>
                </c:pt>
                <c:pt idx="100">
                  <c:v>1999</c:v>
                </c:pt>
                <c:pt idx="101">
                  <c:v>1999</c:v>
                </c:pt>
                <c:pt idx="102">
                  <c:v>1999</c:v>
                </c:pt>
                <c:pt idx="103">
                  <c:v>1999</c:v>
                </c:pt>
                <c:pt idx="104">
                  <c:v>1999</c:v>
                </c:pt>
                <c:pt idx="105">
                  <c:v>1999</c:v>
                </c:pt>
                <c:pt idx="106">
                  <c:v>1999</c:v>
                </c:pt>
                <c:pt idx="107">
                  <c:v>1999</c:v>
                </c:pt>
                <c:pt idx="108">
                  <c:v>2000</c:v>
                </c:pt>
                <c:pt idx="109">
                  <c:v>2000</c:v>
                </c:pt>
                <c:pt idx="110">
                  <c:v>2000</c:v>
                </c:pt>
                <c:pt idx="111">
                  <c:v>2000</c:v>
                </c:pt>
                <c:pt idx="112">
                  <c:v>2000</c:v>
                </c:pt>
                <c:pt idx="113">
                  <c:v>2000</c:v>
                </c:pt>
                <c:pt idx="114">
                  <c:v>2000</c:v>
                </c:pt>
                <c:pt idx="115">
                  <c:v>2000</c:v>
                </c:pt>
                <c:pt idx="116">
                  <c:v>2000</c:v>
                </c:pt>
                <c:pt idx="117">
                  <c:v>2000</c:v>
                </c:pt>
                <c:pt idx="118">
                  <c:v>2000</c:v>
                </c:pt>
                <c:pt idx="119">
                  <c:v>2000</c:v>
                </c:pt>
                <c:pt idx="120">
                  <c:v>2001</c:v>
                </c:pt>
                <c:pt idx="121">
                  <c:v>2001</c:v>
                </c:pt>
                <c:pt idx="122">
                  <c:v>2001</c:v>
                </c:pt>
                <c:pt idx="123">
                  <c:v>2001</c:v>
                </c:pt>
                <c:pt idx="124">
                  <c:v>2001</c:v>
                </c:pt>
                <c:pt idx="125">
                  <c:v>2001</c:v>
                </c:pt>
                <c:pt idx="126">
                  <c:v>2001</c:v>
                </c:pt>
                <c:pt idx="127">
                  <c:v>2001</c:v>
                </c:pt>
                <c:pt idx="128">
                  <c:v>2001</c:v>
                </c:pt>
                <c:pt idx="129">
                  <c:v>2001</c:v>
                </c:pt>
                <c:pt idx="130">
                  <c:v>2001</c:v>
                </c:pt>
                <c:pt idx="131">
                  <c:v>2001</c:v>
                </c:pt>
                <c:pt idx="132">
                  <c:v>2002</c:v>
                </c:pt>
                <c:pt idx="133">
                  <c:v>2002</c:v>
                </c:pt>
                <c:pt idx="134">
                  <c:v>2002</c:v>
                </c:pt>
                <c:pt idx="135">
                  <c:v>2002</c:v>
                </c:pt>
                <c:pt idx="136">
                  <c:v>2002</c:v>
                </c:pt>
                <c:pt idx="137">
                  <c:v>2002</c:v>
                </c:pt>
                <c:pt idx="138">
                  <c:v>2002</c:v>
                </c:pt>
                <c:pt idx="139">
                  <c:v>2002</c:v>
                </c:pt>
                <c:pt idx="140">
                  <c:v>2002</c:v>
                </c:pt>
                <c:pt idx="141">
                  <c:v>2002</c:v>
                </c:pt>
                <c:pt idx="142">
                  <c:v>2002</c:v>
                </c:pt>
                <c:pt idx="143">
                  <c:v>2002</c:v>
                </c:pt>
                <c:pt idx="144">
                  <c:v>2003</c:v>
                </c:pt>
                <c:pt idx="145">
                  <c:v>2003</c:v>
                </c:pt>
                <c:pt idx="146">
                  <c:v>2003</c:v>
                </c:pt>
                <c:pt idx="147">
                  <c:v>2003</c:v>
                </c:pt>
                <c:pt idx="148">
                  <c:v>2003</c:v>
                </c:pt>
                <c:pt idx="149">
                  <c:v>2003</c:v>
                </c:pt>
                <c:pt idx="150">
                  <c:v>2003</c:v>
                </c:pt>
                <c:pt idx="151">
                  <c:v>2003</c:v>
                </c:pt>
                <c:pt idx="152">
                  <c:v>2003</c:v>
                </c:pt>
                <c:pt idx="153">
                  <c:v>2003</c:v>
                </c:pt>
                <c:pt idx="154">
                  <c:v>2003</c:v>
                </c:pt>
                <c:pt idx="155">
                  <c:v>2003</c:v>
                </c:pt>
                <c:pt idx="156">
                  <c:v>2004</c:v>
                </c:pt>
                <c:pt idx="157">
                  <c:v>2004</c:v>
                </c:pt>
                <c:pt idx="158">
                  <c:v>2004</c:v>
                </c:pt>
                <c:pt idx="159">
                  <c:v>2004</c:v>
                </c:pt>
                <c:pt idx="160">
                  <c:v>2004</c:v>
                </c:pt>
                <c:pt idx="161">
                  <c:v>2004</c:v>
                </c:pt>
                <c:pt idx="162">
                  <c:v>2004</c:v>
                </c:pt>
                <c:pt idx="163">
                  <c:v>2004</c:v>
                </c:pt>
                <c:pt idx="164">
                  <c:v>2004</c:v>
                </c:pt>
                <c:pt idx="165">
                  <c:v>2004</c:v>
                </c:pt>
                <c:pt idx="166">
                  <c:v>2004</c:v>
                </c:pt>
                <c:pt idx="167">
                  <c:v>2004</c:v>
                </c:pt>
                <c:pt idx="168">
                  <c:v>2005</c:v>
                </c:pt>
                <c:pt idx="169">
                  <c:v>2005</c:v>
                </c:pt>
                <c:pt idx="170">
                  <c:v>2005</c:v>
                </c:pt>
                <c:pt idx="171">
                  <c:v>2005</c:v>
                </c:pt>
                <c:pt idx="172">
                  <c:v>2005</c:v>
                </c:pt>
                <c:pt idx="173">
                  <c:v>2005</c:v>
                </c:pt>
                <c:pt idx="174">
                  <c:v>2005</c:v>
                </c:pt>
                <c:pt idx="175">
                  <c:v>2005</c:v>
                </c:pt>
                <c:pt idx="176">
                  <c:v>2005</c:v>
                </c:pt>
                <c:pt idx="177">
                  <c:v>2005</c:v>
                </c:pt>
                <c:pt idx="178">
                  <c:v>2005</c:v>
                </c:pt>
                <c:pt idx="179">
                  <c:v>2005</c:v>
                </c:pt>
                <c:pt idx="180">
                  <c:v>2006</c:v>
                </c:pt>
                <c:pt idx="181">
                  <c:v>2006</c:v>
                </c:pt>
                <c:pt idx="182">
                  <c:v>2006</c:v>
                </c:pt>
                <c:pt idx="183">
                  <c:v>2006</c:v>
                </c:pt>
                <c:pt idx="184">
                  <c:v>2006</c:v>
                </c:pt>
                <c:pt idx="185">
                  <c:v>2006</c:v>
                </c:pt>
                <c:pt idx="186">
                  <c:v>2006</c:v>
                </c:pt>
                <c:pt idx="187">
                  <c:v>2006</c:v>
                </c:pt>
                <c:pt idx="188">
                  <c:v>2006</c:v>
                </c:pt>
                <c:pt idx="189">
                  <c:v>2006</c:v>
                </c:pt>
                <c:pt idx="190">
                  <c:v>2006</c:v>
                </c:pt>
                <c:pt idx="191">
                  <c:v>2006</c:v>
                </c:pt>
                <c:pt idx="192">
                  <c:v>2007</c:v>
                </c:pt>
                <c:pt idx="193">
                  <c:v>2007</c:v>
                </c:pt>
                <c:pt idx="194">
                  <c:v>2007</c:v>
                </c:pt>
                <c:pt idx="195">
                  <c:v>2007</c:v>
                </c:pt>
                <c:pt idx="196">
                  <c:v>2007</c:v>
                </c:pt>
                <c:pt idx="197">
                  <c:v>2007</c:v>
                </c:pt>
                <c:pt idx="198">
                  <c:v>2007</c:v>
                </c:pt>
                <c:pt idx="199">
                  <c:v>2007</c:v>
                </c:pt>
                <c:pt idx="200">
                  <c:v>2007</c:v>
                </c:pt>
                <c:pt idx="201">
                  <c:v>2007</c:v>
                </c:pt>
                <c:pt idx="202">
                  <c:v>2007</c:v>
                </c:pt>
                <c:pt idx="203">
                  <c:v>2007</c:v>
                </c:pt>
                <c:pt idx="204">
                  <c:v>2008</c:v>
                </c:pt>
                <c:pt idx="205">
                  <c:v>2008</c:v>
                </c:pt>
                <c:pt idx="206">
                  <c:v>2008</c:v>
                </c:pt>
                <c:pt idx="207">
                  <c:v>2008</c:v>
                </c:pt>
                <c:pt idx="208">
                  <c:v>2008</c:v>
                </c:pt>
                <c:pt idx="209">
                  <c:v>2008</c:v>
                </c:pt>
                <c:pt idx="210">
                  <c:v>2008</c:v>
                </c:pt>
                <c:pt idx="211">
                  <c:v>2008</c:v>
                </c:pt>
                <c:pt idx="212">
                  <c:v>2008</c:v>
                </c:pt>
                <c:pt idx="213">
                  <c:v>2008</c:v>
                </c:pt>
                <c:pt idx="214">
                  <c:v>2008</c:v>
                </c:pt>
                <c:pt idx="215">
                  <c:v>2008</c:v>
                </c:pt>
                <c:pt idx="216">
                  <c:v>2009</c:v>
                </c:pt>
                <c:pt idx="217">
                  <c:v>2009</c:v>
                </c:pt>
                <c:pt idx="218">
                  <c:v>2009</c:v>
                </c:pt>
                <c:pt idx="219">
                  <c:v>2009</c:v>
                </c:pt>
                <c:pt idx="220">
                  <c:v>2009</c:v>
                </c:pt>
                <c:pt idx="221">
                  <c:v>2009</c:v>
                </c:pt>
                <c:pt idx="222">
                  <c:v>2009</c:v>
                </c:pt>
                <c:pt idx="223">
                  <c:v>2009</c:v>
                </c:pt>
                <c:pt idx="224">
                  <c:v>2009</c:v>
                </c:pt>
                <c:pt idx="225">
                  <c:v>2009</c:v>
                </c:pt>
                <c:pt idx="226">
                  <c:v>2009</c:v>
                </c:pt>
                <c:pt idx="227">
                  <c:v>2009</c:v>
                </c:pt>
                <c:pt idx="228">
                  <c:v>2010</c:v>
                </c:pt>
                <c:pt idx="229">
                  <c:v>2010</c:v>
                </c:pt>
                <c:pt idx="230">
                  <c:v>2010</c:v>
                </c:pt>
                <c:pt idx="231">
                  <c:v>2010</c:v>
                </c:pt>
                <c:pt idx="232">
                  <c:v>2010</c:v>
                </c:pt>
                <c:pt idx="233">
                  <c:v>2010</c:v>
                </c:pt>
                <c:pt idx="234">
                  <c:v>2010</c:v>
                </c:pt>
                <c:pt idx="235">
                  <c:v>2010</c:v>
                </c:pt>
                <c:pt idx="236">
                  <c:v>2010</c:v>
                </c:pt>
                <c:pt idx="237">
                  <c:v>2010</c:v>
                </c:pt>
                <c:pt idx="238">
                  <c:v>2010</c:v>
                </c:pt>
                <c:pt idx="239">
                  <c:v>2010</c:v>
                </c:pt>
                <c:pt idx="240">
                  <c:v>2011</c:v>
                </c:pt>
                <c:pt idx="241">
                  <c:v>2011</c:v>
                </c:pt>
                <c:pt idx="242">
                  <c:v>2011</c:v>
                </c:pt>
                <c:pt idx="243">
                  <c:v>2011</c:v>
                </c:pt>
                <c:pt idx="244">
                  <c:v>2011</c:v>
                </c:pt>
                <c:pt idx="245">
                  <c:v>2011</c:v>
                </c:pt>
                <c:pt idx="246">
                  <c:v>2011</c:v>
                </c:pt>
                <c:pt idx="247">
                  <c:v>2011</c:v>
                </c:pt>
                <c:pt idx="248">
                  <c:v>2011</c:v>
                </c:pt>
                <c:pt idx="249">
                  <c:v>2011</c:v>
                </c:pt>
                <c:pt idx="250">
                  <c:v>2011</c:v>
                </c:pt>
                <c:pt idx="251">
                  <c:v>2011</c:v>
                </c:pt>
                <c:pt idx="252">
                  <c:v>2012</c:v>
                </c:pt>
                <c:pt idx="253">
                  <c:v>2012</c:v>
                </c:pt>
                <c:pt idx="254">
                  <c:v>2012</c:v>
                </c:pt>
                <c:pt idx="255">
                  <c:v>2012</c:v>
                </c:pt>
                <c:pt idx="256">
                  <c:v>2012</c:v>
                </c:pt>
                <c:pt idx="257">
                  <c:v>2012</c:v>
                </c:pt>
                <c:pt idx="258">
                  <c:v>2012</c:v>
                </c:pt>
                <c:pt idx="259">
                  <c:v>2012</c:v>
                </c:pt>
                <c:pt idx="260">
                  <c:v>2012</c:v>
                </c:pt>
                <c:pt idx="261">
                  <c:v>2012</c:v>
                </c:pt>
                <c:pt idx="262">
                  <c:v>2012</c:v>
                </c:pt>
                <c:pt idx="263">
                  <c:v>2012</c:v>
                </c:pt>
                <c:pt idx="264">
                  <c:v>2013</c:v>
                </c:pt>
                <c:pt idx="265">
                  <c:v>2013</c:v>
                </c:pt>
                <c:pt idx="266">
                  <c:v>2013</c:v>
                </c:pt>
                <c:pt idx="267">
                  <c:v>2013</c:v>
                </c:pt>
                <c:pt idx="268">
                  <c:v>2013</c:v>
                </c:pt>
                <c:pt idx="269">
                  <c:v>2013</c:v>
                </c:pt>
                <c:pt idx="270">
                  <c:v>2013</c:v>
                </c:pt>
                <c:pt idx="271">
                  <c:v>2013</c:v>
                </c:pt>
                <c:pt idx="272">
                  <c:v>2013</c:v>
                </c:pt>
                <c:pt idx="273">
                  <c:v>2013</c:v>
                </c:pt>
                <c:pt idx="274">
                  <c:v>2013</c:v>
                </c:pt>
                <c:pt idx="275">
                  <c:v>2013</c:v>
                </c:pt>
                <c:pt idx="276">
                  <c:v>2014</c:v>
                </c:pt>
                <c:pt idx="277">
                  <c:v>2014</c:v>
                </c:pt>
                <c:pt idx="278">
                  <c:v>2014</c:v>
                </c:pt>
                <c:pt idx="279">
                  <c:v>2014</c:v>
                </c:pt>
                <c:pt idx="280">
                  <c:v>2014</c:v>
                </c:pt>
                <c:pt idx="281">
                  <c:v>2014</c:v>
                </c:pt>
                <c:pt idx="282">
                  <c:v>2014</c:v>
                </c:pt>
                <c:pt idx="283">
                  <c:v>2014</c:v>
                </c:pt>
                <c:pt idx="284">
                  <c:v>2014</c:v>
                </c:pt>
                <c:pt idx="285">
                  <c:v>2014</c:v>
                </c:pt>
                <c:pt idx="286">
                  <c:v>2014</c:v>
                </c:pt>
              </c:numCache>
            </c:numRef>
          </c:cat>
          <c:val>
            <c:numRef>
              <c:f>Sheet1!$H$134:$H$420</c:f>
              <c:numCache>
                <c:formatCode>General</c:formatCode>
                <c:ptCount val="287"/>
                <c:pt idx="0">
                  <c:v>117.94</c:v>
                </c:pt>
                <c:pt idx="1">
                  <c:v>117.755</c:v>
                </c:pt>
                <c:pt idx="2">
                  <c:v>117.652</c:v>
                </c:pt>
                <c:pt idx="3">
                  <c:v>118.10899999999999</c:v>
                </c:pt>
                <c:pt idx="4">
                  <c:v>117.44</c:v>
                </c:pt>
                <c:pt idx="5">
                  <c:v>117.639</c:v>
                </c:pt>
                <c:pt idx="6">
                  <c:v>117.568</c:v>
                </c:pt>
                <c:pt idx="7">
                  <c:v>117.48399999999999</c:v>
                </c:pt>
                <c:pt idx="8">
                  <c:v>117.928</c:v>
                </c:pt>
                <c:pt idx="9">
                  <c:v>117.8</c:v>
                </c:pt>
                <c:pt idx="10">
                  <c:v>117.77</c:v>
                </c:pt>
                <c:pt idx="11">
                  <c:v>117.46599999999999</c:v>
                </c:pt>
                <c:pt idx="12">
                  <c:v>117.97799999999999</c:v>
                </c:pt>
                <c:pt idx="13">
                  <c:v>117.753</c:v>
                </c:pt>
                <c:pt idx="14">
                  <c:v>118.14400000000001</c:v>
                </c:pt>
                <c:pt idx="15">
                  <c:v>118.426</c:v>
                </c:pt>
                <c:pt idx="16">
                  <c:v>118.375</c:v>
                </c:pt>
                <c:pt idx="17">
                  <c:v>118.419</c:v>
                </c:pt>
                <c:pt idx="18">
                  <c:v>118.71299999999999</c:v>
                </c:pt>
                <c:pt idx="19">
                  <c:v>118.82599999999999</c:v>
                </c:pt>
                <c:pt idx="20">
                  <c:v>118.72</c:v>
                </c:pt>
                <c:pt idx="21">
                  <c:v>118.628</c:v>
                </c:pt>
                <c:pt idx="22">
                  <c:v>118.876</c:v>
                </c:pt>
                <c:pt idx="23">
                  <c:v>118.997</c:v>
                </c:pt>
                <c:pt idx="24">
                  <c:v>119.075</c:v>
                </c:pt>
                <c:pt idx="25">
                  <c:v>119.27500000000001</c:v>
                </c:pt>
                <c:pt idx="26">
                  <c:v>119.542</c:v>
                </c:pt>
                <c:pt idx="27">
                  <c:v>119.474</c:v>
                </c:pt>
                <c:pt idx="28">
                  <c:v>120.11499999999999</c:v>
                </c:pt>
                <c:pt idx="29">
                  <c:v>120.29</c:v>
                </c:pt>
                <c:pt idx="30">
                  <c:v>120.467</c:v>
                </c:pt>
                <c:pt idx="31">
                  <c:v>120.85599999999999</c:v>
                </c:pt>
                <c:pt idx="32">
                  <c:v>120.554</c:v>
                </c:pt>
                <c:pt idx="33">
                  <c:v>120.82299999999999</c:v>
                </c:pt>
                <c:pt idx="34">
                  <c:v>121.169</c:v>
                </c:pt>
                <c:pt idx="35">
                  <c:v>121.464</c:v>
                </c:pt>
                <c:pt idx="36">
                  <c:v>121.96599999999999</c:v>
                </c:pt>
                <c:pt idx="37">
                  <c:v>122.086</c:v>
                </c:pt>
                <c:pt idx="38">
                  <c:v>121.93</c:v>
                </c:pt>
                <c:pt idx="39">
                  <c:v>122.29</c:v>
                </c:pt>
                <c:pt idx="40">
                  <c:v>122.864</c:v>
                </c:pt>
                <c:pt idx="41">
                  <c:v>122.634</c:v>
                </c:pt>
                <c:pt idx="42">
                  <c:v>122.706</c:v>
                </c:pt>
                <c:pt idx="43">
                  <c:v>123.342</c:v>
                </c:pt>
                <c:pt idx="44">
                  <c:v>123.687</c:v>
                </c:pt>
                <c:pt idx="45">
                  <c:v>124.11199999999999</c:v>
                </c:pt>
                <c:pt idx="46">
                  <c:v>124.51600000000001</c:v>
                </c:pt>
                <c:pt idx="47">
                  <c:v>124.721</c:v>
                </c:pt>
                <c:pt idx="48">
                  <c:v>124.663</c:v>
                </c:pt>
                <c:pt idx="49">
                  <c:v>124.928</c:v>
                </c:pt>
                <c:pt idx="50">
                  <c:v>124.955</c:v>
                </c:pt>
                <c:pt idx="51">
                  <c:v>124.94499999999999</c:v>
                </c:pt>
                <c:pt idx="52">
                  <c:v>124.42100000000001</c:v>
                </c:pt>
                <c:pt idx="53">
                  <c:v>124.52200000000001</c:v>
                </c:pt>
                <c:pt idx="54">
                  <c:v>124.816</c:v>
                </c:pt>
                <c:pt idx="55">
                  <c:v>124.852</c:v>
                </c:pt>
                <c:pt idx="56">
                  <c:v>125.133</c:v>
                </c:pt>
                <c:pt idx="57">
                  <c:v>125.38800000000001</c:v>
                </c:pt>
                <c:pt idx="58">
                  <c:v>125.188</c:v>
                </c:pt>
                <c:pt idx="59">
                  <c:v>125.08799999999999</c:v>
                </c:pt>
                <c:pt idx="60">
                  <c:v>125.125</c:v>
                </c:pt>
                <c:pt idx="61">
                  <c:v>125.639</c:v>
                </c:pt>
                <c:pt idx="62">
                  <c:v>125.86199999999999</c:v>
                </c:pt>
                <c:pt idx="63">
                  <c:v>125.994</c:v>
                </c:pt>
                <c:pt idx="64">
                  <c:v>126.244</c:v>
                </c:pt>
                <c:pt idx="65">
                  <c:v>126.602</c:v>
                </c:pt>
                <c:pt idx="66">
                  <c:v>126.947</c:v>
                </c:pt>
                <c:pt idx="67">
                  <c:v>127.172</c:v>
                </c:pt>
                <c:pt idx="68">
                  <c:v>127.536</c:v>
                </c:pt>
                <c:pt idx="69">
                  <c:v>127.89</c:v>
                </c:pt>
                <c:pt idx="70">
                  <c:v>127.771</c:v>
                </c:pt>
                <c:pt idx="71">
                  <c:v>127.86</c:v>
                </c:pt>
                <c:pt idx="72">
                  <c:v>128.298</c:v>
                </c:pt>
                <c:pt idx="73">
                  <c:v>128.298</c:v>
                </c:pt>
                <c:pt idx="74">
                  <c:v>128.89099999999999</c:v>
                </c:pt>
                <c:pt idx="75">
                  <c:v>129.143</c:v>
                </c:pt>
                <c:pt idx="76">
                  <c:v>129.464</c:v>
                </c:pt>
                <c:pt idx="77">
                  <c:v>129.41200000000001</c:v>
                </c:pt>
                <c:pt idx="78">
                  <c:v>129.822</c:v>
                </c:pt>
                <c:pt idx="79">
                  <c:v>130.01</c:v>
                </c:pt>
                <c:pt idx="80">
                  <c:v>130.01900000000001</c:v>
                </c:pt>
                <c:pt idx="81">
                  <c:v>130.179</c:v>
                </c:pt>
                <c:pt idx="82">
                  <c:v>130.65299999999999</c:v>
                </c:pt>
                <c:pt idx="83">
                  <c:v>130.679</c:v>
                </c:pt>
                <c:pt idx="84">
                  <c:v>130.726</c:v>
                </c:pt>
                <c:pt idx="85">
                  <c:v>130.80699999999999</c:v>
                </c:pt>
                <c:pt idx="86">
                  <c:v>130.81399999999999</c:v>
                </c:pt>
                <c:pt idx="87">
                  <c:v>131.209</c:v>
                </c:pt>
                <c:pt idx="88">
                  <c:v>131.32499999999999</c:v>
                </c:pt>
                <c:pt idx="89">
                  <c:v>131.244</c:v>
                </c:pt>
                <c:pt idx="90">
                  <c:v>131.32900000000001</c:v>
                </c:pt>
                <c:pt idx="91">
                  <c:v>131.38999999999999</c:v>
                </c:pt>
                <c:pt idx="92">
                  <c:v>131.98599999999999</c:v>
                </c:pt>
                <c:pt idx="93">
                  <c:v>131.999</c:v>
                </c:pt>
                <c:pt idx="94">
                  <c:v>132.28</c:v>
                </c:pt>
                <c:pt idx="95">
                  <c:v>132.602</c:v>
                </c:pt>
                <c:pt idx="96">
                  <c:v>133.02699999999999</c:v>
                </c:pt>
                <c:pt idx="97">
                  <c:v>132.85599999999999</c:v>
                </c:pt>
                <c:pt idx="98">
                  <c:v>132.947</c:v>
                </c:pt>
                <c:pt idx="99">
                  <c:v>132.95500000000001</c:v>
                </c:pt>
                <c:pt idx="100">
                  <c:v>133.31100000000001</c:v>
                </c:pt>
                <c:pt idx="101">
                  <c:v>133.37799999999999</c:v>
                </c:pt>
                <c:pt idx="102">
                  <c:v>133.41399999999999</c:v>
                </c:pt>
                <c:pt idx="103">
                  <c:v>133.59100000000001</c:v>
                </c:pt>
                <c:pt idx="104">
                  <c:v>133.70699999999999</c:v>
                </c:pt>
                <c:pt idx="105">
                  <c:v>133.99299999999999</c:v>
                </c:pt>
                <c:pt idx="106">
                  <c:v>134.309</c:v>
                </c:pt>
                <c:pt idx="107">
                  <c:v>134.523</c:v>
                </c:pt>
                <c:pt idx="108">
                  <c:v>136.559</c:v>
                </c:pt>
                <c:pt idx="109">
                  <c:v>136.59800000000001</c:v>
                </c:pt>
                <c:pt idx="110">
                  <c:v>136.70099999999999</c:v>
                </c:pt>
                <c:pt idx="111">
                  <c:v>137.27000000000001</c:v>
                </c:pt>
                <c:pt idx="112">
                  <c:v>136.63</c:v>
                </c:pt>
                <c:pt idx="113">
                  <c:v>136.94</c:v>
                </c:pt>
                <c:pt idx="114">
                  <c:v>136.53100000000001</c:v>
                </c:pt>
                <c:pt idx="115">
                  <c:v>136.66200000000001</c:v>
                </c:pt>
                <c:pt idx="116">
                  <c:v>136.893</c:v>
                </c:pt>
                <c:pt idx="117">
                  <c:v>137.08799999999999</c:v>
                </c:pt>
                <c:pt idx="118">
                  <c:v>137.322</c:v>
                </c:pt>
                <c:pt idx="119">
                  <c:v>137.614</c:v>
                </c:pt>
                <c:pt idx="120">
                  <c:v>137.77799999999999</c:v>
                </c:pt>
                <c:pt idx="121">
                  <c:v>137.61199999999999</c:v>
                </c:pt>
                <c:pt idx="122">
                  <c:v>137.78299999999999</c:v>
                </c:pt>
                <c:pt idx="123">
                  <c:v>137.29900000000001</c:v>
                </c:pt>
                <c:pt idx="124">
                  <c:v>137.09200000000001</c:v>
                </c:pt>
                <c:pt idx="125">
                  <c:v>136.87299999999999</c:v>
                </c:pt>
                <c:pt idx="126">
                  <c:v>137.071</c:v>
                </c:pt>
                <c:pt idx="127">
                  <c:v>136.24100000000001</c:v>
                </c:pt>
                <c:pt idx="128">
                  <c:v>136.846</c:v>
                </c:pt>
                <c:pt idx="129">
                  <c:v>136.392</c:v>
                </c:pt>
                <c:pt idx="130">
                  <c:v>136.238</c:v>
                </c:pt>
                <c:pt idx="131">
                  <c:v>136.047</c:v>
                </c:pt>
                <c:pt idx="132">
                  <c:v>135.70099999999999</c:v>
                </c:pt>
                <c:pt idx="133">
                  <c:v>136.43799999999999</c:v>
                </c:pt>
                <c:pt idx="134">
                  <c:v>136.17699999999999</c:v>
                </c:pt>
                <c:pt idx="135">
                  <c:v>136.126</c:v>
                </c:pt>
                <c:pt idx="136">
                  <c:v>136.53899999999999</c:v>
                </c:pt>
                <c:pt idx="137">
                  <c:v>136.41499999999999</c:v>
                </c:pt>
                <c:pt idx="138">
                  <c:v>136.41300000000001</c:v>
                </c:pt>
                <c:pt idx="139">
                  <c:v>136.70500000000001</c:v>
                </c:pt>
                <c:pt idx="140">
                  <c:v>137.30199999999999</c:v>
                </c:pt>
                <c:pt idx="141">
                  <c:v>137.00800000000001</c:v>
                </c:pt>
                <c:pt idx="142">
                  <c:v>136.52099999999999</c:v>
                </c:pt>
                <c:pt idx="143">
                  <c:v>136.42599999999999</c:v>
                </c:pt>
                <c:pt idx="144">
                  <c:v>137.417</c:v>
                </c:pt>
                <c:pt idx="145">
                  <c:v>137.482</c:v>
                </c:pt>
                <c:pt idx="146">
                  <c:v>137.434</c:v>
                </c:pt>
                <c:pt idx="147">
                  <c:v>137.63300000000001</c:v>
                </c:pt>
                <c:pt idx="148">
                  <c:v>137.54400000000001</c:v>
                </c:pt>
                <c:pt idx="149">
                  <c:v>137.79</c:v>
                </c:pt>
                <c:pt idx="150">
                  <c:v>137.47399999999999</c:v>
                </c:pt>
                <c:pt idx="151">
                  <c:v>137.54900000000001</c:v>
                </c:pt>
                <c:pt idx="152">
                  <c:v>137.60900000000001</c:v>
                </c:pt>
                <c:pt idx="153">
                  <c:v>137.98400000000001</c:v>
                </c:pt>
                <c:pt idx="154">
                  <c:v>138.42400000000001</c:v>
                </c:pt>
                <c:pt idx="155">
                  <c:v>138.411</c:v>
                </c:pt>
                <c:pt idx="156">
                  <c:v>138.47200000000001</c:v>
                </c:pt>
                <c:pt idx="157">
                  <c:v>138.542</c:v>
                </c:pt>
                <c:pt idx="158">
                  <c:v>138.453</c:v>
                </c:pt>
                <c:pt idx="159">
                  <c:v>138.68</c:v>
                </c:pt>
                <c:pt idx="160">
                  <c:v>138.852</c:v>
                </c:pt>
                <c:pt idx="161">
                  <c:v>139.17400000000001</c:v>
                </c:pt>
                <c:pt idx="162">
                  <c:v>139.55600000000001</c:v>
                </c:pt>
                <c:pt idx="163">
                  <c:v>139.57300000000001</c:v>
                </c:pt>
                <c:pt idx="164">
                  <c:v>139.48699999999999</c:v>
                </c:pt>
                <c:pt idx="165">
                  <c:v>139.732</c:v>
                </c:pt>
                <c:pt idx="166">
                  <c:v>140.23099999999999</c:v>
                </c:pt>
                <c:pt idx="167">
                  <c:v>140.125</c:v>
                </c:pt>
                <c:pt idx="168">
                  <c:v>140.245</c:v>
                </c:pt>
                <c:pt idx="169">
                  <c:v>140.38499999999999</c:v>
                </c:pt>
                <c:pt idx="170">
                  <c:v>140.654</c:v>
                </c:pt>
                <c:pt idx="171">
                  <c:v>141.25399999999999</c:v>
                </c:pt>
                <c:pt idx="172">
                  <c:v>141.60900000000001</c:v>
                </c:pt>
                <c:pt idx="173">
                  <c:v>141.714</c:v>
                </c:pt>
                <c:pt idx="174">
                  <c:v>142.02600000000001</c:v>
                </c:pt>
                <c:pt idx="175">
                  <c:v>142.434</c:v>
                </c:pt>
                <c:pt idx="176">
                  <c:v>142.40100000000001</c:v>
                </c:pt>
                <c:pt idx="177">
                  <c:v>142.548</c:v>
                </c:pt>
                <c:pt idx="178">
                  <c:v>142.499</c:v>
                </c:pt>
                <c:pt idx="179">
                  <c:v>142.75200000000001</c:v>
                </c:pt>
                <c:pt idx="180">
                  <c:v>143.15</c:v>
                </c:pt>
                <c:pt idx="181">
                  <c:v>143.45699999999999</c:v>
                </c:pt>
                <c:pt idx="182">
                  <c:v>143.74100000000001</c:v>
                </c:pt>
                <c:pt idx="183">
                  <c:v>143.761</c:v>
                </c:pt>
                <c:pt idx="184">
                  <c:v>144.089</c:v>
                </c:pt>
                <c:pt idx="185">
                  <c:v>144.35300000000001</c:v>
                </c:pt>
                <c:pt idx="186">
                  <c:v>144.202</c:v>
                </c:pt>
                <c:pt idx="187">
                  <c:v>144.625</c:v>
                </c:pt>
                <c:pt idx="188">
                  <c:v>144.815</c:v>
                </c:pt>
                <c:pt idx="189">
                  <c:v>145.31399999999999</c:v>
                </c:pt>
                <c:pt idx="190">
                  <c:v>145.53399999999999</c:v>
                </c:pt>
                <c:pt idx="191">
                  <c:v>145.97</c:v>
                </c:pt>
                <c:pt idx="192">
                  <c:v>146.02799999999999</c:v>
                </c:pt>
                <c:pt idx="193">
                  <c:v>146.05699999999999</c:v>
                </c:pt>
                <c:pt idx="194">
                  <c:v>146.32</c:v>
                </c:pt>
                <c:pt idx="195">
                  <c:v>145.58600000000001</c:v>
                </c:pt>
                <c:pt idx="196">
                  <c:v>145.90299999999999</c:v>
                </c:pt>
                <c:pt idx="197">
                  <c:v>146.06299999999999</c:v>
                </c:pt>
                <c:pt idx="198">
                  <c:v>145.905</c:v>
                </c:pt>
                <c:pt idx="199">
                  <c:v>145.68199999999999</c:v>
                </c:pt>
                <c:pt idx="200">
                  <c:v>146.244</c:v>
                </c:pt>
                <c:pt idx="201">
                  <c:v>145.946</c:v>
                </c:pt>
                <c:pt idx="202">
                  <c:v>146.595</c:v>
                </c:pt>
                <c:pt idx="203">
                  <c:v>146.273</c:v>
                </c:pt>
                <c:pt idx="204">
                  <c:v>146.37799999999999</c:v>
                </c:pt>
                <c:pt idx="205">
                  <c:v>146.15600000000001</c:v>
                </c:pt>
                <c:pt idx="206">
                  <c:v>146.08600000000001</c:v>
                </c:pt>
                <c:pt idx="207">
                  <c:v>146.13200000000001</c:v>
                </c:pt>
                <c:pt idx="208">
                  <c:v>145.90799999999999</c:v>
                </c:pt>
                <c:pt idx="209">
                  <c:v>145.73699999999999</c:v>
                </c:pt>
                <c:pt idx="210">
                  <c:v>145.53200000000001</c:v>
                </c:pt>
                <c:pt idx="211">
                  <c:v>145.203</c:v>
                </c:pt>
                <c:pt idx="212">
                  <c:v>145.07599999999999</c:v>
                </c:pt>
                <c:pt idx="213">
                  <c:v>144.80199999999999</c:v>
                </c:pt>
                <c:pt idx="214">
                  <c:v>144.1</c:v>
                </c:pt>
                <c:pt idx="215">
                  <c:v>143.369</c:v>
                </c:pt>
                <c:pt idx="216">
                  <c:v>142.15199999999999</c:v>
                </c:pt>
                <c:pt idx="217">
                  <c:v>141.63999999999999</c:v>
                </c:pt>
                <c:pt idx="218">
                  <c:v>140.70699999999999</c:v>
                </c:pt>
                <c:pt idx="219">
                  <c:v>140.65600000000001</c:v>
                </c:pt>
                <c:pt idx="220">
                  <c:v>140.24799999999999</c:v>
                </c:pt>
                <c:pt idx="221">
                  <c:v>140.00899999999999</c:v>
                </c:pt>
                <c:pt idx="222">
                  <c:v>139.90100000000001</c:v>
                </c:pt>
                <c:pt idx="223">
                  <c:v>139.49199999999999</c:v>
                </c:pt>
                <c:pt idx="224">
                  <c:v>138.81800000000001</c:v>
                </c:pt>
                <c:pt idx="225">
                  <c:v>138.43199999999999</c:v>
                </c:pt>
                <c:pt idx="226">
                  <c:v>138.65899999999999</c:v>
                </c:pt>
                <c:pt idx="227">
                  <c:v>138.01300000000001</c:v>
                </c:pt>
                <c:pt idx="228">
                  <c:v>138.45099999999999</c:v>
                </c:pt>
                <c:pt idx="229">
                  <c:v>138.59899999999999</c:v>
                </c:pt>
                <c:pt idx="230">
                  <c:v>138.75200000000001</c:v>
                </c:pt>
                <c:pt idx="231">
                  <c:v>139.309</c:v>
                </c:pt>
                <c:pt idx="232">
                  <c:v>139.24700000000001</c:v>
                </c:pt>
                <c:pt idx="233">
                  <c:v>139.148</c:v>
                </c:pt>
                <c:pt idx="234">
                  <c:v>139.179</c:v>
                </c:pt>
                <c:pt idx="235">
                  <c:v>139.42699999999999</c:v>
                </c:pt>
                <c:pt idx="236">
                  <c:v>139.393</c:v>
                </c:pt>
                <c:pt idx="237">
                  <c:v>139.11099999999999</c:v>
                </c:pt>
                <c:pt idx="238">
                  <c:v>139.03</c:v>
                </c:pt>
                <c:pt idx="239">
                  <c:v>139.26599999999999</c:v>
                </c:pt>
                <c:pt idx="240">
                  <c:v>139.28700000000001</c:v>
                </c:pt>
                <c:pt idx="241">
                  <c:v>139.422</c:v>
                </c:pt>
                <c:pt idx="242">
                  <c:v>139.655</c:v>
                </c:pt>
                <c:pt idx="243">
                  <c:v>139.62200000000001</c:v>
                </c:pt>
                <c:pt idx="244">
                  <c:v>139.65299999999999</c:v>
                </c:pt>
                <c:pt idx="245">
                  <c:v>139.40899999999999</c:v>
                </c:pt>
                <c:pt idx="246">
                  <c:v>139.524</c:v>
                </c:pt>
                <c:pt idx="247">
                  <c:v>139.904</c:v>
                </c:pt>
                <c:pt idx="248">
                  <c:v>140.154</c:v>
                </c:pt>
                <c:pt idx="249">
                  <c:v>140.33500000000001</c:v>
                </c:pt>
                <c:pt idx="250">
                  <c:v>140.74700000000001</c:v>
                </c:pt>
                <c:pt idx="251">
                  <c:v>140.83600000000001</c:v>
                </c:pt>
                <c:pt idx="252">
                  <c:v>141.67699999999999</c:v>
                </c:pt>
                <c:pt idx="253">
                  <c:v>141.94300000000001</c:v>
                </c:pt>
                <c:pt idx="254">
                  <c:v>142.07900000000001</c:v>
                </c:pt>
                <c:pt idx="255">
                  <c:v>141.96299999999999</c:v>
                </c:pt>
                <c:pt idx="256">
                  <c:v>142.25700000000001</c:v>
                </c:pt>
                <c:pt idx="257">
                  <c:v>142.43199999999999</c:v>
                </c:pt>
                <c:pt idx="258">
                  <c:v>142.27199999999999</c:v>
                </c:pt>
                <c:pt idx="259">
                  <c:v>142.20400000000001</c:v>
                </c:pt>
                <c:pt idx="260">
                  <c:v>142.947</c:v>
                </c:pt>
                <c:pt idx="261">
                  <c:v>143.369</c:v>
                </c:pt>
                <c:pt idx="262">
                  <c:v>143.233</c:v>
                </c:pt>
                <c:pt idx="263">
                  <c:v>143.21199999999999</c:v>
                </c:pt>
                <c:pt idx="264">
                  <c:v>143.38399999999999</c:v>
                </c:pt>
                <c:pt idx="265">
                  <c:v>143.464</c:v>
                </c:pt>
                <c:pt idx="266">
                  <c:v>143.393</c:v>
                </c:pt>
                <c:pt idx="267">
                  <c:v>143.67599999999999</c:v>
                </c:pt>
                <c:pt idx="268">
                  <c:v>143.91900000000001</c:v>
                </c:pt>
                <c:pt idx="269">
                  <c:v>144.07499999999999</c:v>
                </c:pt>
                <c:pt idx="270">
                  <c:v>144.285</c:v>
                </c:pt>
                <c:pt idx="271">
                  <c:v>144.179</c:v>
                </c:pt>
                <c:pt idx="272">
                  <c:v>144.27000000000001</c:v>
                </c:pt>
                <c:pt idx="273">
                  <c:v>143.48500000000001</c:v>
                </c:pt>
                <c:pt idx="274">
                  <c:v>144.44300000000001</c:v>
                </c:pt>
                <c:pt idx="275">
                  <c:v>144.58600000000001</c:v>
                </c:pt>
                <c:pt idx="276">
                  <c:v>145.22399999999999</c:v>
                </c:pt>
                <c:pt idx="277">
                  <c:v>145.26599999999999</c:v>
                </c:pt>
                <c:pt idx="278">
                  <c:v>145.74199999999999</c:v>
                </c:pt>
                <c:pt idx="279">
                  <c:v>145.66900000000001</c:v>
                </c:pt>
                <c:pt idx="280">
                  <c:v>145.81399999999999</c:v>
                </c:pt>
                <c:pt idx="281">
                  <c:v>146.221</c:v>
                </c:pt>
                <c:pt idx="282">
                  <c:v>146.352</c:v>
                </c:pt>
                <c:pt idx="283">
                  <c:v>146.36799999999999</c:v>
                </c:pt>
                <c:pt idx="284">
                  <c:v>146.6</c:v>
                </c:pt>
                <c:pt idx="285">
                  <c:v>147.28299999999999</c:v>
                </c:pt>
                <c:pt idx="286">
                  <c:v>147.28700000000001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392448"/>
        <c:axId val="110393984"/>
      </c:lineChart>
      <c:catAx>
        <c:axId val="11038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41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86176"/>
        <c:crosses val="autoZero"/>
        <c:auto val="0"/>
        <c:lblAlgn val="ctr"/>
        <c:lblOffset val="100"/>
        <c:tickLblSkip val="24"/>
        <c:tickMarkSkip val="12"/>
        <c:noMultiLvlLbl val="0"/>
      </c:catAx>
      <c:valAx>
        <c:axId val="110386176"/>
        <c:scaling>
          <c:orientation val="minMax"/>
          <c:max val="150"/>
          <c:min val="10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000" b="1"/>
                </a:pPr>
                <a:r>
                  <a:rPr lang="en-US" sz="1000" b="1" dirty="0" smtClean="0"/>
                  <a:t>Million</a:t>
                </a:r>
                <a:endParaRPr lang="en-US" sz="1000" b="1" dirty="0"/>
              </a:p>
            </c:rich>
          </c:tx>
          <c:layout>
            <c:manualLayout>
              <c:xMode val="edge"/>
              <c:yMode val="edge"/>
              <c:x val="0"/>
              <c:y val="3.643813919811744E-2"/>
            </c:manualLayout>
          </c:layout>
          <c:overlay val="0"/>
        </c:title>
        <c:numFmt formatCode="General" sourceLinked="1"/>
        <c:majorTickMark val="cross"/>
        <c:minorTickMark val="none"/>
        <c:tickLblPos val="nextTo"/>
        <c:spPr>
          <a:ln w="341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84640"/>
        <c:crosses val="autoZero"/>
        <c:crossBetween val="between"/>
        <c:majorUnit val="10"/>
      </c:valAx>
      <c:catAx>
        <c:axId val="110392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0393984"/>
        <c:crosses val="autoZero"/>
        <c:auto val="0"/>
        <c:lblAlgn val="ctr"/>
        <c:lblOffset val="100"/>
        <c:noMultiLvlLbl val="0"/>
      </c:catAx>
      <c:valAx>
        <c:axId val="110393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0392448"/>
        <c:crosses val="autoZero"/>
        <c:crossBetween val="between"/>
      </c:valAx>
      <c:spPr>
        <a:solidFill>
          <a:srgbClr val="FFFFFF"/>
        </a:solidFill>
        <a:ln w="2735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552602436324022E-2"/>
          <c:y val="0.13957078461454867"/>
          <c:w val="0.91915836101882598"/>
          <c:h val="0.70805381729147321"/>
        </c:manualLayout>
      </c:layout>
      <c:barChart>
        <c:barDir val="col"/>
        <c:grouping val="clustered"/>
        <c:varyColors val="0"/>
        <c:ser>
          <c:idx val="1"/>
          <c:order val="0"/>
          <c:tx>
            <c:v>recession</c:v>
          </c:tx>
          <c:spPr>
            <a:solidFill>
              <a:schemeClr val="bg1">
                <a:lumMod val="75000"/>
              </a:schemeClr>
            </a:solidFill>
          </c:spPr>
          <c:invertIfNegative val="0"/>
          <c:val>
            <c:numRef>
              <c:f>Sheet1!$D$1:$D$419</c:f>
              <c:numCache>
                <c:formatCode>General</c:formatCode>
                <c:ptCount val="419"/>
                <c:pt idx="0">
                  <c:v>68</c:v>
                </c:pt>
                <c:pt idx="1">
                  <c:v>68</c:v>
                </c:pt>
                <c:pt idx="2">
                  <c:v>68</c:v>
                </c:pt>
                <c:pt idx="3">
                  <c:v>68</c:v>
                </c:pt>
                <c:pt idx="4">
                  <c:v>68</c:v>
                </c:pt>
                <c:pt idx="5">
                  <c:v>68</c:v>
                </c:pt>
                <c:pt idx="6">
                  <c:v>68</c:v>
                </c:pt>
                <c:pt idx="18">
                  <c:v>68</c:v>
                </c:pt>
                <c:pt idx="19">
                  <c:v>68</c:v>
                </c:pt>
                <c:pt idx="20">
                  <c:v>68</c:v>
                </c:pt>
                <c:pt idx="21">
                  <c:v>68</c:v>
                </c:pt>
                <c:pt idx="22">
                  <c:v>68</c:v>
                </c:pt>
                <c:pt idx="23">
                  <c:v>68</c:v>
                </c:pt>
                <c:pt idx="24">
                  <c:v>68</c:v>
                </c:pt>
                <c:pt idx="25">
                  <c:v>68</c:v>
                </c:pt>
                <c:pt idx="26">
                  <c:v>68</c:v>
                </c:pt>
                <c:pt idx="27">
                  <c:v>68</c:v>
                </c:pt>
                <c:pt idx="28">
                  <c:v>68</c:v>
                </c:pt>
                <c:pt idx="29">
                  <c:v>68</c:v>
                </c:pt>
                <c:pt idx="30">
                  <c:v>68</c:v>
                </c:pt>
                <c:pt idx="31">
                  <c:v>68</c:v>
                </c:pt>
                <c:pt idx="32">
                  <c:v>68</c:v>
                </c:pt>
                <c:pt idx="33">
                  <c:v>68</c:v>
                </c:pt>
                <c:pt idx="34">
                  <c:v>68</c:v>
                </c:pt>
                <c:pt idx="126">
                  <c:v>68</c:v>
                </c:pt>
                <c:pt idx="127">
                  <c:v>68</c:v>
                </c:pt>
                <c:pt idx="128">
                  <c:v>68</c:v>
                </c:pt>
                <c:pt idx="129">
                  <c:v>68</c:v>
                </c:pt>
                <c:pt idx="130">
                  <c:v>68</c:v>
                </c:pt>
                <c:pt idx="131">
                  <c:v>68</c:v>
                </c:pt>
                <c:pt idx="132">
                  <c:v>68</c:v>
                </c:pt>
                <c:pt idx="133">
                  <c:v>68</c:v>
                </c:pt>
                <c:pt idx="134">
                  <c:v>68</c:v>
                </c:pt>
                <c:pt idx="254">
                  <c:v>68</c:v>
                </c:pt>
                <c:pt idx="255">
                  <c:v>68</c:v>
                </c:pt>
                <c:pt idx="256">
                  <c:v>68</c:v>
                </c:pt>
                <c:pt idx="257">
                  <c:v>68</c:v>
                </c:pt>
                <c:pt idx="258">
                  <c:v>68</c:v>
                </c:pt>
                <c:pt idx="259">
                  <c:v>68</c:v>
                </c:pt>
                <c:pt idx="260">
                  <c:v>68</c:v>
                </c:pt>
                <c:pt idx="261">
                  <c:v>68</c:v>
                </c:pt>
                <c:pt idx="262">
                  <c:v>68</c:v>
                </c:pt>
                <c:pt idx="335">
                  <c:v>68</c:v>
                </c:pt>
                <c:pt idx="336">
                  <c:v>68</c:v>
                </c:pt>
                <c:pt idx="337">
                  <c:v>68</c:v>
                </c:pt>
                <c:pt idx="338">
                  <c:v>68</c:v>
                </c:pt>
                <c:pt idx="339">
                  <c:v>68</c:v>
                </c:pt>
                <c:pt idx="340">
                  <c:v>68</c:v>
                </c:pt>
                <c:pt idx="341">
                  <c:v>68</c:v>
                </c:pt>
                <c:pt idx="342">
                  <c:v>68</c:v>
                </c:pt>
                <c:pt idx="343">
                  <c:v>68</c:v>
                </c:pt>
                <c:pt idx="344">
                  <c:v>68</c:v>
                </c:pt>
                <c:pt idx="345">
                  <c:v>68</c:v>
                </c:pt>
                <c:pt idx="346">
                  <c:v>68</c:v>
                </c:pt>
                <c:pt idx="347">
                  <c:v>68</c:v>
                </c:pt>
                <c:pt idx="348">
                  <c:v>68</c:v>
                </c:pt>
                <c:pt idx="349">
                  <c:v>68</c:v>
                </c:pt>
                <c:pt idx="350">
                  <c:v>68</c:v>
                </c:pt>
                <c:pt idx="351">
                  <c:v>68</c:v>
                </c:pt>
                <c:pt idx="352">
                  <c:v>68</c:v>
                </c:pt>
                <c:pt idx="353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0742144"/>
        <c:axId val="110748032"/>
      </c:barChart>
      <c:lineChart>
        <c:grouping val="standard"/>
        <c:varyColors val="0"/>
        <c:ser>
          <c:idx val="0"/>
          <c:order val="1"/>
          <c:spPr>
            <a:ln w="16752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Sheet1!$C$1:$C$419</c:f>
              <c:numCache>
                <c:formatCode>General</c:formatCode>
                <c:ptCount val="419"/>
                <c:pt idx="0">
                  <c:v>1980</c:v>
                </c:pt>
                <c:pt idx="1">
                  <c:v>1980</c:v>
                </c:pt>
                <c:pt idx="2">
                  <c:v>1980</c:v>
                </c:pt>
                <c:pt idx="3">
                  <c:v>1980</c:v>
                </c:pt>
                <c:pt idx="4">
                  <c:v>1980</c:v>
                </c:pt>
                <c:pt idx="5">
                  <c:v>1980</c:v>
                </c:pt>
                <c:pt idx="6">
                  <c:v>1980</c:v>
                </c:pt>
                <c:pt idx="7">
                  <c:v>1980</c:v>
                </c:pt>
                <c:pt idx="8">
                  <c:v>1980</c:v>
                </c:pt>
                <c:pt idx="9">
                  <c:v>1980</c:v>
                </c:pt>
                <c:pt idx="10">
                  <c:v>1980</c:v>
                </c:pt>
                <c:pt idx="11">
                  <c:v>1980</c:v>
                </c:pt>
                <c:pt idx="12">
                  <c:v>1981</c:v>
                </c:pt>
                <c:pt idx="13">
                  <c:v>1981</c:v>
                </c:pt>
                <c:pt idx="14">
                  <c:v>1981</c:v>
                </c:pt>
                <c:pt idx="15">
                  <c:v>1981</c:v>
                </c:pt>
                <c:pt idx="16">
                  <c:v>1981</c:v>
                </c:pt>
                <c:pt idx="17">
                  <c:v>1981</c:v>
                </c:pt>
                <c:pt idx="18">
                  <c:v>1981</c:v>
                </c:pt>
                <c:pt idx="19">
                  <c:v>1981</c:v>
                </c:pt>
                <c:pt idx="20">
                  <c:v>1981</c:v>
                </c:pt>
                <c:pt idx="21">
                  <c:v>1981</c:v>
                </c:pt>
                <c:pt idx="22">
                  <c:v>1981</c:v>
                </c:pt>
                <c:pt idx="23">
                  <c:v>1981</c:v>
                </c:pt>
                <c:pt idx="24">
                  <c:v>1982</c:v>
                </c:pt>
                <c:pt idx="25">
                  <c:v>1982</c:v>
                </c:pt>
                <c:pt idx="26">
                  <c:v>1982</c:v>
                </c:pt>
                <c:pt idx="27">
                  <c:v>1982</c:v>
                </c:pt>
                <c:pt idx="28">
                  <c:v>1982</c:v>
                </c:pt>
                <c:pt idx="29">
                  <c:v>1982</c:v>
                </c:pt>
                <c:pt idx="30">
                  <c:v>1982</c:v>
                </c:pt>
                <c:pt idx="31">
                  <c:v>1982</c:v>
                </c:pt>
                <c:pt idx="32">
                  <c:v>1982</c:v>
                </c:pt>
                <c:pt idx="33">
                  <c:v>1982</c:v>
                </c:pt>
                <c:pt idx="34">
                  <c:v>1982</c:v>
                </c:pt>
                <c:pt idx="35">
                  <c:v>1982</c:v>
                </c:pt>
                <c:pt idx="36">
                  <c:v>1983</c:v>
                </c:pt>
                <c:pt idx="37">
                  <c:v>1983</c:v>
                </c:pt>
                <c:pt idx="38">
                  <c:v>1983</c:v>
                </c:pt>
                <c:pt idx="39">
                  <c:v>1983</c:v>
                </c:pt>
                <c:pt idx="40">
                  <c:v>1983</c:v>
                </c:pt>
                <c:pt idx="41">
                  <c:v>1983</c:v>
                </c:pt>
                <c:pt idx="42">
                  <c:v>1983</c:v>
                </c:pt>
                <c:pt idx="43">
                  <c:v>1983</c:v>
                </c:pt>
                <c:pt idx="44">
                  <c:v>1983</c:v>
                </c:pt>
                <c:pt idx="45">
                  <c:v>1983</c:v>
                </c:pt>
                <c:pt idx="46">
                  <c:v>1983</c:v>
                </c:pt>
                <c:pt idx="47">
                  <c:v>1983</c:v>
                </c:pt>
                <c:pt idx="48">
                  <c:v>1984</c:v>
                </c:pt>
                <c:pt idx="49">
                  <c:v>1984</c:v>
                </c:pt>
                <c:pt idx="50">
                  <c:v>1984</c:v>
                </c:pt>
                <c:pt idx="51">
                  <c:v>1984</c:v>
                </c:pt>
                <c:pt idx="52">
                  <c:v>1984</c:v>
                </c:pt>
                <c:pt idx="53">
                  <c:v>1984</c:v>
                </c:pt>
                <c:pt idx="54">
                  <c:v>1984</c:v>
                </c:pt>
                <c:pt idx="55">
                  <c:v>1984</c:v>
                </c:pt>
                <c:pt idx="56">
                  <c:v>1984</c:v>
                </c:pt>
                <c:pt idx="57">
                  <c:v>1984</c:v>
                </c:pt>
                <c:pt idx="58">
                  <c:v>1984</c:v>
                </c:pt>
                <c:pt idx="59">
                  <c:v>1984</c:v>
                </c:pt>
                <c:pt idx="60">
                  <c:v>1985</c:v>
                </c:pt>
                <c:pt idx="61">
                  <c:v>1985</c:v>
                </c:pt>
                <c:pt idx="62">
                  <c:v>1985</c:v>
                </c:pt>
                <c:pt idx="63">
                  <c:v>1985</c:v>
                </c:pt>
                <c:pt idx="64">
                  <c:v>1985</c:v>
                </c:pt>
                <c:pt idx="65">
                  <c:v>1985</c:v>
                </c:pt>
                <c:pt idx="66">
                  <c:v>1985</c:v>
                </c:pt>
                <c:pt idx="67">
                  <c:v>1985</c:v>
                </c:pt>
                <c:pt idx="68">
                  <c:v>1985</c:v>
                </c:pt>
                <c:pt idx="69">
                  <c:v>1985</c:v>
                </c:pt>
                <c:pt idx="70">
                  <c:v>1985</c:v>
                </c:pt>
                <c:pt idx="71">
                  <c:v>1985</c:v>
                </c:pt>
                <c:pt idx="72">
                  <c:v>1986</c:v>
                </c:pt>
                <c:pt idx="73">
                  <c:v>1986</c:v>
                </c:pt>
                <c:pt idx="74">
                  <c:v>1986</c:v>
                </c:pt>
                <c:pt idx="75">
                  <c:v>1986</c:v>
                </c:pt>
                <c:pt idx="76">
                  <c:v>1986</c:v>
                </c:pt>
                <c:pt idx="77">
                  <c:v>1986</c:v>
                </c:pt>
                <c:pt idx="78">
                  <c:v>1986</c:v>
                </c:pt>
                <c:pt idx="79">
                  <c:v>1986</c:v>
                </c:pt>
                <c:pt idx="80">
                  <c:v>1986</c:v>
                </c:pt>
                <c:pt idx="81">
                  <c:v>1986</c:v>
                </c:pt>
                <c:pt idx="82">
                  <c:v>1986</c:v>
                </c:pt>
                <c:pt idx="83">
                  <c:v>1986</c:v>
                </c:pt>
                <c:pt idx="84">
                  <c:v>1987</c:v>
                </c:pt>
                <c:pt idx="85">
                  <c:v>1987</c:v>
                </c:pt>
                <c:pt idx="86">
                  <c:v>1987</c:v>
                </c:pt>
                <c:pt idx="87">
                  <c:v>1987</c:v>
                </c:pt>
                <c:pt idx="88">
                  <c:v>1987</c:v>
                </c:pt>
                <c:pt idx="89">
                  <c:v>1987</c:v>
                </c:pt>
                <c:pt idx="90">
                  <c:v>1987</c:v>
                </c:pt>
                <c:pt idx="91">
                  <c:v>1987</c:v>
                </c:pt>
                <c:pt idx="92">
                  <c:v>1987</c:v>
                </c:pt>
                <c:pt idx="93">
                  <c:v>1987</c:v>
                </c:pt>
                <c:pt idx="94">
                  <c:v>1987</c:v>
                </c:pt>
                <c:pt idx="95">
                  <c:v>1987</c:v>
                </c:pt>
                <c:pt idx="96">
                  <c:v>1988</c:v>
                </c:pt>
                <c:pt idx="97">
                  <c:v>1988</c:v>
                </c:pt>
                <c:pt idx="98">
                  <c:v>1988</c:v>
                </c:pt>
                <c:pt idx="99">
                  <c:v>1988</c:v>
                </c:pt>
                <c:pt idx="100">
                  <c:v>1988</c:v>
                </c:pt>
                <c:pt idx="101">
                  <c:v>1988</c:v>
                </c:pt>
                <c:pt idx="102">
                  <c:v>1988</c:v>
                </c:pt>
                <c:pt idx="103">
                  <c:v>1988</c:v>
                </c:pt>
                <c:pt idx="104">
                  <c:v>1988</c:v>
                </c:pt>
                <c:pt idx="105">
                  <c:v>1988</c:v>
                </c:pt>
                <c:pt idx="106">
                  <c:v>1988</c:v>
                </c:pt>
                <c:pt idx="107">
                  <c:v>1988</c:v>
                </c:pt>
                <c:pt idx="108">
                  <c:v>1989</c:v>
                </c:pt>
                <c:pt idx="109">
                  <c:v>1989</c:v>
                </c:pt>
                <c:pt idx="110">
                  <c:v>1989</c:v>
                </c:pt>
                <c:pt idx="111">
                  <c:v>1989</c:v>
                </c:pt>
                <c:pt idx="112">
                  <c:v>1989</c:v>
                </c:pt>
                <c:pt idx="113">
                  <c:v>1989</c:v>
                </c:pt>
                <c:pt idx="114">
                  <c:v>1989</c:v>
                </c:pt>
                <c:pt idx="115">
                  <c:v>1989</c:v>
                </c:pt>
                <c:pt idx="116">
                  <c:v>1989</c:v>
                </c:pt>
                <c:pt idx="117">
                  <c:v>1989</c:v>
                </c:pt>
                <c:pt idx="118">
                  <c:v>1989</c:v>
                </c:pt>
                <c:pt idx="119">
                  <c:v>1990</c:v>
                </c:pt>
                <c:pt idx="120">
                  <c:v>1990</c:v>
                </c:pt>
                <c:pt idx="121">
                  <c:v>1990</c:v>
                </c:pt>
                <c:pt idx="122">
                  <c:v>1990</c:v>
                </c:pt>
                <c:pt idx="123">
                  <c:v>1990</c:v>
                </c:pt>
                <c:pt idx="124">
                  <c:v>1990</c:v>
                </c:pt>
                <c:pt idx="125">
                  <c:v>1990</c:v>
                </c:pt>
                <c:pt idx="126">
                  <c:v>1990</c:v>
                </c:pt>
                <c:pt idx="127">
                  <c:v>1990</c:v>
                </c:pt>
                <c:pt idx="128">
                  <c:v>1990</c:v>
                </c:pt>
                <c:pt idx="129">
                  <c:v>1990</c:v>
                </c:pt>
                <c:pt idx="130">
                  <c:v>1990</c:v>
                </c:pt>
                <c:pt idx="131">
                  <c:v>1990</c:v>
                </c:pt>
                <c:pt idx="132">
                  <c:v>1991</c:v>
                </c:pt>
                <c:pt idx="133">
                  <c:v>1991</c:v>
                </c:pt>
                <c:pt idx="134">
                  <c:v>1991</c:v>
                </c:pt>
                <c:pt idx="135">
                  <c:v>1991</c:v>
                </c:pt>
                <c:pt idx="136">
                  <c:v>1991</c:v>
                </c:pt>
                <c:pt idx="137">
                  <c:v>1991</c:v>
                </c:pt>
                <c:pt idx="138">
                  <c:v>1991</c:v>
                </c:pt>
                <c:pt idx="139">
                  <c:v>1991</c:v>
                </c:pt>
                <c:pt idx="140">
                  <c:v>1991</c:v>
                </c:pt>
                <c:pt idx="141">
                  <c:v>1991</c:v>
                </c:pt>
                <c:pt idx="142">
                  <c:v>1991</c:v>
                </c:pt>
                <c:pt idx="143">
                  <c:v>1991</c:v>
                </c:pt>
                <c:pt idx="144">
                  <c:v>1992</c:v>
                </c:pt>
                <c:pt idx="145">
                  <c:v>1992</c:v>
                </c:pt>
                <c:pt idx="146">
                  <c:v>1992</c:v>
                </c:pt>
                <c:pt idx="147">
                  <c:v>1992</c:v>
                </c:pt>
                <c:pt idx="148">
                  <c:v>1992</c:v>
                </c:pt>
                <c:pt idx="149">
                  <c:v>1992</c:v>
                </c:pt>
                <c:pt idx="150">
                  <c:v>1992</c:v>
                </c:pt>
                <c:pt idx="151">
                  <c:v>1992</c:v>
                </c:pt>
                <c:pt idx="152">
                  <c:v>1992</c:v>
                </c:pt>
                <c:pt idx="153">
                  <c:v>1992</c:v>
                </c:pt>
                <c:pt idx="154">
                  <c:v>1992</c:v>
                </c:pt>
                <c:pt idx="155">
                  <c:v>1992</c:v>
                </c:pt>
                <c:pt idx="156">
                  <c:v>1993</c:v>
                </c:pt>
                <c:pt idx="157">
                  <c:v>1993</c:v>
                </c:pt>
                <c:pt idx="158">
                  <c:v>1993</c:v>
                </c:pt>
                <c:pt idx="159">
                  <c:v>1993</c:v>
                </c:pt>
                <c:pt idx="160">
                  <c:v>1993</c:v>
                </c:pt>
                <c:pt idx="161">
                  <c:v>1993</c:v>
                </c:pt>
                <c:pt idx="162">
                  <c:v>1993</c:v>
                </c:pt>
                <c:pt idx="163">
                  <c:v>1993</c:v>
                </c:pt>
                <c:pt idx="164">
                  <c:v>1993</c:v>
                </c:pt>
                <c:pt idx="165">
                  <c:v>1993</c:v>
                </c:pt>
                <c:pt idx="166">
                  <c:v>1993</c:v>
                </c:pt>
                <c:pt idx="167">
                  <c:v>1993</c:v>
                </c:pt>
                <c:pt idx="168">
                  <c:v>1994</c:v>
                </c:pt>
                <c:pt idx="169">
                  <c:v>1994</c:v>
                </c:pt>
                <c:pt idx="170">
                  <c:v>1994</c:v>
                </c:pt>
                <c:pt idx="171">
                  <c:v>1994</c:v>
                </c:pt>
                <c:pt idx="172">
                  <c:v>1994</c:v>
                </c:pt>
                <c:pt idx="173">
                  <c:v>1994</c:v>
                </c:pt>
                <c:pt idx="174">
                  <c:v>1994</c:v>
                </c:pt>
                <c:pt idx="175">
                  <c:v>1994</c:v>
                </c:pt>
                <c:pt idx="176">
                  <c:v>1994</c:v>
                </c:pt>
                <c:pt idx="177">
                  <c:v>1994</c:v>
                </c:pt>
                <c:pt idx="178">
                  <c:v>1994</c:v>
                </c:pt>
                <c:pt idx="179">
                  <c:v>1994</c:v>
                </c:pt>
                <c:pt idx="180">
                  <c:v>1995</c:v>
                </c:pt>
                <c:pt idx="181">
                  <c:v>1995</c:v>
                </c:pt>
                <c:pt idx="182">
                  <c:v>1995</c:v>
                </c:pt>
                <c:pt idx="183">
                  <c:v>1995</c:v>
                </c:pt>
                <c:pt idx="184">
                  <c:v>1995</c:v>
                </c:pt>
                <c:pt idx="185">
                  <c:v>1995</c:v>
                </c:pt>
                <c:pt idx="186">
                  <c:v>1995</c:v>
                </c:pt>
                <c:pt idx="187">
                  <c:v>1995</c:v>
                </c:pt>
                <c:pt idx="188">
                  <c:v>1995</c:v>
                </c:pt>
                <c:pt idx="189">
                  <c:v>1995</c:v>
                </c:pt>
                <c:pt idx="190">
                  <c:v>1995</c:v>
                </c:pt>
                <c:pt idx="191">
                  <c:v>1995</c:v>
                </c:pt>
                <c:pt idx="192">
                  <c:v>1996</c:v>
                </c:pt>
                <c:pt idx="193">
                  <c:v>1996</c:v>
                </c:pt>
                <c:pt idx="194">
                  <c:v>1996</c:v>
                </c:pt>
                <c:pt idx="195">
                  <c:v>1996</c:v>
                </c:pt>
                <c:pt idx="196">
                  <c:v>1996</c:v>
                </c:pt>
                <c:pt idx="197">
                  <c:v>1996</c:v>
                </c:pt>
                <c:pt idx="198">
                  <c:v>1996</c:v>
                </c:pt>
                <c:pt idx="199">
                  <c:v>1996</c:v>
                </c:pt>
                <c:pt idx="200">
                  <c:v>1996</c:v>
                </c:pt>
                <c:pt idx="201">
                  <c:v>1996</c:v>
                </c:pt>
                <c:pt idx="202">
                  <c:v>1996</c:v>
                </c:pt>
                <c:pt idx="203">
                  <c:v>1996</c:v>
                </c:pt>
                <c:pt idx="204">
                  <c:v>1997</c:v>
                </c:pt>
                <c:pt idx="205">
                  <c:v>1997</c:v>
                </c:pt>
                <c:pt idx="206">
                  <c:v>1997</c:v>
                </c:pt>
                <c:pt idx="207">
                  <c:v>1997</c:v>
                </c:pt>
                <c:pt idx="208">
                  <c:v>1997</c:v>
                </c:pt>
                <c:pt idx="209">
                  <c:v>1997</c:v>
                </c:pt>
                <c:pt idx="210">
                  <c:v>1997</c:v>
                </c:pt>
                <c:pt idx="211">
                  <c:v>1997</c:v>
                </c:pt>
                <c:pt idx="212">
                  <c:v>1997</c:v>
                </c:pt>
                <c:pt idx="213">
                  <c:v>1997</c:v>
                </c:pt>
                <c:pt idx="214">
                  <c:v>1997</c:v>
                </c:pt>
                <c:pt idx="215">
                  <c:v>1997</c:v>
                </c:pt>
                <c:pt idx="216">
                  <c:v>1998</c:v>
                </c:pt>
                <c:pt idx="217">
                  <c:v>1998</c:v>
                </c:pt>
                <c:pt idx="218">
                  <c:v>1998</c:v>
                </c:pt>
                <c:pt idx="219">
                  <c:v>1998</c:v>
                </c:pt>
                <c:pt idx="220">
                  <c:v>1998</c:v>
                </c:pt>
                <c:pt idx="221">
                  <c:v>1998</c:v>
                </c:pt>
                <c:pt idx="222">
                  <c:v>1998</c:v>
                </c:pt>
                <c:pt idx="223">
                  <c:v>1998</c:v>
                </c:pt>
                <c:pt idx="224">
                  <c:v>1998</c:v>
                </c:pt>
                <c:pt idx="225">
                  <c:v>1998</c:v>
                </c:pt>
                <c:pt idx="226">
                  <c:v>1998</c:v>
                </c:pt>
                <c:pt idx="227">
                  <c:v>1998</c:v>
                </c:pt>
                <c:pt idx="228">
                  <c:v>1999</c:v>
                </c:pt>
                <c:pt idx="229">
                  <c:v>1999</c:v>
                </c:pt>
                <c:pt idx="230">
                  <c:v>1999</c:v>
                </c:pt>
                <c:pt idx="231">
                  <c:v>1999</c:v>
                </c:pt>
                <c:pt idx="232">
                  <c:v>1999</c:v>
                </c:pt>
                <c:pt idx="233">
                  <c:v>1999</c:v>
                </c:pt>
                <c:pt idx="234">
                  <c:v>1999</c:v>
                </c:pt>
                <c:pt idx="235">
                  <c:v>1999</c:v>
                </c:pt>
                <c:pt idx="236">
                  <c:v>1999</c:v>
                </c:pt>
                <c:pt idx="237">
                  <c:v>1999</c:v>
                </c:pt>
                <c:pt idx="238">
                  <c:v>1999</c:v>
                </c:pt>
                <c:pt idx="239">
                  <c:v>1999</c:v>
                </c:pt>
                <c:pt idx="240">
                  <c:v>2000</c:v>
                </c:pt>
                <c:pt idx="241">
                  <c:v>2000</c:v>
                </c:pt>
                <c:pt idx="242">
                  <c:v>2000</c:v>
                </c:pt>
                <c:pt idx="243">
                  <c:v>2000</c:v>
                </c:pt>
                <c:pt idx="244">
                  <c:v>2000</c:v>
                </c:pt>
                <c:pt idx="245">
                  <c:v>2000</c:v>
                </c:pt>
                <c:pt idx="246">
                  <c:v>2000</c:v>
                </c:pt>
                <c:pt idx="247">
                  <c:v>2000</c:v>
                </c:pt>
                <c:pt idx="248">
                  <c:v>2000</c:v>
                </c:pt>
                <c:pt idx="249">
                  <c:v>2000</c:v>
                </c:pt>
                <c:pt idx="250">
                  <c:v>2000</c:v>
                </c:pt>
                <c:pt idx="251">
                  <c:v>2000</c:v>
                </c:pt>
                <c:pt idx="252">
                  <c:v>2001</c:v>
                </c:pt>
                <c:pt idx="253">
                  <c:v>2001</c:v>
                </c:pt>
                <c:pt idx="254">
                  <c:v>2001</c:v>
                </c:pt>
                <c:pt idx="255">
                  <c:v>2001</c:v>
                </c:pt>
                <c:pt idx="256">
                  <c:v>2001</c:v>
                </c:pt>
                <c:pt idx="257">
                  <c:v>2001</c:v>
                </c:pt>
                <c:pt idx="258">
                  <c:v>2001</c:v>
                </c:pt>
                <c:pt idx="259">
                  <c:v>2001</c:v>
                </c:pt>
                <c:pt idx="260">
                  <c:v>2001</c:v>
                </c:pt>
                <c:pt idx="261">
                  <c:v>2001</c:v>
                </c:pt>
                <c:pt idx="262">
                  <c:v>2001</c:v>
                </c:pt>
                <c:pt idx="263">
                  <c:v>2001</c:v>
                </c:pt>
                <c:pt idx="264">
                  <c:v>2002</c:v>
                </c:pt>
                <c:pt idx="265">
                  <c:v>2002</c:v>
                </c:pt>
                <c:pt idx="266">
                  <c:v>2002</c:v>
                </c:pt>
                <c:pt idx="267">
                  <c:v>2002</c:v>
                </c:pt>
                <c:pt idx="268">
                  <c:v>2002</c:v>
                </c:pt>
                <c:pt idx="269">
                  <c:v>2002</c:v>
                </c:pt>
                <c:pt idx="270">
                  <c:v>2002</c:v>
                </c:pt>
                <c:pt idx="271">
                  <c:v>2002</c:v>
                </c:pt>
                <c:pt idx="272">
                  <c:v>2002</c:v>
                </c:pt>
                <c:pt idx="273">
                  <c:v>2002</c:v>
                </c:pt>
                <c:pt idx="274">
                  <c:v>2002</c:v>
                </c:pt>
                <c:pt idx="275">
                  <c:v>2002</c:v>
                </c:pt>
                <c:pt idx="276">
                  <c:v>2003</c:v>
                </c:pt>
                <c:pt idx="277">
                  <c:v>2003</c:v>
                </c:pt>
                <c:pt idx="278">
                  <c:v>2003</c:v>
                </c:pt>
                <c:pt idx="279">
                  <c:v>2003</c:v>
                </c:pt>
                <c:pt idx="280">
                  <c:v>2003</c:v>
                </c:pt>
                <c:pt idx="281">
                  <c:v>2003</c:v>
                </c:pt>
                <c:pt idx="282">
                  <c:v>2003</c:v>
                </c:pt>
                <c:pt idx="283">
                  <c:v>2003</c:v>
                </c:pt>
                <c:pt idx="284">
                  <c:v>2003</c:v>
                </c:pt>
                <c:pt idx="285">
                  <c:v>2003</c:v>
                </c:pt>
                <c:pt idx="286">
                  <c:v>2003</c:v>
                </c:pt>
                <c:pt idx="287">
                  <c:v>2003</c:v>
                </c:pt>
                <c:pt idx="288">
                  <c:v>2004</c:v>
                </c:pt>
                <c:pt idx="289">
                  <c:v>2004</c:v>
                </c:pt>
                <c:pt idx="290">
                  <c:v>2004</c:v>
                </c:pt>
                <c:pt idx="291">
                  <c:v>2004</c:v>
                </c:pt>
                <c:pt idx="292">
                  <c:v>2004</c:v>
                </c:pt>
                <c:pt idx="293">
                  <c:v>2004</c:v>
                </c:pt>
                <c:pt idx="294">
                  <c:v>2004</c:v>
                </c:pt>
                <c:pt idx="295">
                  <c:v>2004</c:v>
                </c:pt>
                <c:pt idx="296">
                  <c:v>2004</c:v>
                </c:pt>
                <c:pt idx="297">
                  <c:v>2004</c:v>
                </c:pt>
                <c:pt idx="298">
                  <c:v>2004</c:v>
                </c:pt>
                <c:pt idx="299">
                  <c:v>2004</c:v>
                </c:pt>
                <c:pt idx="300">
                  <c:v>2005</c:v>
                </c:pt>
                <c:pt idx="301">
                  <c:v>2005</c:v>
                </c:pt>
                <c:pt idx="302">
                  <c:v>2005</c:v>
                </c:pt>
                <c:pt idx="303">
                  <c:v>2005</c:v>
                </c:pt>
                <c:pt idx="304">
                  <c:v>2005</c:v>
                </c:pt>
                <c:pt idx="305">
                  <c:v>2005</c:v>
                </c:pt>
                <c:pt idx="306">
                  <c:v>2005</c:v>
                </c:pt>
                <c:pt idx="307">
                  <c:v>2005</c:v>
                </c:pt>
                <c:pt idx="308">
                  <c:v>2005</c:v>
                </c:pt>
                <c:pt idx="309">
                  <c:v>2005</c:v>
                </c:pt>
                <c:pt idx="310">
                  <c:v>2005</c:v>
                </c:pt>
                <c:pt idx="311">
                  <c:v>2005</c:v>
                </c:pt>
                <c:pt idx="312">
                  <c:v>2006</c:v>
                </c:pt>
                <c:pt idx="313">
                  <c:v>2006</c:v>
                </c:pt>
                <c:pt idx="314">
                  <c:v>2006</c:v>
                </c:pt>
                <c:pt idx="315">
                  <c:v>2006</c:v>
                </c:pt>
                <c:pt idx="316">
                  <c:v>2006</c:v>
                </c:pt>
                <c:pt idx="317">
                  <c:v>2006</c:v>
                </c:pt>
                <c:pt idx="318">
                  <c:v>2006</c:v>
                </c:pt>
                <c:pt idx="319">
                  <c:v>2006</c:v>
                </c:pt>
                <c:pt idx="320">
                  <c:v>2006</c:v>
                </c:pt>
                <c:pt idx="321">
                  <c:v>2006</c:v>
                </c:pt>
                <c:pt idx="322">
                  <c:v>2006</c:v>
                </c:pt>
                <c:pt idx="323">
                  <c:v>2006</c:v>
                </c:pt>
                <c:pt idx="324">
                  <c:v>2007</c:v>
                </c:pt>
                <c:pt idx="325">
                  <c:v>2007</c:v>
                </c:pt>
                <c:pt idx="326">
                  <c:v>2007</c:v>
                </c:pt>
                <c:pt idx="327">
                  <c:v>2007</c:v>
                </c:pt>
                <c:pt idx="328">
                  <c:v>2007</c:v>
                </c:pt>
                <c:pt idx="329">
                  <c:v>2007</c:v>
                </c:pt>
                <c:pt idx="330">
                  <c:v>2007</c:v>
                </c:pt>
                <c:pt idx="331">
                  <c:v>2007</c:v>
                </c:pt>
                <c:pt idx="332">
                  <c:v>2007</c:v>
                </c:pt>
                <c:pt idx="333">
                  <c:v>2007</c:v>
                </c:pt>
                <c:pt idx="334">
                  <c:v>2007</c:v>
                </c:pt>
                <c:pt idx="335">
                  <c:v>2007</c:v>
                </c:pt>
                <c:pt idx="336">
                  <c:v>2008</c:v>
                </c:pt>
                <c:pt idx="337">
                  <c:v>2008</c:v>
                </c:pt>
                <c:pt idx="338">
                  <c:v>2008</c:v>
                </c:pt>
                <c:pt idx="339">
                  <c:v>2008</c:v>
                </c:pt>
                <c:pt idx="340">
                  <c:v>2008</c:v>
                </c:pt>
                <c:pt idx="341">
                  <c:v>2008</c:v>
                </c:pt>
                <c:pt idx="342">
                  <c:v>2008</c:v>
                </c:pt>
                <c:pt idx="343">
                  <c:v>2008</c:v>
                </c:pt>
                <c:pt idx="344">
                  <c:v>2008</c:v>
                </c:pt>
                <c:pt idx="345">
                  <c:v>2008</c:v>
                </c:pt>
                <c:pt idx="346">
                  <c:v>2008</c:v>
                </c:pt>
                <c:pt idx="347">
                  <c:v>2008</c:v>
                </c:pt>
                <c:pt idx="348">
                  <c:v>2009</c:v>
                </c:pt>
                <c:pt idx="349">
                  <c:v>2009</c:v>
                </c:pt>
                <c:pt idx="350">
                  <c:v>2009</c:v>
                </c:pt>
                <c:pt idx="351">
                  <c:v>2009</c:v>
                </c:pt>
                <c:pt idx="352">
                  <c:v>2009</c:v>
                </c:pt>
                <c:pt idx="353">
                  <c:v>2009</c:v>
                </c:pt>
                <c:pt idx="354">
                  <c:v>2009</c:v>
                </c:pt>
                <c:pt idx="355">
                  <c:v>2009</c:v>
                </c:pt>
                <c:pt idx="356">
                  <c:v>2009</c:v>
                </c:pt>
                <c:pt idx="357">
                  <c:v>2009</c:v>
                </c:pt>
                <c:pt idx="358">
                  <c:v>2009</c:v>
                </c:pt>
                <c:pt idx="359">
                  <c:v>2009</c:v>
                </c:pt>
                <c:pt idx="360">
                  <c:v>2010</c:v>
                </c:pt>
                <c:pt idx="361">
                  <c:v>2010</c:v>
                </c:pt>
                <c:pt idx="362">
                  <c:v>2010</c:v>
                </c:pt>
                <c:pt idx="363">
                  <c:v>2010</c:v>
                </c:pt>
                <c:pt idx="364">
                  <c:v>2010</c:v>
                </c:pt>
                <c:pt idx="365">
                  <c:v>2010</c:v>
                </c:pt>
                <c:pt idx="366">
                  <c:v>2010</c:v>
                </c:pt>
                <c:pt idx="367">
                  <c:v>2010</c:v>
                </c:pt>
                <c:pt idx="368">
                  <c:v>2010</c:v>
                </c:pt>
                <c:pt idx="369">
                  <c:v>2010</c:v>
                </c:pt>
                <c:pt idx="370">
                  <c:v>2010</c:v>
                </c:pt>
                <c:pt idx="371">
                  <c:v>2010</c:v>
                </c:pt>
                <c:pt idx="372">
                  <c:v>2011</c:v>
                </c:pt>
                <c:pt idx="373">
                  <c:v>2011</c:v>
                </c:pt>
                <c:pt idx="374">
                  <c:v>2011</c:v>
                </c:pt>
                <c:pt idx="375">
                  <c:v>2011</c:v>
                </c:pt>
                <c:pt idx="376">
                  <c:v>2011</c:v>
                </c:pt>
                <c:pt idx="377">
                  <c:v>2011</c:v>
                </c:pt>
                <c:pt idx="378">
                  <c:v>2011</c:v>
                </c:pt>
                <c:pt idx="379">
                  <c:v>2011</c:v>
                </c:pt>
                <c:pt idx="380">
                  <c:v>2011</c:v>
                </c:pt>
                <c:pt idx="381">
                  <c:v>2011</c:v>
                </c:pt>
                <c:pt idx="382">
                  <c:v>2011</c:v>
                </c:pt>
                <c:pt idx="383">
                  <c:v>2011</c:v>
                </c:pt>
                <c:pt idx="384">
                  <c:v>2012</c:v>
                </c:pt>
                <c:pt idx="385">
                  <c:v>2012</c:v>
                </c:pt>
                <c:pt idx="386">
                  <c:v>2012</c:v>
                </c:pt>
                <c:pt idx="387">
                  <c:v>2012</c:v>
                </c:pt>
                <c:pt idx="388">
                  <c:v>2012</c:v>
                </c:pt>
                <c:pt idx="389">
                  <c:v>2012</c:v>
                </c:pt>
                <c:pt idx="390">
                  <c:v>2012</c:v>
                </c:pt>
                <c:pt idx="391">
                  <c:v>2012</c:v>
                </c:pt>
                <c:pt idx="392">
                  <c:v>2012</c:v>
                </c:pt>
                <c:pt idx="393">
                  <c:v>2012</c:v>
                </c:pt>
                <c:pt idx="394">
                  <c:v>2012</c:v>
                </c:pt>
                <c:pt idx="395">
                  <c:v>2012</c:v>
                </c:pt>
                <c:pt idx="396">
                  <c:v>2013</c:v>
                </c:pt>
                <c:pt idx="397">
                  <c:v>2013</c:v>
                </c:pt>
                <c:pt idx="398">
                  <c:v>2013</c:v>
                </c:pt>
                <c:pt idx="399">
                  <c:v>2013</c:v>
                </c:pt>
                <c:pt idx="400">
                  <c:v>2013</c:v>
                </c:pt>
                <c:pt idx="401">
                  <c:v>2013</c:v>
                </c:pt>
                <c:pt idx="402">
                  <c:v>2013</c:v>
                </c:pt>
                <c:pt idx="403">
                  <c:v>2013</c:v>
                </c:pt>
                <c:pt idx="404">
                  <c:v>2013</c:v>
                </c:pt>
                <c:pt idx="405">
                  <c:v>2013</c:v>
                </c:pt>
                <c:pt idx="406">
                  <c:v>2013</c:v>
                </c:pt>
                <c:pt idx="407">
                  <c:v>2013</c:v>
                </c:pt>
                <c:pt idx="408">
                  <c:v>2014</c:v>
                </c:pt>
                <c:pt idx="409">
                  <c:v>2014</c:v>
                </c:pt>
                <c:pt idx="410">
                  <c:v>2014</c:v>
                </c:pt>
                <c:pt idx="411">
                  <c:v>2014</c:v>
                </c:pt>
                <c:pt idx="412">
                  <c:v>2014</c:v>
                </c:pt>
                <c:pt idx="413">
                  <c:v>2014</c:v>
                </c:pt>
                <c:pt idx="414">
                  <c:v>2014</c:v>
                </c:pt>
                <c:pt idx="415">
                  <c:v>2014</c:v>
                </c:pt>
                <c:pt idx="416">
                  <c:v>2014</c:v>
                </c:pt>
                <c:pt idx="417">
                  <c:v>2014</c:v>
                </c:pt>
                <c:pt idx="418">
                  <c:v>2014</c:v>
                </c:pt>
              </c:numCache>
            </c:numRef>
          </c:cat>
          <c:val>
            <c:numRef>
              <c:f>Sheet1!$B$1:$B$419</c:f>
              <c:numCache>
                <c:formatCode>0.00</c:formatCode>
                <c:ptCount val="419"/>
                <c:pt idx="0" formatCode="General">
                  <c:v>64</c:v>
                </c:pt>
                <c:pt idx="1">
                  <c:v>64</c:v>
                </c:pt>
                <c:pt idx="2">
                  <c:v>63.7</c:v>
                </c:pt>
                <c:pt idx="3">
                  <c:v>63.8</c:v>
                </c:pt>
                <c:pt idx="4">
                  <c:v>63.9</c:v>
                </c:pt>
                <c:pt idx="5">
                  <c:v>63.7</c:v>
                </c:pt>
                <c:pt idx="6">
                  <c:v>63.8</c:v>
                </c:pt>
                <c:pt idx="7">
                  <c:v>63.7</c:v>
                </c:pt>
                <c:pt idx="8">
                  <c:v>63.6</c:v>
                </c:pt>
                <c:pt idx="9">
                  <c:v>63.7</c:v>
                </c:pt>
                <c:pt idx="10">
                  <c:v>63.8</c:v>
                </c:pt>
                <c:pt idx="11">
                  <c:v>63.6</c:v>
                </c:pt>
                <c:pt idx="12">
                  <c:v>63.9</c:v>
                </c:pt>
                <c:pt idx="13">
                  <c:v>63.9</c:v>
                </c:pt>
                <c:pt idx="14">
                  <c:v>64.099999999999994</c:v>
                </c:pt>
                <c:pt idx="15">
                  <c:v>64.2</c:v>
                </c:pt>
                <c:pt idx="16">
                  <c:v>64.3</c:v>
                </c:pt>
                <c:pt idx="17">
                  <c:v>63.7</c:v>
                </c:pt>
                <c:pt idx="18">
                  <c:v>63.8</c:v>
                </c:pt>
                <c:pt idx="19">
                  <c:v>63.8</c:v>
                </c:pt>
                <c:pt idx="20">
                  <c:v>63.5</c:v>
                </c:pt>
                <c:pt idx="21">
                  <c:v>63.8</c:v>
                </c:pt>
                <c:pt idx="22">
                  <c:v>63.9</c:v>
                </c:pt>
                <c:pt idx="23">
                  <c:v>63.6</c:v>
                </c:pt>
                <c:pt idx="24">
                  <c:v>63.7</c:v>
                </c:pt>
                <c:pt idx="25">
                  <c:v>63.8</c:v>
                </c:pt>
                <c:pt idx="26">
                  <c:v>63.8</c:v>
                </c:pt>
                <c:pt idx="27">
                  <c:v>63.9</c:v>
                </c:pt>
                <c:pt idx="28">
                  <c:v>64.2</c:v>
                </c:pt>
                <c:pt idx="29">
                  <c:v>63.9</c:v>
                </c:pt>
                <c:pt idx="30">
                  <c:v>64</c:v>
                </c:pt>
                <c:pt idx="31">
                  <c:v>64.099999999999994</c:v>
                </c:pt>
                <c:pt idx="32">
                  <c:v>64.099999999999994</c:v>
                </c:pt>
                <c:pt idx="33">
                  <c:v>64.099999999999994</c:v>
                </c:pt>
                <c:pt idx="34">
                  <c:v>64.2</c:v>
                </c:pt>
                <c:pt idx="35">
                  <c:v>64.099999999999994</c:v>
                </c:pt>
                <c:pt idx="36">
                  <c:v>63.9</c:v>
                </c:pt>
                <c:pt idx="37">
                  <c:v>63.8</c:v>
                </c:pt>
                <c:pt idx="38">
                  <c:v>63.7</c:v>
                </c:pt>
                <c:pt idx="39">
                  <c:v>63.8</c:v>
                </c:pt>
                <c:pt idx="40">
                  <c:v>63.7</c:v>
                </c:pt>
                <c:pt idx="41">
                  <c:v>64.3</c:v>
                </c:pt>
                <c:pt idx="42">
                  <c:v>64.099999999999994</c:v>
                </c:pt>
                <c:pt idx="43">
                  <c:v>64.3</c:v>
                </c:pt>
                <c:pt idx="44">
                  <c:v>64.3</c:v>
                </c:pt>
                <c:pt idx="45">
                  <c:v>64</c:v>
                </c:pt>
                <c:pt idx="46">
                  <c:v>64.099999999999994</c:v>
                </c:pt>
                <c:pt idx="47">
                  <c:v>64.099999999999994</c:v>
                </c:pt>
                <c:pt idx="48">
                  <c:v>63.9</c:v>
                </c:pt>
                <c:pt idx="49">
                  <c:v>64.099999999999994</c:v>
                </c:pt>
                <c:pt idx="50">
                  <c:v>64.099999999999994</c:v>
                </c:pt>
                <c:pt idx="51">
                  <c:v>64.3</c:v>
                </c:pt>
                <c:pt idx="52">
                  <c:v>64.5</c:v>
                </c:pt>
                <c:pt idx="53">
                  <c:v>64.599999999999994</c:v>
                </c:pt>
                <c:pt idx="54">
                  <c:v>64.599999999999994</c:v>
                </c:pt>
                <c:pt idx="55">
                  <c:v>64.400000000000006</c:v>
                </c:pt>
                <c:pt idx="56">
                  <c:v>64.400000000000006</c:v>
                </c:pt>
                <c:pt idx="57">
                  <c:v>64.400000000000006</c:v>
                </c:pt>
                <c:pt idx="58">
                  <c:v>64.5</c:v>
                </c:pt>
                <c:pt idx="59">
                  <c:v>64.599999999999994</c:v>
                </c:pt>
                <c:pt idx="60">
                  <c:v>64.7</c:v>
                </c:pt>
                <c:pt idx="61">
                  <c:v>64.7</c:v>
                </c:pt>
                <c:pt idx="62">
                  <c:v>64.900000000000006</c:v>
                </c:pt>
                <c:pt idx="63">
                  <c:v>64.900000000000006</c:v>
                </c:pt>
                <c:pt idx="64">
                  <c:v>64.8</c:v>
                </c:pt>
                <c:pt idx="65">
                  <c:v>64.599999999999994</c:v>
                </c:pt>
                <c:pt idx="66">
                  <c:v>64.7</c:v>
                </c:pt>
                <c:pt idx="67">
                  <c:v>64.599999999999994</c:v>
                </c:pt>
                <c:pt idx="68">
                  <c:v>64.900000000000006</c:v>
                </c:pt>
                <c:pt idx="69">
                  <c:v>65</c:v>
                </c:pt>
                <c:pt idx="70">
                  <c:v>64.900000000000006</c:v>
                </c:pt>
                <c:pt idx="71">
                  <c:v>65</c:v>
                </c:pt>
                <c:pt idx="72">
                  <c:v>64.900000000000006</c:v>
                </c:pt>
                <c:pt idx="73">
                  <c:v>65</c:v>
                </c:pt>
                <c:pt idx="74">
                  <c:v>65.099999999999994</c:v>
                </c:pt>
                <c:pt idx="75">
                  <c:v>65.099999999999994</c:v>
                </c:pt>
                <c:pt idx="76">
                  <c:v>65.2</c:v>
                </c:pt>
                <c:pt idx="77">
                  <c:v>65.400000000000006</c:v>
                </c:pt>
                <c:pt idx="78">
                  <c:v>65.400000000000006</c:v>
                </c:pt>
                <c:pt idx="79">
                  <c:v>65.3</c:v>
                </c:pt>
                <c:pt idx="80">
                  <c:v>65.400000000000006</c:v>
                </c:pt>
                <c:pt idx="81">
                  <c:v>65.400000000000006</c:v>
                </c:pt>
                <c:pt idx="82">
                  <c:v>65.400000000000006</c:v>
                </c:pt>
                <c:pt idx="83">
                  <c:v>65.3</c:v>
                </c:pt>
                <c:pt idx="84">
                  <c:v>65.400000000000006</c:v>
                </c:pt>
                <c:pt idx="85">
                  <c:v>65.5</c:v>
                </c:pt>
                <c:pt idx="86">
                  <c:v>65.5</c:v>
                </c:pt>
                <c:pt idx="87">
                  <c:v>65.400000000000006</c:v>
                </c:pt>
                <c:pt idx="88">
                  <c:v>65.7</c:v>
                </c:pt>
                <c:pt idx="89">
                  <c:v>65.5</c:v>
                </c:pt>
                <c:pt idx="90">
                  <c:v>65.599999999999994</c:v>
                </c:pt>
                <c:pt idx="91">
                  <c:v>65.7</c:v>
                </c:pt>
                <c:pt idx="92">
                  <c:v>65.5</c:v>
                </c:pt>
                <c:pt idx="93">
                  <c:v>65.7</c:v>
                </c:pt>
                <c:pt idx="94">
                  <c:v>65.7</c:v>
                </c:pt>
                <c:pt idx="95">
                  <c:v>65.7</c:v>
                </c:pt>
                <c:pt idx="96">
                  <c:v>65.8</c:v>
                </c:pt>
                <c:pt idx="97">
                  <c:v>65.900000000000006</c:v>
                </c:pt>
                <c:pt idx="98">
                  <c:v>65.7</c:v>
                </c:pt>
                <c:pt idx="99">
                  <c:v>65.8</c:v>
                </c:pt>
                <c:pt idx="100">
                  <c:v>65.7</c:v>
                </c:pt>
                <c:pt idx="101">
                  <c:v>65.8</c:v>
                </c:pt>
                <c:pt idx="102">
                  <c:v>65.900000000000006</c:v>
                </c:pt>
                <c:pt idx="103">
                  <c:v>66.099999999999994</c:v>
                </c:pt>
                <c:pt idx="104">
                  <c:v>65.900000000000006</c:v>
                </c:pt>
                <c:pt idx="105">
                  <c:v>66</c:v>
                </c:pt>
                <c:pt idx="106">
                  <c:v>66.2</c:v>
                </c:pt>
                <c:pt idx="107">
                  <c:v>66.099999999999994</c:v>
                </c:pt>
                <c:pt idx="108">
                  <c:v>66.5</c:v>
                </c:pt>
                <c:pt idx="109">
                  <c:v>66.3</c:v>
                </c:pt>
                <c:pt idx="110">
                  <c:v>66.3</c:v>
                </c:pt>
                <c:pt idx="111">
                  <c:v>66.400000000000006</c:v>
                </c:pt>
                <c:pt idx="112">
                  <c:v>66.3</c:v>
                </c:pt>
                <c:pt idx="113">
                  <c:v>66.5</c:v>
                </c:pt>
                <c:pt idx="114">
                  <c:v>66.5</c:v>
                </c:pt>
                <c:pt idx="115">
                  <c:v>66.5</c:v>
                </c:pt>
                <c:pt idx="116">
                  <c:v>66.400000000000006</c:v>
                </c:pt>
                <c:pt idx="117">
                  <c:v>66.5</c:v>
                </c:pt>
                <c:pt idx="118">
                  <c:v>66.599999999999994</c:v>
                </c:pt>
                <c:pt idx="119">
                  <c:v>66.5</c:v>
                </c:pt>
                <c:pt idx="120">
                  <c:v>66.8</c:v>
                </c:pt>
                <c:pt idx="121">
                  <c:v>66.7</c:v>
                </c:pt>
                <c:pt idx="122">
                  <c:v>66.7</c:v>
                </c:pt>
                <c:pt idx="123">
                  <c:v>66.599999999999994</c:v>
                </c:pt>
                <c:pt idx="124">
                  <c:v>66.599999999999994</c:v>
                </c:pt>
                <c:pt idx="125">
                  <c:v>66.400000000000006</c:v>
                </c:pt>
                <c:pt idx="126">
                  <c:v>66.5</c:v>
                </c:pt>
                <c:pt idx="127">
                  <c:v>66.5</c:v>
                </c:pt>
                <c:pt idx="128">
                  <c:v>66.400000000000006</c:v>
                </c:pt>
                <c:pt idx="129">
                  <c:v>66.400000000000006</c:v>
                </c:pt>
                <c:pt idx="130">
                  <c:v>66.400000000000006</c:v>
                </c:pt>
                <c:pt idx="131">
                  <c:v>66.400000000000006</c:v>
                </c:pt>
                <c:pt idx="132">
                  <c:v>66.2</c:v>
                </c:pt>
                <c:pt idx="133">
                  <c:v>66.2</c:v>
                </c:pt>
                <c:pt idx="134">
                  <c:v>66.3</c:v>
                </c:pt>
                <c:pt idx="135">
                  <c:v>66.400000000000006</c:v>
                </c:pt>
                <c:pt idx="136">
                  <c:v>66.2</c:v>
                </c:pt>
                <c:pt idx="137">
                  <c:v>66.2</c:v>
                </c:pt>
                <c:pt idx="138">
                  <c:v>66.099999999999994</c:v>
                </c:pt>
                <c:pt idx="139">
                  <c:v>66</c:v>
                </c:pt>
                <c:pt idx="140">
                  <c:v>66.2</c:v>
                </c:pt>
                <c:pt idx="141">
                  <c:v>66.099999999999994</c:v>
                </c:pt>
                <c:pt idx="142">
                  <c:v>66.099999999999994</c:v>
                </c:pt>
                <c:pt idx="143">
                  <c:v>66</c:v>
                </c:pt>
                <c:pt idx="144">
                  <c:v>66.3</c:v>
                </c:pt>
                <c:pt idx="145">
                  <c:v>66.2</c:v>
                </c:pt>
                <c:pt idx="146">
                  <c:v>66.400000000000006</c:v>
                </c:pt>
                <c:pt idx="147">
                  <c:v>66.5</c:v>
                </c:pt>
                <c:pt idx="148">
                  <c:v>66.599999999999994</c:v>
                </c:pt>
                <c:pt idx="149">
                  <c:v>66.7</c:v>
                </c:pt>
                <c:pt idx="150">
                  <c:v>66.7</c:v>
                </c:pt>
                <c:pt idx="151">
                  <c:v>66.599999999999994</c:v>
                </c:pt>
                <c:pt idx="152">
                  <c:v>66.5</c:v>
                </c:pt>
                <c:pt idx="153">
                  <c:v>66.2</c:v>
                </c:pt>
                <c:pt idx="154">
                  <c:v>66.3</c:v>
                </c:pt>
                <c:pt idx="155">
                  <c:v>66.3</c:v>
                </c:pt>
                <c:pt idx="156">
                  <c:v>66.2</c:v>
                </c:pt>
                <c:pt idx="157">
                  <c:v>66.2</c:v>
                </c:pt>
                <c:pt idx="158">
                  <c:v>66.2</c:v>
                </c:pt>
                <c:pt idx="159">
                  <c:v>66.099999999999994</c:v>
                </c:pt>
                <c:pt idx="160">
                  <c:v>66.400000000000006</c:v>
                </c:pt>
                <c:pt idx="161">
                  <c:v>66.5</c:v>
                </c:pt>
                <c:pt idx="162">
                  <c:v>66.400000000000006</c:v>
                </c:pt>
                <c:pt idx="163">
                  <c:v>66.400000000000006</c:v>
                </c:pt>
                <c:pt idx="164">
                  <c:v>66.2</c:v>
                </c:pt>
                <c:pt idx="165">
                  <c:v>66.3</c:v>
                </c:pt>
                <c:pt idx="166">
                  <c:v>66.3</c:v>
                </c:pt>
                <c:pt idx="167">
                  <c:v>66.400000000000006</c:v>
                </c:pt>
                <c:pt idx="168">
                  <c:v>66.599999999999994</c:v>
                </c:pt>
                <c:pt idx="169">
                  <c:v>66.599999999999994</c:v>
                </c:pt>
                <c:pt idx="170">
                  <c:v>66.5</c:v>
                </c:pt>
                <c:pt idx="171">
                  <c:v>66.5</c:v>
                </c:pt>
                <c:pt idx="172">
                  <c:v>66.599999999999994</c:v>
                </c:pt>
                <c:pt idx="173">
                  <c:v>66.400000000000006</c:v>
                </c:pt>
                <c:pt idx="174">
                  <c:v>66.400000000000006</c:v>
                </c:pt>
                <c:pt idx="175">
                  <c:v>66.599999999999994</c:v>
                </c:pt>
                <c:pt idx="176">
                  <c:v>66.599999999999994</c:v>
                </c:pt>
                <c:pt idx="177">
                  <c:v>66.7</c:v>
                </c:pt>
                <c:pt idx="178">
                  <c:v>66.7</c:v>
                </c:pt>
                <c:pt idx="179">
                  <c:v>66.7</c:v>
                </c:pt>
                <c:pt idx="180">
                  <c:v>66.8</c:v>
                </c:pt>
                <c:pt idx="181">
                  <c:v>66.8</c:v>
                </c:pt>
                <c:pt idx="182">
                  <c:v>66.7</c:v>
                </c:pt>
                <c:pt idx="183">
                  <c:v>66.900000000000006</c:v>
                </c:pt>
                <c:pt idx="184">
                  <c:v>66.5</c:v>
                </c:pt>
                <c:pt idx="185">
                  <c:v>66.5</c:v>
                </c:pt>
                <c:pt idx="186">
                  <c:v>66.599999999999994</c:v>
                </c:pt>
                <c:pt idx="187">
                  <c:v>66.599999999999994</c:v>
                </c:pt>
                <c:pt idx="188">
                  <c:v>66.599999999999994</c:v>
                </c:pt>
                <c:pt idx="189">
                  <c:v>66.599999999999994</c:v>
                </c:pt>
                <c:pt idx="190">
                  <c:v>66.5</c:v>
                </c:pt>
                <c:pt idx="191">
                  <c:v>66.400000000000006</c:v>
                </c:pt>
                <c:pt idx="192">
                  <c:v>66.400000000000006</c:v>
                </c:pt>
                <c:pt idx="193">
                  <c:v>66.599999999999994</c:v>
                </c:pt>
                <c:pt idx="194">
                  <c:v>66.599999999999994</c:v>
                </c:pt>
                <c:pt idx="195">
                  <c:v>66.7</c:v>
                </c:pt>
                <c:pt idx="196">
                  <c:v>66.7</c:v>
                </c:pt>
                <c:pt idx="197">
                  <c:v>66.7</c:v>
                </c:pt>
                <c:pt idx="198">
                  <c:v>66.900000000000006</c:v>
                </c:pt>
                <c:pt idx="199">
                  <c:v>66.7</c:v>
                </c:pt>
                <c:pt idx="200">
                  <c:v>66.900000000000006</c:v>
                </c:pt>
                <c:pt idx="201">
                  <c:v>67</c:v>
                </c:pt>
                <c:pt idx="202">
                  <c:v>67</c:v>
                </c:pt>
                <c:pt idx="203">
                  <c:v>67</c:v>
                </c:pt>
                <c:pt idx="204">
                  <c:v>67</c:v>
                </c:pt>
                <c:pt idx="205">
                  <c:v>66.900000000000006</c:v>
                </c:pt>
                <c:pt idx="206">
                  <c:v>67.099999999999994</c:v>
                </c:pt>
                <c:pt idx="207">
                  <c:v>67.099999999999994</c:v>
                </c:pt>
                <c:pt idx="208">
                  <c:v>67.099999999999994</c:v>
                </c:pt>
                <c:pt idx="209">
                  <c:v>67.099999999999994</c:v>
                </c:pt>
                <c:pt idx="210">
                  <c:v>67.2</c:v>
                </c:pt>
                <c:pt idx="211">
                  <c:v>67.2</c:v>
                </c:pt>
                <c:pt idx="212">
                  <c:v>67.099999999999994</c:v>
                </c:pt>
                <c:pt idx="213">
                  <c:v>67.099999999999994</c:v>
                </c:pt>
                <c:pt idx="214">
                  <c:v>67.2</c:v>
                </c:pt>
                <c:pt idx="215">
                  <c:v>67.2</c:v>
                </c:pt>
                <c:pt idx="216">
                  <c:v>67.099999999999994</c:v>
                </c:pt>
                <c:pt idx="217">
                  <c:v>67.099999999999994</c:v>
                </c:pt>
                <c:pt idx="218">
                  <c:v>67.099999999999994</c:v>
                </c:pt>
                <c:pt idx="219">
                  <c:v>67</c:v>
                </c:pt>
                <c:pt idx="220">
                  <c:v>67</c:v>
                </c:pt>
                <c:pt idx="221">
                  <c:v>67</c:v>
                </c:pt>
                <c:pt idx="222">
                  <c:v>67</c:v>
                </c:pt>
                <c:pt idx="223">
                  <c:v>67</c:v>
                </c:pt>
                <c:pt idx="224">
                  <c:v>67.2</c:v>
                </c:pt>
                <c:pt idx="225">
                  <c:v>67.2</c:v>
                </c:pt>
                <c:pt idx="226">
                  <c:v>67.099999999999994</c:v>
                </c:pt>
                <c:pt idx="227">
                  <c:v>67.2</c:v>
                </c:pt>
                <c:pt idx="228">
                  <c:v>67.2</c:v>
                </c:pt>
                <c:pt idx="229">
                  <c:v>67.2</c:v>
                </c:pt>
                <c:pt idx="230">
                  <c:v>67</c:v>
                </c:pt>
                <c:pt idx="231">
                  <c:v>67.099999999999994</c:v>
                </c:pt>
                <c:pt idx="232">
                  <c:v>67.099999999999994</c:v>
                </c:pt>
                <c:pt idx="233">
                  <c:v>67.099999999999994</c:v>
                </c:pt>
                <c:pt idx="234">
                  <c:v>67.099999999999994</c:v>
                </c:pt>
                <c:pt idx="235">
                  <c:v>67</c:v>
                </c:pt>
                <c:pt idx="236">
                  <c:v>67</c:v>
                </c:pt>
                <c:pt idx="237">
                  <c:v>67</c:v>
                </c:pt>
                <c:pt idx="238">
                  <c:v>67.099999999999994</c:v>
                </c:pt>
                <c:pt idx="239">
                  <c:v>67.099999999999994</c:v>
                </c:pt>
                <c:pt idx="240">
                  <c:v>67.3</c:v>
                </c:pt>
                <c:pt idx="241">
                  <c:v>67.3</c:v>
                </c:pt>
                <c:pt idx="242">
                  <c:v>67.3</c:v>
                </c:pt>
                <c:pt idx="243">
                  <c:v>67.3</c:v>
                </c:pt>
                <c:pt idx="244">
                  <c:v>67.099999999999994</c:v>
                </c:pt>
                <c:pt idx="245">
                  <c:v>67.099999999999994</c:v>
                </c:pt>
                <c:pt idx="246">
                  <c:v>66.900000000000006</c:v>
                </c:pt>
                <c:pt idx="247">
                  <c:v>66.900000000000006</c:v>
                </c:pt>
                <c:pt idx="248">
                  <c:v>66.900000000000006</c:v>
                </c:pt>
                <c:pt idx="249">
                  <c:v>66.8</c:v>
                </c:pt>
                <c:pt idx="250">
                  <c:v>66.900000000000006</c:v>
                </c:pt>
                <c:pt idx="251">
                  <c:v>67</c:v>
                </c:pt>
                <c:pt idx="252">
                  <c:v>67.2</c:v>
                </c:pt>
                <c:pt idx="253">
                  <c:v>67.099999999999994</c:v>
                </c:pt>
                <c:pt idx="254">
                  <c:v>67.2</c:v>
                </c:pt>
                <c:pt idx="255">
                  <c:v>66.900000000000006</c:v>
                </c:pt>
                <c:pt idx="256">
                  <c:v>66.7</c:v>
                </c:pt>
                <c:pt idx="257">
                  <c:v>66.7</c:v>
                </c:pt>
                <c:pt idx="258">
                  <c:v>66.8</c:v>
                </c:pt>
                <c:pt idx="259">
                  <c:v>66.5</c:v>
                </c:pt>
                <c:pt idx="260">
                  <c:v>66.8</c:v>
                </c:pt>
                <c:pt idx="261">
                  <c:v>66.7</c:v>
                </c:pt>
                <c:pt idx="262">
                  <c:v>66.7</c:v>
                </c:pt>
                <c:pt idx="263">
                  <c:v>66.7</c:v>
                </c:pt>
                <c:pt idx="264">
                  <c:v>66.5</c:v>
                </c:pt>
                <c:pt idx="265">
                  <c:v>66.8</c:v>
                </c:pt>
                <c:pt idx="266">
                  <c:v>66.599999999999994</c:v>
                </c:pt>
                <c:pt idx="267">
                  <c:v>66.7</c:v>
                </c:pt>
                <c:pt idx="268">
                  <c:v>66.7</c:v>
                </c:pt>
                <c:pt idx="269">
                  <c:v>66.599999999999994</c:v>
                </c:pt>
                <c:pt idx="270">
                  <c:v>66.5</c:v>
                </c:pt>
                <c:pt idx="271">
                  <c:v>66.599999999999994</c:v>
                </c:pt>
                <c:pt idx="272">
                  <c:v>66.7</c:v>
                </c:pt>
                <c:pt idx="273">
                  <c:v>66.599999999999994</c:v>
                </c:pt>
                <c:pt idx="274">
                  <c:v>66.400000000000006</c:v>
                </c:pt>
                <c:pt idx="275">
                  <c:v>66.3</c:v>
                </c:pt>
                <c:pt idx="276">
                  <c:v>66.400000000000006</c:v>
                </c:pt>
                <c:pt idx="277">
                  <c:v>66.400000000000006</c:v>
                </c:pt>
                <c:pt idx="278">
                  <c:v>66.3</c:v>
                </c:pt>
                <c:pt idx="279">
                  <c:v>66.400000000000006</c:v>
                </c:pt>
                <c:pt idx="280">
                  <c:v>66.400000000000006</c:v>
                </c:pt>
                <c:pt idx="281">
                  <c:v>66.5</c:v>
                </c:pt>
                <c:pt idx="282">
                  <c:v>66.2</c:v>
                </c:pt>
                <c:pt idx="283">
                  <c:v>66.099999999999994</c:v>
                </c:pt>
                <c:pt idx="284">
                  <c:v>66.099999999999994</c:v>
                </c:pt>
                <c:pt idx="285">
                  <c:v>66.099999999999994</c:v>
                </c:pt>
                <c:pt idx="286">
                  <c:v>66.099999999999994</c:v>
                </c:pt>
                <c:pt idx="287">
                  <c:v>65.900000000000006</c:v>
                </c:pt>
                <c:pt idx="288">
                  <c:v>66.099999999999994</c:v>
                </c:pt>
                <c:pt idx="289">
                  <c:v>66</c:v>
                </c:pt>
                <c:pt idx="290">
                  <c:v>66</c:v>
                </c:pt>
                <c:pt idx="291">
                  <c:v>65.900000000000006</c:v>
                </c:pt>
                <c:pt idx="292">
                  <c:v>66</c:v>
                </c:pt>
                <c:pt idx="293">
                  <c:v>66.099999999999994</c:v>
                </c:pt>
                <c:pt idx="294">
                  <c:v>66.099999999999994</c:v>
                </c:pt>
                <c:pt idx="295">
                  <c:v>66</c:v>
                </c:pt>
                <c:pt idx="296">
                  <c:v>65.8</c:v>
                </c:pt>
                <c:pt idx="297">
                  <c:v>65.900000000000006</c:v>
                </c:pt>
                <c:pt idx="298">
                  <c:v>66</c:v>
                </c:pt>
                <c:pt idx="299">
                  <c:v>65.900000000000006</c:v>
                </c:pt>
                <c:pt idx="300">
                  <c:v>65.8</c:v>
                </c:pt>
                <c:pt idx="301">
                  <c:v>65.900000000000006</c:v>
                </c:pt>
                <c:pt idx="302">
                  <c:v>65.900000000000006</c:v>
                </c:pt>
                <c:pt idx="303">
                  <c:v>66.099999999999994</c:v>
                </c:pt>
                <c:pt idx="304">
                  <c:v>66.099999999999994</c:v>
                </c:pt>
                <c:pt idx="305">
                  <c:v>66.099999999999994</c:v>
                </c:pt>
                <c:pt idx="306">
                  <c:v>66.099999999999994</c:v>
                </c:pt>
                <c:pt idx="307">
                  <c:v>66.2</c:v>
                </c:pt>
                <c:pt idx="308">
                  <c:v>66.099999999999994</c:v>
                </c:pt>
                <c:pt idx="309">
                  <c:v>66.099999999999994</c:v>
                </c:pt>
                <c:pt idx="310">
                  <c:v>66</c:v>
                </c:pt>
                <c:pt idx="311">
                  <c:v>66</c:v>
                </c:pt>
                <c:pt idx="312">
                  <c:v>66</c:v>
                </c:pt>
                <c:pt idx="313">
                  <c:v>66.099999999999994</c:v>
                </c:pt>
                <c:pt idx="314">
                  <c:v>66.2</c:v>
                </c:pt>
                <c:pt idx="315">
                  <c:v>66.099999999999994</c:v>
                </c:pt>
                <c:pt idx="316">
                  <c:v>66.099999999999994</c:v>
                </c:pt>
                <c:pt idx="317">
                  <c:v>66.2</c:v>
                </c:pt>
                <c:pt idx="318">
                  <c:v>66.099999999999994</c:v>
                </c:pt>
                <c:pt idx="319">
                  <c:v>66.2</c:v>
                </c:pt>
                <c:pt idx="320">
                  <c:v>66.099999999999994</c:v>
                </c:pt>
                <c:pt idx="321">
                  <c:v>66.2</c:v>
                </c:pt>
                <c:pt idx="322">
                  <c:v>66.3</c:v>
                </c:pt>
                <c:pt idx="323">
                  <c:v>66.400000000000006</c:v>
                </c:pt>
                <c:pt idx="324">
                  <c:v>66.400000000000006</c:v>
                </c:pt>
                <c:pt idx="325">
                  <c:v>66.3</c:v>
                </c:pt>
                <c:pt idx="326">
                  <c:v>66.2</c:v>
                </c:pt>
                <c:pt idx="327">
                  <c:v>65.900000000000006</c:v>
                </c:pt>
                <c:pt idx="328">
                  <c:v>66</c:v>
                </c:pt>
                <c:pt idx="329">
                  <c:v>66</c:v>
                </c:pt>
                <c:pt idx="330">
                  <c:v>66</c:v>
                </c:pt>
                <c:pt idx="331">
                  <c:v>65.8</c:v>
                </c:pt>
                <c:pt idx="332">
                  <c:v>66</c:v>
                </c:pt>
                <c:pt idx="333">
                  <c:v>65.8</c:v>
                </c:pt>
                <c:pt idx="334">
                  <c:v>66</c:v>
                </c:pt>
                <c:pt idx="335">
                  <c:v>66</c:v>
                </c:pt>
                <c:pt idx="336">
                  <c:v>66.2</c:v>
                </c:pt>
                <c:pt idx="337">
                  <c:v>66</c:v>
                </c:pt>
                <c:pt idx="338">
                  <c:v>66.099999999999994</c:v>
                </c:pt>
                <c:pt idx="339">
                  <c:v>65.900000000000006</c:v>
                </c:pt>
                <c:pt idx="340">
                  <c:v>66.099999999999994</c:v>
                </c:pt>
                <c:pt idx="341">
                  <c:v>66.099999999999994</c:v>
                </c:pt>
                <c:pt idx="342">
                  <c:v>66.099999999999994</c:v>
                </c:pt>
                <c:pt idx="343" formatCode="General">
                  <c:v>66.099999999999994</c:v>
                </c:pt>
                <c:pt idx="344">
                  <c:v>66</c:v>
                </c:pt>
                <c:pt idx="345">
                  <c:v>66</c:v>
                </c:pt>
                <c:pt idx="346">
                  <c:v>65.900000000000006</c:v>
                </c:pt>
                <c:pt idx="347">
                  <c:v>65.8</c:v>
                </c:pt>
                <c:pt idx="348">
                  <c:v>65.7</c:v>
                </c:pt>
                <c:pt idx="349">
                  <c:v>65.8</c:v>
                </c:pt>
                <c:pt idx="350">
                  <c:v>65.599999999999994</c:v>
                </c:pt>
                <c:pt idx="351">
                  <c:v>65.7</c:v>
                </c:pt>
                <c:pt idx="352">
                  <c:v>65.7</c:v>
                </c:pt>
                <c:pt idx="353">
                  <c:v>65.7</c:v>
                </c:pt>
                <c:pt idx="354">
                  <c:v>65.5</c:v>
                </c:pt>
                <c:pt idx="355">
                  <c:v>65.400000000000006</c:v>
                </c:pt>
                <c:pt idx="356">
                  <c:v>65.099999999999994</c:v>
                </c:pt>
                <c:pt idx="357">
                  <c:v>65</c:v>
                </c:pt>
                <c:pt idx="358">
                  <c:v>65</c:v>
                </c:pt>
                <c:pt idx="359">
                  <c:v>64.599999999999994</c:v>
                </c:pt>
                <c:pt idx="360">
                  <c:v>64.8</c:v>
                </c:pt>
                <c:pt idx="361">
                  <c:v>64.900000000000006</c:v>
                </c:pt>
                <c:pt idx="362">
                  <c:v>64.900000000000006</c:v>
                </c:pt>
                <c:pt idx="363">
                  <c:v>65.2</c:v>
                </c:pt>
                <c:pt idx="364">
                  <c:v>64.900000000000006</c:v>
                </c:pt>
                <c:pt idx="365">
                  <c:v>64.599999999999994</c:v>
                </c:pt>
                <c:pt idx="366">
                  <c:v>64.599999999999994</c:v>
                </c:pt>
                <c:pt idx="367">
                  <c:v>64.7</c:v>
                </c:pt>
                <c:pt idx="368">
                  <c:v>64.599999999999994</c:v>
                </c:pt>
                <c:pt idx="369">
                  <c:v>64.400000000000006</c:v>
                </c:pt>
                <c:pt idx="370">
                  <c:v>64.599999999999994</c:v>
                </c:pt>
                <c:pt idx="371">
                  <c:v>64.3</c:v>
                </c:pt>
                <c:pt idx="372">
                  <c:v>64.2</c:v>
                </c:pt>
                <c:pt idx="373">
                  <c:v>64.2</c:v>
                </c:pt>
                <c:pt idx="374">
                  <c:v>64.2</c:v>
                </c:pt>
                <c:pt idx="375">
                  <c:v>64.2</c:v>
                </c:pt>
                <c:pt idx="376">
                  <c:v>64.2</c:v>
                </c:pt>
                <c:pt idx="377">
                  <c:v>64</c:v>
                </c:pt>
                <c:pt idx="378">
                  <c:v>64</c:v>
                </c:pt>
                <c:pt idx="379">
                  <c:v>64.099999999999994</c:v>
                </c:pt>
                <c:pt idx="380">
                  <c:v>64.2</c:v>
                </c:pt>
                <c:pt idx="381">
                  <c:v>64.099999999999994</c:v>
                </c:pt>
                <c:pt idx="382">
                  <c:v>64.099999999999994</c:v>
                </c:pt>
                <c:pt idx="383">
                  <c:v>64</c:v>
                </c:pt>
                <c:pt idx="384">
                  <c:v>63.7</c:v>
                </c:pt>
                <c:pt idx="385">
                  <c:v>63.9</c:v>
                </c:pt>
                <c:pt idx="386">
                  <c:v>63.8</c:v>
                </c:pt>
                <c:pt idx="387">
                  <c:v>63.7</c:v>
                </c:pt>
                <c:pt idx="388">
                  <c:v>63.8</c:v>
                </c:pt>
                <c:pt idx="389">
                  <c:v>63.8</c:v>
                </c:pt>
                <c:pt idx="390">
                  <c:v>63.7</c:v>
                </c:pt>
                <c:pt idx="391">
                  <c:v>63.5</c:v>
                </c:pt>
                <c:pt idx="392">
                  <c:v>63.6</c:v>
                </c:pt>
                <c:pt idx="393">
                  <c:v>63.7</c:v>
                </c:pt>
                <c:pt idx="394">
                  <c:v>63.6</c:v>
                </c:pt>
                <c:pt idx="395">
                  <c:v>63.6</c:v>
                </c:pt>
                <c:pt idx="396">
                  <c:v>63.6</c:v>
                </c:pt>
                <c:pt idx="397">
                  <c:v>63.5</c:v>
                </c:pt>
                <c:pt idx="398">
                  <c:v>63.3</c:v>
                </c:pt>
                <c:pt idx="399">
                  <c:v>63.4</c:v>
                </c:pt>
                <c:pt idx="400">
                  <c:v>63.4</c:v>
                </c:pt>
                <c:pt idx="401">
                  <c:v>63.5</c:v>
                </c:pt>
                <c:pt idx="402">
                  <c:v>63.4</c:v>
                </c:pt>
                <c:pt idx="403">
                  <c:v>63.2</c:v>
                </c:pt>
                <c:pt idx="404">
                  <c:v>63.2</c:v>
                </c:pt>
                <c:pt idx="405">
                  <c:v>62.8</c:v>
                </c:pt>
                <c:pt idx="406">
                  <c:v>63</c:v>
                </c:pt>
                <c:pt idx="407">
                  <c:v>62.8</c:v>
                </c:pt>
                <c:pt idx="408">
                  <c:v>63</c:v>
                </c:pt>
                <c:pt idx="409">
                  <c:v>63</c:v>
                </c:pt>
                <c:pt idx="410">
                  <c:v>63.2</c:v>
                </c:pt>
                <c:pt idx="411">
                  <c:v>62.8</c:v>
                </c:pt>
                <c:pt idx="412">
                  <c:v>62.8</c:v>
                </c:pt>
                <c:pt idx="413">
                  <c:v>62.8</c:v>
                </c:pt>
                <c:pt idx="414">
                  <c:v>62.9</c:v>
                </c:pt>
                <c:pt idx="415">
                  <c:v>62.8</c:v>
                </c:pt>
                <c:pt idx="416">
                  <c:v>62.7</c:v>
                </c:pt>
                <c:pt idx="417">
                  <c:v>62.8</c:v>
                </c:pt>
                <c:pt idx="418">
                  <c:v>62.8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742144"/>
        <c:axId val="110748032"/>
      </c:lineChart>
      <c:catAx>
        <c:axId val="11074214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13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748032"/>
        <c:crosses val="autoZero"/>
        <c:auto val="0"/>
        <c:lblAlgn val="ctr"/>
        <c:lblOffset val="100"/>
        <c:tickLblSkip val="60"/>
        <c:tickMarkSkip val="60"/>
        <c:noMultiLvlLbl val="0"/>
      </c:catAx>
      <c:valAx>
        <c:axId val="110748032"/>
        <c:scaling>
          <c:orientation val="minMax"/>
          <c:max val="68"/>
          <c:min val="62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 w="13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742144"/>
        <c:crosses val="autoZero"/>
        <c:crossBetween val="between"/>
        <c:majorUnit val="2"/>
      </c:valAx>
      <c:spPr>
        <a:solidFill>
          <a:srgbClr val="FFFFFF"/>
        </a:solidFill>
        <a:ln w="1116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4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124567474048416E-2"/>
          <c:y val="0.12525566431816432"/>
          <c:w val="0.92387543252605686"/>
          <c:h val="0.72155268249018245"/>
        </c:manualLayout>
      </c:layout>
      <c:barChart>
        <c:barDir val="col"/>
        <c:grouping val="clustered"/>
        <c:varyColors val="0"/>
        <c:ser>
          <c:idx val="1"/>
          <c:order val="1"/>
          <c:tx>
            <c:v>Recession</c:v>
          </c:tx>
          <c:spPr>
            <a:solidFill>
              <a:schemeClr val="bg1">
                <a:lumMod val="75000"/>
              </a:schemeClr>
            </a:solidFill>
          </c:spPr>
          <c:invertIfNegative val="0"/>
          <c:val>
            <c:numRef>
              <c:f>'Weeks Unemployed'!$F$14:$F$432</c:f>
              <c:numCache>
                <c:formatCode>General</c:formatCode>
                <c:ptCount val="419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18">
                  <c:v>30</c:v>
                </c:pt>
                <c:pt idx="19">
                  <c:v>30</c:v>
                </c:pt>
                <c:pt idx="20">
                  <c:v>30</c:v>
                </c:pt>
                <c:pt idx="21">
                  <c:v>30</c:v>
                </c:pt>
                <c:pt idx="22">
                  <c:v>30</c:v>
                </c:pt>
                <c:pt idx="23">
                  <c:v>30</c:v>
                </c:pt>
                <c:pt idx="24">
                  <c:v>30</c:v>
                </c:pt>
                <c:pt idx="25">
                  <c:v>30</c:v>
                </c:pt>
                <c:pt idx="26">
                  <c:v>30</c:v>
                </c:pt>
                <c:pt idx="27">
                  <c:v>30</c:v>
                </c:pt>
                <c:pt idx="28">
                  <c:v>30</c:v>
                </c:pt>
                <c:pt idx="29">
                  <c:v>30</c:v>
                </c:pt>
                <c:pt idx="30">
                  <c:v>30</c:v>
                </c:pt>
                <c:pt idx="31">
                  <c:v>30</c:v>
                </c:pt>
                <c:pt idx="32">
                  <c:v>30</c:v>
                </c:pt>
                <c:pt idx="33">
                  <c:v>30</c:v>
                </c:pt>
                <c:pt idx="34">
                  <c:v>30</c:v>
                </c:pt>
                <c:pt idx="126">
                  <c:v>30</c:v>
                </c:pt>
                <c:pt idx="127">
                  <c:v>30</c:v>
                </c:pt>
                <c:pt idx="128">
                  <c:v>30</c:v>
                </c:pt>
                <c:pt idx="129">
                  <c:v>30</c:v>
                </c:pt>
                <c:pt idx="130">
                  <c:v>30</c:v>
                </c:pt>
                <c:pt idx="131">
                  <c:v>30</c:v>
                </c:pt>
                <c:pt idx="132">
                  <c:v>30</c:v>
                </c:pt>
                <c:pt idx="133">
                  <c:v>30</c:v>
                </c:pt>
                <c:pt idx="134">
                  <c:v>30</c:v>
                </c:pt>
                <c:pt idx="254">
                  <c:v>30</c:v>
                </c:pt>
                <c:pt idx="255">
                  <c:v>30</c:v>
                </c:pt>
                <c:pt idx="256">
                  <c:v>30</c:v>
                </c:pt>
                <c:pt idx="257">
                  <c:v>30</c:v>
                </c:pt>
                <c:pt idx="258">
                  <c:v>30</c:v>
                </c:pt>
                <c:pt idx="259">
                  <c:v>30</c:v>
                </c:pt>
                <c:pt idx="260">
                  <c:v>30</c:v>
                </c:pt>
                <c:pt idx="261">
                  <c:v>30</c:v>
                </c:pt>
                <c:pt idx="262">
                  <c:v>30</c:v>
                </c:pt>
                <c:pt idx="335">
                  <c:v>30</c:v>
                </c:pt>
                <c:pt idx="336">
                  <c:v>30</c:v>
                </c:pt>
                <c:pt idx="337">
                  <c:v>30</c:v>
                </c:pt>
                <c:pt idx="338">
                  <c:v>30</c:v>
                </c:pt>
                <c:pt idx="339">
                  <c:v>30</c:v>
                </c:pt>
                <c:pt idx="340">
                  <c:v>30</c:v>
                </c:pt>
                <c:pt idx="341">
                  <c:v>30</c:v>
                </c:pt>
                <c:pt idx="342">
                  <c:v>30</c:v>
                </c:pt>
                <c:pt idx="343">
                  <c:v>30</c:v>
                </c:pt>
                <c:pt idx="344">
                  <c:v>30</c:v>
                </c:pt>
                <c:pt idx="345">
                  <c:v>30</c:v>
                </c:pt>
                <c:pt idx="346">
                  <c:v>30</c:v>
                </c:pt>
                <c:pt idx="347">
                  <c:v>30</c:v>
                </c:pt>
                <c:pt idx="348">
                  <c:v>30</c:v>
                </c:pt>
                <c:pt idx="349">
                  <c:v>30</c:v>
                </c:pt>
                <c:pt idx="350">
                  <c:v>30</c:v>
                </c:pt>
                <c:pt idx="351">
                  <c:v>30</c:v>
                </c:pt>
                <c:pt idx="352">
                  <c:v>30</c:v>
                </c:pt>
                <c:pt idx="35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0810240"/>
        <c:axId val="110811776"/>
      </c:barChart>
      <c:lineChart>
        <c:grouping val="standard"/>
        <c:varyColors val="0"/>
        <c:ser>
          <c:idx val="0"/>
          <c:order val="0"/>
          <c:tx>
            <c:strRef>
              <c:f>'Weeks Unemployed'!$C$1</c:f>
              <c:strCache>
                <c:ptCount val="1"/>
                <c:pt idx="0">
                  <c:v>Avg. Weeks Unemployed (SA)</c:v>
                </c:pt>
              </c:strCache>
            </c:strRef>
          </c:tx>
          <c:spPr>
            <a:ln w="26041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'Weeks Unemployed'!$B$14:$B$432</c:f>
              <c:numCache>
                <c:formatCode>General</c:formatCode>
                <c:ptCount val="419"/>
                <c:pt idx="0">
                  <c:v>1980</c:v>
                </c:pt>
                <c:pt idx="1">
                  <c:v>1980</c:v>
                </c:pt>
                <c:pt idx="2">
                  <c:v>1980</c:v>
                </c:pt>
                <c:pt idx="3">
                  <c:v>1980</c:v>
                </c:pt>
                <c:pt idx="4">
                  <c:v>1980</c:v>
                </c:pt>
                <c:pt idx="5">
                  <c:v>1980</c:v>
                </c:pt>
                <c:pt idx="6">
                  <c:v>1980</c:v>
                </c:pt>
                <c:pt idx="7">
                  <c:v>1980</c:v>
                </c:pt>
                <c:pt idx="8">
                  <c:v>1980</c:v>
                </c:pt>
                <c:pt idx="9">
                  <c:v>1980</c:v>
                </c:pt>
                <c:pt idx="10">
                  <c:v>1980</c:v>
                </c:pt>
                <c:pt idx="11">
                  <c:v>1980</c:v>
                </c:pt>
                <c:pt idx="12">
                  <c:v>1981</c:v>
                </c:pt>
                <c:pt idx="13">
                  <c:v>1981</c:v>
                </c:pt>
                <c:pt idx="14">
                  <c:v>1981</c:v>
                </c:pt>
                <c:pt idx="15">
                  <c:v>1981</c:v>
                </c:pt>
                <c:pt idx="16">
                  <c:v>1981</c:v>
                </c:pt>
                <c:pt idx="17">
                  <c:v>1981</c:v>
                </c:pt>
                <c:pt idx="18">
                  <c:v>1981</c:v>
                </c:pt>
                <c:pt idx="19">
                  <c:v>1981</c:v>
                </c:pt>
                <c:pt idx="20">
                  <c:v>1981</c:v>
                </c:pt>
                <c:pt idx="21">
                  <c:v>1981</c:v>
                </c:pt>
                <c:pt idx="22">
                  <c:v>1981</c:v>
                </c:pt>
                <c:pt idx="23">
                  <c:v>1981</c:v>
                </c:pt>
                <c:pt idx="24">
                  <c:v>1982</c:v>
                </c:pt>
                <c:pt idx="25">
                  <c:v>1982</c:v>
                </c:pt>
                <c:pt idx="26">
                  <c:v>1982</c:v>
                </c:pt>
                <c:pt idx="27">
                  <c:v>1982</c:v>
                </c:pt>
                <c:pt idx="28">
                  <c:v>1982</c:v>
                </c:pt>
                <c:pt idx="29">
                  <c:v>1982</c:v>
                </c:pt>
                <c:pt idx="30">
                  <c:v>1982</c:v>
                </c:pt>
                <c:pt idx="31">
                  <c:v>1982</c:v>
                </c:pt>
                <c:pt idx="32">
                  <c:v>1982</c:v>
                </c:pt>
                <c:pt idx="33">
                  <c:v>1982</c:v>
                </c:pt>
                <c:pt idx="34">
                  <c:v>1982</c:v>
                </c:pt>
                <c:pt idx="35">
                  <c:v>1982</c:v>
                </c:pt>
                <c:pt idx="36">
                  <c:v>1983</c:v>
                </c:pt>
                <c:pt idx="37">
                  <c:v>1983</c:v>
                </c:pt>
                <c:pt idx="38">
                  <c:v>1983</c:v>
                </c:pt>
                <c:pt idx="39">
                  <c:v>1983</c:v>
                </c:pt>
                <c:pt idx="40">
                  <c:v>1983</c:v>
                </c:pt>
                <c:pt idx="41">
                  <c:v>1983</c:v>
                </c:pt>
                <c:pt idx="42">
                  <c:v>1983</c:v>
                </c:pt>
                <c:pt idx="43">
                  <c:v>1983</c:v>
                </c:pt>
                <c:pt idx="44">
                  <c:v>1983</c:v>
                </c:pt>
                <c:pt idx="45">
                  <c:v>1983</c:v>
                </c:pt>
                <c:pt idx="46">
                  <c:v>1983</c:v>
                </c:pt>
                <c:pt idx="47">
                  <c:v>1983</c:v>
                </c:pt>
                <c:pt idx="48">
                  <c:v>1984</c:v>
                </c:pt>
                <c:pt idx="49">
                  <c:v>1984</c:v>
                </c:pt>
                <c:pt idx="50">
                  <c:v>1984</c:v>
                </c:pt>
                <c:pt idx="51">
                  <c:v>1984</c:v>
                </c:pt>
                <c:pt idx="52">
                  <c:v>1984</c:v>
                </c:pt>
                <c:pt idx="53">
                  <c:v>1984</c:v>
                </c:pt>
                <c:pt idx="54">
                  <c:v>1984</c:v>
                </c:pt>
                <c:pt idx="55">
                  <c:v>1984</c:v>
                </c:pt>
                <c:pt idx="56">
                  <c:v>1984</c:v>
                </c:pt>
                <c:pt idx="57">
                  <c:v>1984</c:v>
                </c:pt>
                <c:pt idx="58">
                  <c:v>1984</c:v>
                </c:pt>
                <c:pt idx="59">
                  <c:v>1984</c:v>
                </c:pt>
                <c:pt idx="60">
                  <c:v>1985</c:v>
                </c:pt>
                <c:pt idx="61">
                  <c:v>1985</c:v>
                </c:pt>
                <c:pt idx="62">
                  <c:v>1985</c:v>
                </c:pt>
                <c:pt idx="63">
                  <c:v>1985</c:v>
                </c:pt>
                <c:pt idx="64">
                  <c:v>1985</c:v>
                </c:pt>
                <c:pt idx="65">
                  <c:v>1985</c:v>
                </c:pt>
                <c:pt idx="66">
                  <c:v>1985</c:v>
                </c:pt>
                <c:pt idx="67">
                  <c:v>1985</c:v>
                </c:pt>
                <c:pt idx="68">
                  <c:v>1985</c:v>
                </c:pt>
                <c:pt idx="69">
                  <c:v>1985</c:v>
                </c:pt>
                <c:pt idx="70">
                  <c:v>1985</c:v>
                </c:pt>
                <c:pt idx="71">
                  <c:v>1985</c:v>
                </c:pt>
                <c:pt idx="72">
                  <c:v>1986</c:v>
                </c:pt>
                <c:pt idx="73">
                  <c:v>1986</c:v>
                </c:pt>
                <c:pt idx="74">
                  <c:v>1986</c:v>
                </c:pt>
                <c:pt idx="75">
                  <c:v>1986</c:v>
                </c:pt>
                <c:pt idx="76">
                  <c:v>1986</c:v>
                </c:pt>
                <c:pt idx="77">
                  <c:v>1986</c:v>
                </c:pt>
                <c:pt idx="78">
                  <c:v>1986</c:v>
                </c:pt>
                <c:pt idx="79">
                  <c:v>1986</c:v>
                </c:pt>
                <c:pt idx="80">
                  <c:v>1986</c:v>
                </c:pt>
                <c:pt idx="81">
                  <c:v>1986</c:v>
                </c:pt>
                <c:pt idx="82">
                  <c:v>1986</c:v>
                </c:pt>
                <c:pt idx="83">
                  <c:v>1986</c:v>
                </c:pt>
                <c:pt idx="84">
                  <c:v>1987</c:v>
                </c:pt>
                <c:pt idx="85">
                  <c:v>1987</c:v>
                </c:pt>
                <c:pt idx="86">
                  <c:v>1987</c:v>
                </c:pt>
                <c:pt idx="87">
                  <c:v>1987</c:v>
                </c:pt>
                <c:pt idx="88">
                  <c:v>1987</c:v>
                </c:pt>
                <c:pt idx="89">
                  <c:v>1987</c:v>
                </c:pt>
                <c:pt idx="90">
                  <c:v>1987</c:v>
                </c:pt>
                <c:pt idx="91">
                  <c:v>1987</c:v>
                </c:pt>
                <c:pt idx="92">
                  <c:v>1987</c:v>
                </c:pt>
                <c:pt idx="93">
                  <c:v>1987</c:v>
                </c:pt>
                <c:pt idx="94">
                  <c:v>1987</c:v>
                </c:pt>
                <c:pt idx="95">
                  <c:v>1987</c:v>
                </c:pt>
                <c:pt idx="96">
                  <c:v>1988</c:v>
                </c:pt>
                <c:pt idx="97">
                  <c:v>1988</c:v>
                </c:pt>
                <c:pt idx="98">
                  <c:v>1988</c:v>
                </c:pt>
                <c:pt idx="99">
                  <c:v>1988</c:v>
                </c:pt>
                <c:pt idx="100">
                  <c:v>1988</c:v>
                </c:pt>
                <c:pt idx="101">
                  <c:v>1988</c:v>
                </c:pt>
                <c:pt idx="102">
                  <c:v>1988</c:v>
                </c:pt>
                <c:pt idx="103">
                  <c:v>1988</c:v>
                </c:pt>
                <c:pt idx="104">
                  <c:v>1988</c:v>
                </c:pt>
                <c:pt idx="105">
                  <c:v>1988</c:v>
                </c:pt>
                <c:pt idx="106">
                  <c:v>1988</c:v>
                </c:pt>
                <c:pt idx="107">
                  <c:v>1988</c:v>
                </c:pt>
                <c:pt idx="108">
                  <c:v>1989</c:v>
                </c:pt>
                <c:pt idx="109">
                  <c:v>1989</c:v>
                </c:pt>
                <c:pt idx="110">
                  <c:v>1989</c:v>
                </c:pt>
                <c:pt idx="111">
                  <c:v>1989</c:v>
                </c:pt>
                <c:pt idx="112">
                  <c:v>1989</c:v>
                </c:pt>
                <c:pt idx="113">
                  <c:v>1989</c:v>
                </c:pt>
                <c:pt idx="114">
                  <c:v>1989</c:v>
                </c:pt>
                <c:pt idx="115">
                  <c:v>1989</c:v>
                </c:pt>
                <c:pt idx="116">
                  <c:v>1989</c:v>
                </c:pt>
                <c:pt idx="117">
                  <c:v>1989</c:v>
                </c:pt>
                <c:pt idx="118">
                  <c:v>1989</c:v>
                </c:pt>
                <c:pt idx="119">
                  <c:v>1990</c:v>
                </c:pt>
                <c:pt idx="120">
                  <c:v>1990</c:v>
                </c:pt>
                <c:pt idx="121">
                  <c:v>1990</c:v>
                </c:pt>
                <c:pt idx="122">
                  <c:v>1990</c:v>
                </c:pt>
                <c:pt idx="123">
                  <c:v>1990</c:v>
                </c:pt>
                <c:pt idx="124">
                  <c:v>1990</c:v>
                </c:pt>
                <c:pt idx="125">
                  <c:v>1990</c:v>
                </c:pt>
                <c:pt idx="126">
                  <c:v>1990</c:v>
                </c:pt>
                <c:pt idx="127">
                  <c:v>1990</c:v>
                </c:pt>
                <c:pt idx="128">
                  <c:v>1990</c:v>
                </c:pt>
                <c:pt idx="129">
                  <c:v>1990</c:v>
                </c:pt>
                <c:pt idx="130">
                  <c:v>1990</c:v>
                </c:pt>
                <c:pt idx="131">
                  <c:v>1990</c:v>
                </c:pt>
                <c:pt idx="132">
                  <c:v>1991</c:v>
                </c:pt>
                <c:pt idx="133">
                  <c:v>1991</c:v>
                </c:pt>
                <c:pt idx="134">
                  <c:v>1991</c:v>
                </c:pt>
                <c:pt idx="135">
                  <c:v>1991</c:v>
                </c:pt>
                <c:pt idx="136">
                  <c:v>1991</c:v>
                </c:pt>
                <c:pt idx="137">
                  <c:v>1991</c:v>
                </c:pt>
                <c:pt idx="138">
                  <c:v>1991</c:v>
                </c:pt>
                <c:pt idx="139">
                  <c:v>1991</c:v>
                </c:pt>
                <c:pt idx="140">
                  <c:v>1991</c:v>
                </c:pt>
                <c:pt idx="141">
                  <c:v>1991</c:v>
                </c:pt>
                <c:pt idx="142">
                  <c:v>1991</c:v>
                </c:pt>
                <c:pt idx="143">
                  <c:v>1991</c:v>
                </c:pt>
                <c:pt idx="144">
                  <c:v>1992</c:v>
                </c:pt>
                <c:pt idx="145">
                  <c:v>1992</c:v>
                </c:pt>
                <c:pt idx="146">
                  <c:v>1992</c:v>
                </c:pt>
                <c:pt idx="147">
                  <c:v>1992</c:v>
                </c:pt>
                <c:pt idx="148">
                  <c:v>1992</c:v>
                </c:pt>
                <c:pt idx="149">
                  <c:v>1992</c:v>
                </c:pt>
                <c:pt idx="150">
                  <c:v>1992</c:v>
                </c:pt>
                <c:pt idx="151">
                  <c:v>1992</c:v>
                </c:pt>
                <c:pt idx="152">
                  <c:v>1992</c:v>
                </c:pt>
                <c:pt idx="153">
                  <c:v>1992</c:v>
                </c:pt>
                <c:pt idx="154">
                  <c:v>1992</c:v>
                </c:pt>
                <c:pt idx="155">
                  <c:v>1992</c:v>
                </c:pt>
                <c:pt idx="156">
                  <c:v>1993</c:v>
                </c:pt>
                <c:pt idx="157">
                  <c:v>1993</c:v>
                </c:pt>
                <c:pt idx="158">
                  <c:v>1993</c:v>
                </c:pt>
                <c:pt idx="159">
                  <c:v>1993</c:v>
                </c:pt>
                <c:pt idx="160">
                  <c:v>1993</c:v>
                </c:pt>
                <c:pt idx="161">
                  <c:v>1993</c:v>
                </c:pt>
                <c:pt idx="162">
                  <c:v>1993</c:v>
                </c:pt>
                <c:pt idx="163">
                  <c:v>1993</c:v>
                </c:pt>
                <c:pt idx="164">
                  <c:v>1993</c:v>
                </c:pt>
                <c:pt idx="165">
                  <c:v>1993</c:v>
                </c:pt>
                <c:pt idx="166">
                  <c:v>1993</c:v>
                </c:pt>
                <c:pt idx="167">
                  <c:v>1993</c:v>
                </c:pt>
                <c:pt idx="168">
                  <c:v>1994</c:v>
                </c:pt>
                <c:pt idx="169">
                  <c:v>1994</c:v>
                </c:pt>
                <c:pt idx="170">
                  <c:v>1994</c:v>
                </c:pt>
                <c:pt idx="171">
                  <c:v>1994</c:v>
                </c:pt>
                <c:pt idx="172">
                  <c:v>1994</c:v>
                </c:pt>
                <c:pt idx="173">
                  <c:v>1994</c:v>
                </c:pt>
                <c:pt idx="174">
                  <c:v>1994</c:v>
                </c:pt>
                <c:pt idx="175">
                  <c:v>1994</c:v>
                </c:pt>
                <c:pt idx="176">
                  <c:v>1994</c:v>
                </c:pt>
                <c:pt idx="177">
                  <c:v>1994</c:v>
                </c:pt>
                <c:pt idx="178">
                  <c:v>1994</c:v>
                </c:pt>
                <c:pt idx="179">
                  <c:v>1994</c:v>
                </c:pt>
                <c:pt idx="180">
                  <c:v>1995</c:v>
                </c:pt>
                <c:pt idx="181">
                  <c:v>1995</c:v>
                </c:pt>
                <c:pt idx="182">
                  <c:v>1995</c:v>
                </c:pt>
                <c:pt idx="183">
                  <c:v>1995</c:v>
                </c:pt>
                <c:pt idx="184">
                  <c:v>1995</c:v>
                </c:pt>
                <c:pt idx="185">
                  <c:v>1995</c:v>
                </c:pt>
                <c:pt idx="186">
                  <c:v>1995</c:v>
                </c:pt>
                <c:pt idx="187">
                  <c:v>1995</c:v>
                </c:pt>
                <c:pt idx="188">
                  <c:v>1995</c:v>
                </c:pt>
                <c:pt idx="189">
                  <c:v>1995</c:v>
                </c:pt>
                <c:pt idx="190">
                  <c:v>1995</c:v>
                </c:pt>
                <c:pt idx="191">
                  <c:v>1995</c:v>
                </c:pt>
                <c:pt idx="192">
                  <c:v>1996</c:v>
                </c:pt>
                <c:pt idx="193">
                  <c:v>1996</c:v>
                </c:pt>
                <c:pt idx="194">
                  <c:v>1996</c:v>
                </c:pt>
                <c:pt idx="195">
                  <c:v>1996</c:v>
                </c:pt>
                <c:pt idx="196">
                  <c:v>1996</c:v>
                </c:pt>
                <c:pt idx="197">
                  <c:v>1996</c:v>
                </c:pt>
                <c:pt idx="198">
                  <c:v>1996</c:v>
                </c:pt>
                <c:pt idx="199">
                  <c:v>1996</c:v>
                </c:pt>
                <c:pt idx="200">
                  <c:v>1996</c:v>
                </c:pt>
                <c:pt idx="201">
                  <c:v>1996</c:v>
                </c:pt>
                <c:pt idx="202">
                  <c:v>1996</c:v>
                </c:pt>
                <c:pt idx="203">
                  <c:v>1996</c:v>
                </c:pt>
                <c:pt idx="204">
                  <c:v>1997</c:v>
                </c:pt>
                <c:pt idx="205">
                  <c:v>1997</c:v>
                </c:pt>
                <c:pt idx="206">
                  <c:v>1997</c:v>
                </c:pt>
                <c:pt idx="207">
                  <c:v>1997</c:v>
                </c:pt>
                <c:pt idx="208">
                  <c:v>1997</c:v>
                </c:pt>
                <c:pt idx="209">
                  <c:v>1997</c:v>
                </c:pt>
                <c:pt idx="210">
                  <c:v>1997</c:v>
                </c:pt>
                <c:pt idx="211">
                  <c:v>1997</c:v>
                </c:pt>
                <c:pt idx="212">
                  <c:v>1997</c:v>
                </c:pt>
                <c:pt idx="213">
                  <c:v>1997</c:v>
                </c:pt>
                <c:pt idx="214">
                  <c:v>1997</c:v>
                </c:pt>
                <c:pt idx="215">
                  <c:v>1997</c:v>
                </c:pt>
                <c:pt idx="216">
                  <c:v>1998</c:v>
                </c:pt>
                <c:pt idx="217">
                  <c:v>1998</c:v>
                </c:pt>
                <c:pt idx="218">
                  <c:v>1998</c:v>
                </c:pt>
                <c:pt idx="219">
                  <c:v>1998</c:v>
                </c:pt>
                <c:pt idx="220">
                  <c:v>1998</c:v>
                </c:pt>
                <c:pt idx="221">
                  <c:v>1998</c:v>
                </c:pt>
                <c:pt idx="222">
                  <c:v>1998</c:v>
                </c:pt>
                <c:pt idx="223">
                  <c:v>1998</c:v>
                </c:pt>
                <c:pt idx="224">
                  <c:v>1998</c:v>
                </c:pt>
                <c:pt idx="225">
                  <c:v>1998</c:v>
                </c:pt>
                <c:pt idx="226">
                  <c:v>1998</c:v>
                </c:pt>
                <c:pt idx="227">
                  <c:v>1998</c:v>
                </c:pt>
                <c:pt idx="228">
                  <c:v>1999</c:v>
                </c:pt>
                <c:pt idx="229">
                  <c:v>1999</c:v>
                </c:pt>
                <c:pt idx="230">
                  <c:v>1999</c:v>
                </c:pt>
                <c:pt idx="231">
                  <c:v>1999</c:v>
                </c:pt>
                <c:pt idx="232">
                  <c:v>1999</c:v>
                </c:pt>
                <c:pt idx="233">
                  <c:v>1999</c:v>
                </c:pt>
                <c:pt idx="234">
                  <c:v>1999</c:v>
                </c:pt>
                <c:pt idx="235">
                  <c:v>1999</c:v>
                </c:pt>
                <c:pt idx="236">
                  <c:v>1999</c:v>
                </c:pt>
                <c:pt idx="237">
                  <c:v>1999</c:v>
                </c:pt>
                <c:pt idx="238">
                  <c:v>1999</c:v>
                </c:pt>
                <c:pt idx="239">
                  <c:v>1999</c:v>
                </c:pt>
                <c:pt idx="240">
                  <c:v>2000</c:v>
                </c:pt>
                <c:pt idx="241">
                  <c:v>2000</c:v>
                </c:pt>
                <c:pt idx="242">
                  <c:v>2000</c:v>
                </c:pt>
                <c:pt idx="243">
                  <c:v>2000</c:v>
                </c:pt>
                <c:pt idx="244">
                  <c:v>2000</c:v>
                </c:pt>
                <c:pt idx="245">
                  <c:v>2000</c:v>
                </c:pt>
                <c:pt idx="246">
                  <c:v>2000</c:v>
                </c:pt>
                <c:pt idx="247">
                  <c:v>2000</c:v>
                </c:pt>
                <c:pt idx="248">
                  <c:v>2000</c:v>
                </c:pt>
                <c:pt idx="249">
                  <c:v>2000</c:v>
                </c:pt>
                <c:pt idx="250">
                  <c:v>2000</c:v>
                </c:pt>
                <c:pt idx="251">
                  <c:v>2000</c:v>
                </c:pt>
                <c:pt idx="252">
                  <c:v>2001</c:v>
                </c:pt>
                <c:pt idx="253">
                  <c:v>2001</c:v>
                </c:pt>
                <c:pt idx="254">
                  <c:v>2001</c:v>
                </c:pt>
                <c:pt idx="255">
                  <c:v>2001</c:v>
                </c:pt>
                <c:pt idx="256">
                  <c:v>2001</c:v>
                </c:pt>
                <c:pt idx="257">
                  <c:v>2001</c:v>
                </c:pt>
                <c:pt idx="258">
                  <c:v>2001</c:v>
                </c:pt>
                <c:pt idx="259">
                  <c:v>2001</c:v>
                </c:pt>
                <c:pt idx="260">
                  <c:v>2001</c:v>
                </c:pt>
                <c:pt idx="261">
                  <c:v>2001</c:v>
                </c:pt>
                <c:pt idx="262">
                  <c:v>2001</c:v>
                </c:pt>
                <c:pt idx="263">
                  <c:v>2001</c:v>
                </c:pt>
                <c:pt idx="264">
                  <c:v>2002</c:v>
                </c:pt>
                <c:pt idx="265">
                  <c:v>2002</c:v>
                </c:pt>
                <c:pt idx="266">
                  <c:v>2002</c:v>
                </c:pt>
                <c:pt idx="267">
                  <c:v>2002</c:v>
                </c:pt>
                <c:pt idx="268">
                  <c:v>2002</c:v>
                </c:pt>
                <c:pt idx="269">
                  <c:v>2002</c:v>
                </c:pt>
                <c:pt idx="270">
                  <c:v>2002</c:v>
                </c:pt>
                <c:pt idx="271">
                  <c:v>2002</c:v>
                </c:pt>
                <c:pt idx="272">
                  <c:v>2002</c:v>
                </c:pt>
                <c:pt idx="273">
                  <c:v>2002</c:v>
                </c:pt>
                <c:pt idx="274">
                  <c:v>2002</c:v>
                </c:pt>
                <c:pt idx="275">
                  <c:v>2002</c:v>
                </c:pt>
                <c:pt idx="276">
                  <c:v>2003</c:v>
                </c:pt>
                <c:pt idx="277">
                  <c:v>2003</c:v>
                </c:pt>
                <c:pt idx="278">
                  <c:v>2003</c:v>
                </c:pt>
                <c:pt idx="279">
                  <c:v>2003</c:v>
                </c:pt>
                <c:pt idx="280">
                  <c:v>2003</c:v>
                </c:pt>
                <c:pt idx="281">
                  <c:v>2003</c:v>
                </c:pt>
                <c:pt idx="282">
                  <c:v>2003</c:v>
                </c:pt>
                <c:pt idx="283">
                  <c:v>2003</c:v>
                </c:pt>
                <c:pt idx="284">
                  <c:v>2003</c:v>
                </c:pt>
                <c:pt idx="285">
                  <c:v>2003</c:v>
                </c:pt>
                <c:pt idx="286">
                  <c:v>2003</c:v>
                </c:pt>
                <c:pt idx="287">
                  <c:v>2003</c:v>
                </c:pt>
                <c:pt idx="288">
                  <c:v>2004</c:v>
                </c:pt>
                <c:pt idx="289">
                  <c:v>2004</c:v>
                </c:pt>
                <c:pt idx="290">
                  <c:v>2004</c:v>
                </c:pt>
                <c:pt idx="291">
                  <c:v>2004</c:v>
                </c:pt>
                <c:pt idx="292">
                  <c:v>2004</c:v>
                </c:pt>
                <c:pt idx="293">
                  <c:v>2004</c:v>
                </c:pt>
                <c:pt idx="294">
                  <c:v>2004</c:v>
                </c:pt>
                <c:pt idx="295">
                  <c:v>2004</c:v>
                </c:pt>
                <c:pt idx="296">
                  <c:v>2004</c:v>
                </c:pt>
                <c:pt idx="297">
                  <c:v>2004</c:v>
                </c:pt>
                <c:pt idx="298">
                  <c:v>2004</c:v>
                </c:pt>
                <c:pt idx="299">
                  <c:v>2004</c:v>
                </c:pt>
                <c:pt idx="300">
                  <c:v>2005</c:v>
                </c:pt>
                <c:pt idx="301">
                  <c:v>2005</c:v>
                </c:pt>
                <c:pt idx="302">
                  <c:v>2005</c:v>
                </c:pt>
                <c:pt idx="303">
                  <c:v>2005</c:v>
                </c:pt>
                <c:pt idx="304">
                  <c:v>2005</c:v>
                </c:pt>
                <c:pt idx="305">
                  <c:v>2005</c:v>
                </c:pt>
                <c:pt idx="306">
                  <c:v>2005</c:v>
                </c:pt>
                <c:pt idx="307">
                  <c:v>2005</c:v>
                </c:pt>
                <c:pt idx="308">
                  <c:v>2005</c:v>
                </c:pt>
                <c:pt idx="309">
                  <c:v>2005</c:v>
                </c:pt>
                <c:pt idx="310">
                  <c:v>2005</c:v>
                </c:pt>
                <c:pt idx="311">
                  <c:v>2005</c:v>
                </c:pt>
                <c:pt idx="312">
                  <c:v>2006</c:v>
                </c:pt>
                <c:pt idx="313">
                  <c:v>2006</c:v>
                </c:pt>
                <c:pt idx="314">
                  <c:v>2006</c:v>
                </c:pt>
                <c:pt idx="315">
                  <c:v>2006</c:v>
                </c:pt>
                <c:pt idx="316">
                  <c:v>2006</c:v>
                </c:pt>
                <c:pt idx="317">
                  <c:v>2006</c:v>
                </c:pt>
                <c:pt idx="318">
                  <c:v>2006</c:v>
                </c:pt>
                <c:pt idx="319">
                  <c:v>2006</c:v>
                </c:pt>
                <c:pt idx="320">
                  <c:v>2006</c:v>
                </c:pt>
                <c:pt idx="321">
                  <c:v>2006</c:v>
                </c:pt>
                <c:pt idx="322">
                  <c:v>2006</c:v>
                </c:pt>
                <c:pt idx="323">
                  <c:v>2006</c:v>
                </c:pt>
                <c:pt idx="324">
                  <c:v>2007</c:v>
                </c:pt>
                <c:pt idx="325">
                  <c:v>2007</c:v>
                </c:pt>
                <c:pt idx="326">
                  <c:v>2007</c:v>
                </c:pt>
                <c:pt idx="327">
                  <c:v>2007</c:v>
                </c:pt>
                <c:pt idx="328">
                  <c:v>2007</c:v>
                </c:pt>
                <c:pt idx="329">
                  <c:v>2007</c:v>
                </c:pt>
                <c:pt idx="330">
                  <c:v>2007</c:v>
                </c:pt>
                <c:pt idx="331">
                  <c:v>2007</c:v>
                </c:pt>
                <c:pt idx="332">
                  <c:v>2007</c:v>
                </c:pt>
                <c:pt idx="333">
                  <c:v>2007</c:v>
                </c:pt>
                <c:pt idx="334">
                  <c:v>2007</c:v>
                </c:pt>
                <c:pt idx="335">
                  <c:v>2007</c:v>
                </c:pt>
                <c:pt idx="336">
                  <c:v>2008</c:v>
                </c:pt>
                <c:pt idx="337">
                  <c:v>2008</c:v>
                </c:pt>
                <c:pt idx="338">
                  <c:v>2008</c:v>
                </c:pt>
                <c:pt idx="339">
                  <c:v>2008</c:v>
                </c:pt>
                <c:pt idx="340">
                  <c:v>2008</c:v>
                </c:pt>
                <c:pt idx="341">
                  <c:v>2008</c:v>
                </c:pt>
                <c:pt idx="342">
                  <c:v>2008</c:v>
                </c:pt>
                <c:pt idx="343">
                  <c:v>2008</c:v>
                </c:pt>
                <c:pt idx="344">
                  <c:v>2008</c:v>
                </c:pt>
                <c:pt idx="345">
                  <c:v>2008</c:v>
                </c:pt>
                <c:pt idx="346">
                  <c:v>2008</c:v>
                </c:pt>
                <c:pt idx="347">
                  <c:v>2008</c:v>
                </c:pt>
                <c:pt idx="348">
                  <c:v>2009</c:v>
                </c:pt>
                <c:pt idx="349">
                  <c:v>2009</c:v>
                </c:pt>
                <c:pt idx="350">
                  <c:v>2009</c:v>
                </c:pt>
                <c:pt idx="351">
                  <c:v>2009</c:v>
                </c:pt>
                <c:pt idx="352">
                  <c:v>2009</c:v>
                </c:pt>
                <c:pt idx="353">
                  <c:v>2009</c:v>
                </c:pt>
                <c:pt idx="354">
                  <c:v>2009</c:v>
                </c:pt>
                <c:pt idx="355">
                  <c:v>2009</c:v>
                </c:pt>
                <c:pt idx="356">
                  <c:v>2009</c:v>
                </c:pt>
                <c:pt idx="357">
                  <c:v>2009</c:v>
                </c:pt>
                <c:pt idx="358">
                  <c:v>2009</c:v>
                </c:pt>
                <c:pt idx="359">
                  <c:v>2009</c:v>
                </c:pt>
                <c:pt idx="360">
                  <c:v>2010</c:v>
                </c:pt>
                <c:pt idx="361">
                  <c:v>2010</c:v>
                </c:pt>
                <c:pt idx="362">
                  <c:v>2010</c:v>
                </c:pt>
                <c:pt idx="363">
                  <c:v>2010</c:v>
                </c:pt>
                <c:pt idx="364">
                  <c:v>2010</c:v>
                </c:pt>
                <c:pt idx="365">
                  <c:v>2010</c:v>
                </c:pt>
                <c:pt idx="366">
                  <c:v>2010</c:v>
                </c:pt>
                <c:pt idx="367">
                  <c:v>2010</c:v>
                </c:pt>
                <c:pt idx="368">
                  <c:v>2010</c:v>
                </c:pt>
                <c:pt idx="369">
                  <c:v>2010</c:v>
                </c:pt>
                <c:pt idx="370">
                  <c:v>2010</c:v>
                </c:pt>
                <c:pt idx="371">
                  <c:v>2010</c:v>
                </c:pt>
                <c:pt idx="372">
                  <c:v>2011</c:v>
                </c:pt>
                <c:pt idx="373">
                  <c:v>2011</c:v>
                </c:pt>
                <c:pt idx="374">
                  <c:v>2011</c:v>
                </c:pt>
                <c:pt idx="375">
                  <c:v>2011</c:v>
                </c:pt>
                <c:pt idx="376">
                  <c:v>2011</c:v>
                </c:pt>
                <c:pt idx="377">
                  <c:v>2011</c:v>
                </c:pt>
                <c:pt idx="378">
                  <c:v>2011</c:v>
                </c:pt>
                <c:pt idx="379">
                  <c:v>2011</c:v>
                </c:pt>
                <c:pt idx="380">
                  <c:v>2011</c:v>
                </c:pt>
                <c:pt idx="381">
                  <c:v>2011</c:v>
                </c:pt>
                <c:pt idx="382">
                  <c:v>2011</c:v>
                </c:pt>
                <c:pt idx="383">
                  <c:v>2011</c:v>
                </c:pt>
                <c:pt idx="384">
                  <c:v>2012</c:v>
                </c:pt>
                <c:pt idx="385">
                  <c:v>2012</c:v>
                </c:pt>
                <c:pt idx="386">
                  <c:v>2012</c:v>
                </c:pt>
                <c:pt idx="387">
                  <c:v>2012</c:v>
                </c:pt>
                <c:pt idx="388">
                  <c:v>2012</c:v>
                </c:pt>
                <c:pt idx="389">
                  <c:v>2012</c:v>
                </c:pt>
                <c:pt idx="390">
                  <c:v>2012</c:v>
                </c:pt>
                <c:pt idx="391">
                  <c:v>2012</c:v>
                </c:pt>
                <c:pt idx="392">
                  <c:v>2012</c:v>
                </c:pt>
                <c:pt idx="393">
                  <c:v>2012</c:v>
                </c:pt>
                <c:pt idx="394">
                  <c:v>2012</c:v>
                </c:pt>
                <c:pt idx="395">
                  <c:v>2012</c:v>
                </c:pt>
                <c:pt idx="396">
                  <c:v>2013</c:v>
                </c:pt>
                <c:pt idx="397">
                  <c:v>2013</c:v>
                </c:pt>
                <c:pt idx="398">
                  <c:v>2013</c:v>
                </c:pt>
                <c:pt idx="399">
                  <c:v>2013</c:v>
                </c:pt>
                <c:pt idx="400">
                  <c:v>2013</c:v>
                </c:pt>
                <c:pt idx="401">
                  <c:v>2013</c:v>
                </c:pt>
                <c:pt idx="402">
                  <c:v>2013</c:v>
                </c:pt>
                <c:pt idx="403">
                  <c:v>2013</c:v>
                </c:pt>
                <c:pt idx="404">
                  <c:v>2013</c:v>
                </c:pt>
                <c:pt idx="405">
                  <c:v>2013</c:v>
                </c:pt>
                <c:pt idx="406">
                  <c:v>2013</c:v>
                </c:pt>
                <c:pt idx="407">
                  <c:v>2013</c:v>
                </c:pt>
                <c:pt idx="408">
                  <c:v>2014</c:v>
                </c:pt>
                <c:pt idx="409">
                  <c:v>2014</c:v>
                </c:pt>
                <c:pt idx="410">
                  <c:v>2014</c:v>
                </c:pt>
                <c:pt idx="411">
                  <c:v>2014</c:v>
                </c:pt>
                <c:pt idx="412">
                  <c:v>2014</c:v>
                </c:pt>
                <c:pt idx="413">
                  <c:v>2014</c:v>
                </c:pt>
                <c:pt idx="414">
                  <c:v>2014</c:v>
                </c:pt>
                <c:pt idx="415">
                  <c:v>2014</c:v>
                </c:pt>
                <c:pt idx="416">
                  <c:v>2014</c:v>
                </c:pt>
                <c:pt idx="417">
                  <c:v>2014</c:v>
                </c:pt>
                <c:pt idx="418">
                  <c:v>2014</c:v>
                </c:pt>
              </c:numCache>
            </c:numRef>
          </c:cat>
          <c:val>
            <c:numRef>
              <c:f>'Weeks Unemployed'!$E$14:$E$432</c:f>
              <c:numCache>
                <c:formatCode>General</c:formatCode>
                <c:ptCount val="419"/>
                <c:pt idx="0">
                  <c:v>5.3</c:v>
                </c:pt>
                <c:pt idx="1">
                  <c:v>5.8</c:v>
                </c:pt>
                <c:pt idx="2">
                  <c:v>6</c:v>
                </c:pt>
                <c:pt idx="3">
                  <c:v>5.8</c:v>
                </c:pt>
                <c:pt idx="4">
                  <c:v>5.7</c:v>
                </c:pt>
                <c:pt idx="5">
                  <c:v>6.4</c:v>
                </c:pt>
                <c:pt idx="6">
                  <c:v>7</c:v>
                </c:pt>
                <c:pt idx="7">
                  <c:v>7.5</c:v>
                </c:pt>
                <c:pt idx="8">
                  <c:v>7.7</c:v>
                </c:pt>
                <c:pt idx="9">
                  <c:v>7.5</c:v>
                </c:pt>
                <c:pt idx="10">
                  <c:v>7.7</c:v>
                </c:pt>
                <c:pt idx="11">
                  <c:v>7.5</c:v>
                </c:pt>
                <c:pt idx="12">
                  <c:v>7.4</c:v>
                </c:pt>
                <c:pt idx="13">
                  <c:v>7.1</c:v>
                </c:pt>
                <c:pt idx="14">
                  <c:v>7.1</c:v>
                </c:pt>
                <c:pt idx="15">
                  <c:v>7.4</c:v>
                </c:pt>
                <c:pt idx="16">
                  <c:v>6.9</c:v>
                </c:pt>
                <c:pt idx="17">
                  <c:v>6.6</c:v>
                </c:pt>
                <c:pt idx="18">
                  <c:v>7.1</c:v>
                </c:pt>
                <c:pt idx="19">
                  <c:v>7.2</c:v>
                </c:pt>
                <c:pt idx="20">
                  <c:v>6.8</c:v>
                </c:pt>
                <c:pt idx="21">
                  <c:v>6.8</c:v>
                </c:pt>
                <c:pt idx="22">
                  <c:v>6.9</c:v>
                </c:pt>
                <c:pt idx="23">
                  <c:v>6.9</c:v>
                </c:pt>
                <c:pt idx="24">
                  <c:v>7.1</c:v>
                </c:pt>
                <c:pt idx="25">
                  <c:v>7.5</c:v>
                </c:pt>
                <c:pt idx="26">
                  <c:v>7.7</c:v>
                </c:pt>
                <c:pt idx="27">
                  <c:v>8.1</c:v>
                </c:pt>
                <c:pt idx="28">
                  <c:v>8.5</c:v>
                </c:pt>
                <c:pt idx="29">
                  <c:v>9.5</c:v>
                </c:pt>
                <c:pt idx="30">
                  <c:v>8.5</c:v>
                </c:pt>
                <c:pt idx="31">
                  <c:v>8.6999999999999993</c:v>
                </c:pt>
                <c:pt idx="32">
                  <c:v>9.5</c:v>
                </c:pt>
                <c:pt idx="33">
                  <c:v>9.6999999999999993</c:v>
                </c:pt>
                <c:pt idx="34">
                  <c:v>10</c:v>
                </c:pt>
                <c:pt idx="35">
                  <c:v>10.199999999999999</c:v>
                </c:pt>
                <c:pt idx="36">
                  <c:v>11.1</c:v>
                </c:pt>
                <c:pt idx="37">
                  <c:v>9.8000000000000007</c:v>
                </c:pt>
                <c:pt idx="38">
                  <c:v>10.4</c:v>
                </c:pt>
                <c:pt idx="39">
                  <c:v>10.9</c:v>
                </c:pt>
                <c:pt idx="40">
                  <c:v>12.3</c:v>
                </c:pt>
                <c:pt idx="41">
                  <c:v>11.3</c:v>
                </c:pt>
                <c:pt idx="42">
                  <c:v>10.1</c:v>
                </c:pt>
                <c:pt idx="43">
                  <c:v>9.3000000000000007</c:v>
                </c:pt>
                <c:pt idx="44">
                  <c:v>9.3000000000000007</c:v>
                </c:pt>
                <c:pt idx="45">
                  <c:v>9.4</c:v>
                </c:pt>
                <c:pt idx="46">
                  <c:v>9.3000000000000007</c:v>
                </c:pt>
                <c:pt idx="47">
                  <c:v>8.6999999999999993</c:v>
                </c:pt>
                <c:pt idx="48">
                  <c:v>9.1</c:v>
                </c:pt>
                <c:pt idx="49">
                  <c:v>8.3000000000000007</c:v>
                </c:pt>
                <c:pt idx="50">
                  <c:v>8.3000000000000007</c:v>
                </c:pt>
                <c:pt idx="51">
                  <c:v>8.1999999999999993</c:v>
                </c:pt>
                <c:pt idx="52">
                  <c:v>9.1</c:v>
                </c:pt>
                <c:pt idx="53">
                  <c:v>7.5</c:v>
                </c:pt>
                <c:pt idx="54">
                  <c:v>7.5</c:v>
                </c:pt>
                <c:pt idx="55">
                  <c:v>7.3</c:v>
                </c:pt>
                <c:pt idx="56">
                  <c:v>7.6</c:v>
                </c:pt>
                <c:pt idx="57">
                  <c:v>7.2</c:v>
                </c:pt>
                <c:pt idx="58">
                  <c:v>7.2</c:v>
                </c:pt>
                <c:pt idx="59">
                  <c:v>7.3</c:v>
                </c:pt>
                <c:pt idx="60">
                  <c:v>6.8</c:v>
                </c:pt>
                <c:pt idx="61">
                  <c:v>7.1</c:v>
                </c:pt>
                <c:pt idx="62">
                  <c:v>7.1</c:v>
                </c:pt>
                <c:pt idx="63">
                  <c:v>6.9</c:v>
                </c:pt>
                <c:pt idx="64">
                  <c:v>6.9</c:v>
                </c:pt>
                <c:pt idx="65">
                  <c:v>6.6</c:v>
                </c:pt>
                <c:pt idx="66">
                  <c:v>6.9</c:v>
                </c:pt>
                <c:pt idx="67">
                  <c:v>7.1</c:v>
                </c:pt>
                <c:pt idx="68">
                  <c:v>6.9</c:v>
                </c:pt>
                <c:pt idx="69">
                  <c:v>7.1</c:v>
                </c:pt>
                <c:pt idx="70">
                  <c:v>7</c:v>
                </c:pt>
                <c:pt idx="71">
                  <c:v>6.8</c:v>
                </c:pt>
                <c:pt idx="72">
                  <c:v>6.7</c:v>
                </c:pt>
                <c:pt idx="73">
                  <c:v>6.9</c:v>
                </c:pt>
                <c:pt idx="74">
                  <c:v>6.8</c:v>
                </c:pt>
                <c:pt idx="75">
                  <c:v>6.7</c:v>
                </c:pt>
                <c:pt idx="76">
                  <c:v>6.8</c:v>
                </c:pt>
                <c:pt idx="77">
                  <c:v>7</c:v>
                </c:pt>
                <c:pt idx="78">
                  <c:v>6.9</c:v>
                </c:pt>
                <c:pt idx="79">
                  <c:v>7.1</c:v>
                </c:pt>
                <c:pt idx="80">
                  <c:v>7.4</c:v>
                </c:pt>
                <c:pt idx="81">
                  <c:v>7</c:v>
                </c:pt>
                <c:pt idx="82">
                  <c:v>7.1</c:v>
                </c:pt>
                <c:pt idx="83">
                  <c:v>7.1</c:v>
                </c:pt>
                <c:pt idx="84">
                  <c:v>6.9</c:v>
                </c:pt>
                <c:pt idx="85">
                  <c:v>6.6</c:v>
                </c:pt>
                <c:pt idx="86">
                  <c:v>6.6</c:v>
                </c:pt>
                <c:pt idx="87">
                  <c:v>7.1</c:v>
                </c:pt>
                <c:pt idx="88">
                  <c:v>6.6</c:v>
                </c:pt>
                <c:pt idx="89">
                  <c:v>6.5</c:v>
                </c:pt>
                <c:pt idx="90">
                  <c:v>6.5</c:v>
                </c:pt>
                <c:pt idx="91">
                  <c:v>6.4</c:v>
                </c:pt>
                <c:pt idx="92">
                  <c:v>6</c:v>
                </c:pt>
                <c:pt idx="93">
                  <c:v>6.3</c:v>
                </c:pt>
                <c:pt idx="94">
                  <c:v>6.2</c:v>
                </c:pt>
                <c:pt idx="95">
                  <c:v>6</c:v>
                </c:pt>
                <c:pt idx="96">
                  <c:v>6.2</c:v>
                </c:pt>
                <c:pt idx="97">
                  <c:v>6.3</c:v>
                </c:pt>
                <c:pt idx="98">
                  <c:v>6.4</c:v>
                </c:pt>
                <c:pt idx="99">
                  <c:v>5.9</c:v>
                </c:pt>
                <c:pt idx="100">
                  <c:v>5.9</c:v>
                </c:pt>
                <c:pt idx="101">
                  <c:v>5.8</c:v>
                </c:pt>
                <c:pt idx="102">
                  <c:v>6.1</c:v>
                </c:pt>
                <c:pt idx="103">
                  <c:v>5.9</c:v>
                </c:pt>
                <c:pt idx="104">
                  <c:v>5.7</c:v>
                </c:pt>
                <c:pt idx="105">
                  <c:v>5.6</c:v>
                </c:pt>
                <c:pt idx="106">
                  <c:v>5.7</c:v>
                </c:pt>
                <c:pt idx="107">
                  <c:v>5.9</c:v>
                </c:pt>
                <c:pt idx="108">
                  <c:v>5.6</c:v>
                </c:pt>
                <c:pt idx="109">
                  <c:v>5.4</c:v>
                </c:pt>
                <c:pt idx="110">
                  <c:v>5.4</c:v>
                </c:pt>
                <c:pt idx="111">
                  <c:v>5.4</c:v>
                </c:pt>
                <c:pt idx="112">
                  <c:v>5.3</c:v>
                </c:pt>
                <c:pt idx="113">
                  <c:v>5.4</c:v>
                </c:pt>
                <c:pt idx="114">
                  <c:v>5.6</c:v>
                </c:pt>
                <c:pt idx="115">
                  <c:v>5</c:v>
                </c:pt>
                <c:pt idx="116">
                  <c:v>4.9000000000000004</c:v>
                </c:pt>
                <c:pt idx="117">
                  <c:v>4.9000000000000004</c:v>
                </c:pt>
                <c:pt idx="118">
                  <c:v>4.8</c:v>
                </c:pt>
                <c:pt idx="119">
                  <c:v>4.9000000000000004</c:v>
                </c:pt>
                <c:pt idx="120">
                  <c:v>5.0999999999999996</c:v>
                </c:pt>
                <c:pt idx="121">
                  <c:v>5.3</c:v>
                </c:pt>
                <c:pt idx="122">
                  <c:v>5.0999999999999996</c:v>
                </c:pt>
                <c:pt idx="123">
                  <c:v>4.8</c:v>
                </c:pt>
                <c:pt idx="124">
                  <c:v>5.2</c:v>
                </c:pt>
                <c:pt idx="125">
                  <c:v>5.2</c:v>
                </c:pt>
                <c:pt idx="126">
                  <c:v>5.4</c:v>
                </c:pt>
                <c:pt idx="127">
                  <c:v>5.4</c:v>
                </c:pt>
                <c:pt idx="128">
                  <c:v>5.6</c:v>
                </c:pt>
                <c:pt idx="129">
                  <c:v>5.8</c:v>
                </c:pt>
                <c:pt idx="130">
                  <c:v>5.7</c:v>
                </c:pt>
                <c:pt idx="131">
                  <c:v>5.9</c:v>
                </c:pt>
                <c:pt idx="132">
                  <c:v>6</c:v>
                </c:pt>
                <c:pt idx="133">
                  <c:v>6.2</c:v>
                </c:pt>
                <c:pt idx="134">
                  <c:v>6.7</c:v>
                </c:pt>
                <c:pt idx="135">
                  <c:v>6.6</c:v>
                </c:pt>
                <c:pt idx="136">
                  <c:v>6.4</c:v>
                </c:pt>
                <c:pt idx="137">
                  <c:v>6.9</c:v>
                </c:pt>
                <c:pt idx="138">
                  <c:v>7</c:v>
                </c:pt>
                <c:pt idx="139">
                  <c:v>7.3</c:v>
                </c:pt>
                <c:pt idx="140">
                  <c:v>6.8</c:v>
                </c:pt>
                <c:pt idx="141">
                  <c:v>7.2</c:v>
                </c:pt>
                <c:pt idx="142">
                  <c:v>7.5</c:v>
                </c:pt>
                <c:pt idx="143">
                  <c:v>7.8</c:v>
                </c:pt>
                <c:pt idx="144">
                  <c:v>8.1</c:v>
                </c:pt>
                <c:pt idx="145">
                  <c:v>8.1999999999999993</c:v>
                </c:pt>
                <c:pt idx="146">
                  <c:v>8.3000000000000007</c:v>
                </c:pt>
                <c:pt idx="147">
                  <c:v>8.5</c:v>
                </c:pt>
                <c:pt idx="148">
                  <c:v>8.8000000000000007</c:v>
                </c:pt>
                <c:pt idx="149">
                  <c:v>8.6999999999999993</c:v>
                </c:pt>
                <c:pt idx="150">
                  <c:v>8.6</c:v>
                </c:pt>
                <c:pt idx="151">
                  <c:v>8.8000000000000007</c:v>
                </c:pt>
                <c:pt idx="152">
                  <c:v>8.6</c:v>
                </c:pt>
                <c:pt idx="153">
                  <c:v>9</c:v>
                </c:pt>
                <c:pt idx="154">
                  <c:v>9</c:v>
                </c:pt>
                <c:pt idx="155">
                  <c:v>9.3000000000000007</c:v>
                </c:pt>
                <c:pt idx="156">
                  <c:v>8.6</c:v>
                </c:pt>
                <c:pt idx="157">
                  <c:v>8.5</c:v>
                </c:pt>
                <c:pt idx="158">
                  <c:v>8.5</c:v>
                </c:pt>
                <c:pt idx="159">
                  <c:v>8.4</c:v>
                </c:pt>
                <c:pt idx="160">
                  <c:v>8.1</c:v>
                </c:pt>
                <c:pt idx="161">
                  <c:v>8.3000000000000007</c:v>
                </c:pt>
                <c:pt idx="162">
                  <c:v>8.1999999999999993</c:v>
                </c:pt>
                <c:pt idx="163">
                  <c:v>8.1999999999999993</c:v>
                </c:pt>
                <c:pt idx="164">
                  <c:v>8.3000000000000007</c:v>
                </c:pt>
                <c:pt idx="165">
                  <c:v>8</c:v>
                </c:pt>
                <c:pt idx="166">
                  <c:v>8.3000000000000007</c:v>
                </c:pt>
                <c:pt idx="167">
                  <c:v>8.3000000000000007</c:v>
                </c:pt>
                <c:pt idx="168">
                  <c:v>8.6</c:v>
                </c:pt>
                <c:pt idx="169">
                  <c:v>9.1999999999999993</c:v>
                </c:pt>
                <c:pt idx="170">
                  <c:v>9.3000000000000007</c:v>
                </c:pt>
                <c:pt idx="171">
                  <c:v>9.1</c:v>
                </c:pt>
                <c:pt idx="172">
                  <c:v>9.1999999999999993</c:v>
                </c:pt>
                <c:pt idx="173">
                  <c:v>9.3000000000000007</c:v>
                </c:pt>
                <c:pt idx="174">
                  <c:v>9</c:v>
                </c:pt>
                <c:pt idx="175">
                  <c:v>8.9</c:v>
                </c:pt>
                <c:pt idx="176">
                  <c:v>9.1999999999999993</c:v>
                </c:pt>
                <c:pt idx="177">
                  <c:v>10</c:v>
                </c:pt>
                <c:pt idx="178">
                  <c:v>9</c:v>
                </c:pt>
                <c:pt idx="179">
                  <c:v>8.6999999999999993</c:v>
                </c:pt>
                <c:pt idx="180">
                  <c:v>8</c:v>
                </c:pt>
                <c:pt idx="181">
                  <c:v>8.1</c:v>
                </c:pt>
                <c:pt idx="182">
                  <c:v>8.3000000000000007</c:v>
                </c:pt>
                <c:pt idx="183">
                  <c:v>8.3000000000000007</c:v>
                </c:pt>
                <c:pt idx="184">
                  <c:v>9.1</c:v>
                </c:pt>
                <c:pt idx="185">
                  <c:v>7.9</c:v>
                </c:pt>
                <c:pt idx="186">
                  <c:v>8.5</c:v>
                </c:pt>
                <c:pt idx="187">
                  <c:v>8.3000000000000007</c:v>
                </c:pt>
                <c:pt idx="188">
                  <c:v>7.9</c:v>
                </c:pt>
                <c:pt idx="189">
                  <c:v>8.1999999999999993</c:v>
                </c:pt>
                <c:pt idx="190">
                  <c:v>8</c:v>
                </c:pt>
                <c:pt idx="191">
                  <c:v>8.3000000000000007</c:v>
                </c:pt>
                <c:pt idx="192">
                  <c:v>8.3000000000000007</c:v>
                </c:pt>
                <c:pt idx="193">
                  <c:v>7.8</c:v>
                </c:pt>
                <c:pt idx="194">
                  <c:v>8.3000000000000007</c:v>
                </c:pt>
                <c:pt idx="195">
                  <c:v>8.6</c:v>
                </c:pt>
                <c:pt idx="196">
                  <c:v>8.6</c:v>
                </c:pt>
                <c:pt idx="197">
                  <c:v>8.3000000000000007</c:v>
                </c:pt>
                <c:pt idx="198">
                  <c:v>8.3000000000000007</c:v>
                </c:pt>
                <c:pt idx="199">
                  <c:v>8.4</c:v>
                </c:pt>
                <c:pt idx="200">
                  <c:v>8.5</c:v>
                </c:pt>
                <c:pt idx="201">
                  <c:v>8.3000000000000007</c:v>
                </c:pt>
                <c:pt idx="202">
                  <c:v>7.7</c:v>
                </c:pt>
                <c:pt idx="203">
                  <c:v>7.8</c:v>
                </c:pt>
                <c:pt idx="204">
                  <c:v>7.8</c:v>
                </c:pt>
                <c:pt idx="205">
                  <c:v>8.1</c:v>
                </c:pt>
                <c:pt idx="206">
                  <c:v>7.9</c:v>
                </c:pt>
                <c:pt idx="207">
                  <c:v>8.3000000000000007</c:v>
                </c:pt>
                <c:pt idx="208">
                  <c:v>8</c:v>
                </c:pt>
                <c:pt idx="209">
                  <c:v>8</c:v>
                </c:pt>
                <c:pt idx="210">
                  <c:v>8.3000000000000007</c:v>
                </c:pt>
                <c:pt idx="211">
                  <c:v>7.8</c:v>
                </c:pt>
                <c:pt idx="212">
                  <c:v>8.1999999999999993</c:v>
                </c:pt>
                <c:pt idx="213">
                  <c:v>7.7</c:v>
                </c:pt>
                <c:pt idx="214">
                  <c:v>7.6</c:v>
                </c:pt>
                <c:pt idx="215">
                  <c:v>7.5</c:v>
                </c:pt>
                <c:pt idx="216">
                  <c:v>7.4</c:v>
                </c:pt>
                <c:pt idx="217">
                  <c:v>7</c:v>
                </c:pt>
                <c:pt idx="218">
                  <c:v>6.8</c:v>
                </c:pt>
                <c:pt idx="219">
                  <c:v>6.7</c:v>
                </c:pt>
                <c:pt idx="220">
                  <c:v>6</c:v>
                </c:pt>
                <c:pt idx="221">
                  <c:v>6.9</c:v>
                </c:pt>
                <c:pt idx="222">
                  <c:v>6.7</c:v>
                </c:pt>
                <c:pt idx="223">
                  <c:v>6.8</c:v>
                </c:pt>
                <c:pt idx="224">
                  <c:v>6.7</c:v>
                </c:pt>
                <c:pt idx="225">
                  <c:v>5.8</c:v>
                </c:pt>
                <c:pt idx="226">
                  <c:v>6.6</c:v>
                </c:pt>
                <c:pt idx="227">
                  <c:v>6.8</c:v>
                </c:pt>
                <c:pt idx="228">
                  <c:v>6.9</c:v>
                </c:pt>
                <c:pt idx="229">
                  <c:v>6.8</c:v>
                </c:pt>
                <c:pt idx="230">
                  <c:v>6.8</c:v>
                </c:pt>
                <c:pt idx="231">
                  <c:v>6.2</c:v>
                </c:pt>
                <c:pt idx="232">
                  <c:v>6.5</c:v>
                </c:pt>
                <c:pt idx="233">
                  <c:v>6.3</c:v>
                </c:pt>
                <c:pt idx="234">
                  <c:v>5.8</c:v>
                </c:pt>
                <c:pt idx="235">
                  <c:v>6.5</c:v>
                </c:pt>
                <c:pt idx="236">
                  <c:v>6</c:v>
                </c:pt>
                <c:pt idx="237">
                  <c:v>6.1</c:v>
                </c:pt>
                <c:pt idx="238">
                  <c:v>6.2</c:v>
                </c:pt>
                <c:pt idx="239">
                  <c:v>5.8</c:v>
                </c:pt>
                <c:pt idx="240">
                  <c:v>5.8</c:v>
                </c:pt>
                <c:pt idx="241">
                  <c:v>6.1</c:v>
                </c:pt>
                <c:pt idx="242">
                  <c:v>6</c:v>
                </c:pt>
                <c:pt idx="243">
                  <c:v>6.1</c:v>
                </c:pt>
                <c:pt idx="244">
                  <c:v>5.8</c:v>
                </c:pt>
                <c:pt idx="245">
                  <c:v>5.7</c:v>
                </c:pt>
                <c:pt idx="246">
                  <c:v>6</c:v>
                </c:pt>
                <c:pt idx="247">
                  <c:v>6.3</c:v>
                </c:pt>
                <c:pt idx="248">
                  <c:v>5.2</c:v>
                </c:pt>
                <c:pt idx="249">
                  <c:v>6.1</c:v>
                </c:pt>
                <c:pt idx="250">
                  <c:v>6.1</c:v>
                </c:pt>
                <c:pt idx="251">
                  <c:v>6</c:v>
                </c:pt>
                <c:pt idx="252">
                  <c:v>5.8</c:v>
                </c:pt>
                <c:pt idx="253">
                  <c:v>6.1</c:v>
                </c:pt>
                <c:pt idx="254">
                  <c:v>6.6</c:v>
                </c:pt>
                <c:pt idx="255">
                  <c:v>5.9</c:v>
                </c:pt>
                <c:pt idx="256">
                  <c:v>6.3</c:v>
                </c:pt>
                <c:pt idx="257">
                  <c:v>6</c:v>
                </c:pt>
                <c:pt idx="258">
                  <c:v>6.8</c:v>
                </c:pt>
                <c:pt idx="259">
                  <c:v>6.9</c:v>
                </c:pt>
                <c:pt idx="260">
                  <c:v>7.2</c:v>
                </c:pt>
                <c:pt idx="261">
                  <c:v>7.3</c:v>
                </c:pt>
                <c:pt idx="262">
                  <c:v>7.7</c:v>
                </c:pt>
                <c:pt idx="263">
                  <c:v>8.1999999999999993</c:v>
                </c:pt>
                <c:pt idx="264">
                  <c:v>8.4</c:v>
                </c:pt>
                <c:pt idx="265">
                  <c:v>8.3000000000000007</c:v>
                </c:pt>
                <c:pt idx="266">
                  <c:v>8.4</c:v>
                </c:pt>
                <c:pt idx="267">
                  <c:v>8.9</c:v>
                </c:pt>
                <c:pt idx="268">
                  <c:v>9.5</c:v>
                </c:pt>
                <c:pt idx="269">
                  <c:v>11</c:v>
                </c:pt>
                <c:pt idx="270">
                  <c:v>8.9</c:v>
                </c:pt>
                <c:pt idx="271">
                  <c:v>9</c:v>
                </c:pt>
                <c:pt idx="272">
                  <c:v>9.5</c:v>
                </c:pt>
                <c:pt idx="273">
                  <c:v>9.6</c:v>
                </c:pt>
                <c:pt idx="274">
                  <c:v>9.3000000000000007</c:v>
                </c:pt>
                <c:pt idx="275">
                  <c:v>9.6</c:v>
                </c:pt>
                <c:pt idx="276">
                  <c:v>9.6</c:v>
                </c:pt>
                <c:pt idx="277">
                  <c:v>9.5</c:v>
                </c:pt>
                <c:pt idx="278">
                  <c:v>9.6999999999999993</c:v>
                </c:pt>
                <c:pt idx="279">
                  <c:v>10.199999999999999</c:v>
                </c:pt>
                <c:pt idx="280">
                  <c:v>9.9</c:v>
                </c:pt>
                <c:pt idx="281">
                  <c:v>11.5</c:v>
                </c:pt>
                <c:pt idx="282">
                  <c:v>10.3</c:v>
                </c:pt>
                <c:pt idx="283">
                  <c:v>10.1</c:v>
                </c:pt>
                <c:pt idx="284">
                  <c:v>10.199999999999999</c:v>
                </c:pt>
                <c:pt idx="285">
                  <c:v>10.4</c:v>
                </c:pt>
                <c:pt idx="286">
                  <c:v>10.3</c:v>
                </c:pt>
                <c:pt idx="287">
                  <c:v>10.4</c:v>
                </c:pt>
                <c:pt idx="288">
                  <c:v>10.6</c:v>
                </c:pt>
                <c:pt idx="289">
                  <c:v>10.199999999999999</c:v>
                </c:pt>
                <c:pt idx="290">
                  <c:v>10.199999999999999</c:v>
                </c:pt>
                <c:pt idx="291">
                  <c:v>9.5</c:v>
                </c:pt>
                <c:pt idx="292">
                  <c:v>9.9</c:v>
                </c:pt>
                <c:pt idx="293">
                  <c:v>11</c:v>
                </c:pt>
                <c:pt idx="294">
                  <c:v>8.9</c:v>
                </c:pt>
                <c:pt idx="295">
                  <c:v>9.1999999999999993</c:v>
                </c:pt>
                <c:pt idx="296">
                  <c:v>9.6</c:v>
                </c:pt>
                <c:pt idx="297">
                  <c:v>9.5</c:v>
                </c:pt>
                <c:pt idx="298">
                  <c:v>9.6999999999999993</c:v>
                </c:pt>
                <c:pt idx="299">
                  <c:v>9.5</c:v>
                </c:pt>
                <c:pt idx="300">
                  <c:v>9.4</c:v>
                </c:pt>
                <c:pt idx="301">
                  <c:v>9.1999999999999993</c:v>
                </c:pt>
                <c:pt idx="302">
                  <c:v>9.3000000000000007</c:v>
                </c:pt>
                <c:pt idx="303">
                  <c:v>9</c:v>
                </c:pt>
                <c:pt idx="304">
                  <c:v>9.1</c:v>
                </c:pt>
                <c:pt idx="305">
                  <c:v>9</c:v>
                </c:pt>
                <c:pt idx="306">
                  <c:v>8.8000000000000007</c:v>
                </c:pt>
                <c:pt idx="307">
                  <c:v>9.1999999999999993</c:v>
                </c:pt>
                <c:pt idx="308">
                  <c:v>8.4</c:v>
                </c:pt>
                <c:pt idx="309">
                  <c:v>8.6</c:v>
                </c:pt>
                <c:pt idx="310">
                  <c:v>8.5</c:v>
                </c:pt>
                <c:pt idx="311">
                  <c:v>8.6999999999999993</c:v>
                </c:pt>
                <c:pt idx="312">
                  <c:v>8.5</c:v>
                </c:pt>
                <c:pt idx="313">
                  <c:v>9.1</c:v>
                </c:pt>
                <c:pt idx="314">
                  <c:v>8.6999999999999993</c:v>
                </c:pt>
                <c:pt idx="315">
                  <c:v>8.5</c:v>
                </c:pt>
                <c:pt idx="316">
                  <c:v>8.5</c:v>
                </c:pt>
                <c:pt idx="317">
                  <c:v>7.4</c:v>
                </c:pt>
                <c:pt idx="318">
                  <c:v>8</c:v>
                </c:pt>
                <c:pt idx="319">
                  <c:v>8.4</c:v>
                </c:pt>
                <c:pt idx="320">
                  <c:v>8</c:v>
                </c:pt>
                <c:pt idx="321">
                  <c:v>7.9</c:v>
                </c:pt>
                <c:pt idx="322">
                  <c:v>8.3000000000000007</c:v>
                </c:pt>
                <c:pt idx="323">
                  <c:v>7.5</c:v>
                </c:pt>
                <c:pt idx="324">
                  <c:v>8.3000000000000007</c:v>
                </c:pt>
                <c:pt idx="325">
                  <c:v>8.5</c:v>
                </c:pt>
                <c:pt idx="326">
                  <c:v>9.1</c:v>
                </c:pt>
                <c:pt idx="327">
                  <c:v>8.6</c:v>
                </c:pt>
                <c:pt idx="328">
                  <c:v>8.1999999999999993</c:v>
                </c:pt>
                <c:pt idx="329">
                  <c:v>7.7</c:v>
                </c:pt>
                <c:pt idx="330">
                  <c:v>8.6999999999999993</c:v>
                </c:pt>
                <c:pt idx="331">
                  <c:v>8.8000000000000007</c:v>
                </c:pt>
                <c:pt idx="332">
                  <c:v>8.6999999999999993</c:v>
                </c:pt>
                <c:pt idx="333">
                  <c:v>8.4</c:v>
                </c:pt>
                <c:pt idx="334">
                  <c:v>8.6</c:v>
                </c:pt>
                <c:pt idx="335">
                  <c:v>8.4</c:v>
                </c:pt>
                <c:pt idx="336">
                  <c:v>9</c:v>
                </c:pt>
                <c:pt idx="337">
                  <c:v>8.6999999999999993</c:v>
                </c:pt>
                <c:pt idx="338">
                  <c:v>8.6999999999999993</c:v>
                </c:pt>
                <c:pt idx="339">
                  <c:v>9.4</c:v>
                </c:pt>
                <c:pt idx="340">
                  <c:v>7.9</c:v>
                </c:pt>
                <c:pt idx="341">
                  <c:v>9</c:v>
                </c:pt>
                <c:pt idx="342">
                  <c:v>9.6999999999999993</c:v>
                </c:pt>
                <c:pt idx="343">
                  <c:v>9.6999999999999993</c:v>
                </c:pt>
                <c:pt idx="344">
                  <c:v>10.199999999999999</c:v>
                </c:pt>
                <c:pt idx="345">
                  <c:v>10.4</c:v>
                </c:pt>
                <c:pt idx="346">
                  <c:v>9.8000000000000007</c:v>
                </c:pt>
                <c:pt idx="347">
                  <c:v>10.5</c:v>
                </c:pt>
                <c:pt idx="348">
                  <c:v>10.7</c:v>
                </c:pt>
                <c:pt idx="349">
                  <c:v>11.7</c:v>
                </c:pt>
                <c:pt idx="350">
                  <c:v>12.3</c:v>
                </c:pt>
                <c:pt idx="351">
                  <c:v>13.1</c:v>
                </c:pt>
                <c:pt idx="352">
                  <c:v>14.2</c:v>
                </c:pt>
                <c:pt idx="353">
                  <c:v>17.2</c:v>
                </c:pt>
                <c:pt idx="354">
                  <c:v>16</c:v>
                </c:pt>
                <c:pt idx="355">
                  <c:v>16.3</c:v>
                </c:pt>
                <c:pt idx="356">
                  <c:v>17.8</c:v>
                </c:pt>
                <c:pt idx="357">
                  <c:v>18.899999999999999</c:v>
                </c:pt>
                <c:pt idx="358">
                  <c:v>19.8</c:v>
                </c:pt>
                <c:pt idx="359">
                  <c:v>20.100000000000001</c:v>
                </c:pt>
                <c:pt idx="360">
                  <c:v>20</c:v>
                </c:pt>
                <c:pt idx="361">
                  <c:v>19.899999999999999</c:v>
                </c:pt>
                <c:pt idx="362">
                  <c:v>20.5</c:v>
                </c:pt>
                <c:pt idx="363">
                  <c:v>22.1</c:v>
                </c:pt>
                <c:pt idx="364">
                  <c:v>22.3</c:v>
                </c:pt>
                <c:pt idx="365">
                  <c:v>25</c:v>
                </c:pt>
                <c:pt idx="366">
                  <c:v>22.2</c:v>
                </c:pt>
                <c:pt idx="367">
                  <c:v>20.9</c:v>
                </c:pt>
                <c:pt idx="368">
                  <c:v>20.2</c:v>
                </c:pt>
                <c:pt idx="369">
                  <c:v>21.4</c:v>
                </c:pt>
                <c:pt idx="370">
                  <c:v>21</c:v>
                </c:pt>
                <c:pt idx="371">
                  <c:v>22</c:v>
                </c:pt>
                <c:pt idx="372">
                  <c:v>21.5</c:v>
                </c:pt>
                <c:pt idx="373">
                  <c:v>21.2</c:v>
                </c:pt>
                <c:pt idx="374">
                  <c:v>21.7</c:v>
                </c:pt>
                <c:pt idx="375">
                  <c:v>20.9</c:v>
                </c:pt>
                <c:pt idx="376">
                  <c:v>21.6</c:v>
                </c:pt>
                <c:pt idx="377">
                  <c:v>22.1</c:v>
                </c:pt>
                <c:pt idx="378">
                  <c:v>21.8</c:v>
                </c:pt>
                <c:pt idx="379">
                  <c:v>22.2</c:v>
                </c:pt>
                <c:pt idx="380">
                  <c:v>21.9</c:v>
                </c:pt>
                <c:pt idx="381">
                  <c:v>20.7</c:v>
                </c:pt>
                <c:pt idx="382">
                  <c:v>20.9</c:v>
                </c:pt>
                <c:pt idx="383">
                  <c:v>20.6</c:v>
                </c:pt>
                <c:pt idx="384">
                  <c:v>20.9</c:v>
                </c:pt>
                <c:pt idx="385">
                  <c:v>20</c:v>
                </c:pt>
                <c:pt idx="386">
                  <c:v>19.600000000000001</c:v>
                </c:pt>
                <c:pt idx="387">
                  <c:v>19.2</c:v>
                </c:pt>
                <c:pt idx="388">
                  <c:v>19.8</c:v>
                </c:pt>
                <c:pt idx="389">
                  <c:v>19.8</c:v>
                </c:pt>
                <c:pt idx="390">
                  <c:v>17.2</c:v>
                </c:pt>
                <c:pt idx="391">
                  <c:v>18.2</c:v>
                </c:pt>
                <c:pt idx="392">
                  <c:v>18.7</c:v>
                </c:pt>
                <c:pt idx="393">
                  <c:v>20</c:v>
                </c:pt>
                <c:pt idx="394">
                  <c:v>18.600000000000001</c:v>
                </c:pt>
                <c:pt idx="395">
                  <c:v>17.8</c:v>
                </c:pt>
                <c:pt idx="396">
                  <c:v>16</c:v>
                </c:pt>
                <c:pt idx="397">
                  <c:v>17.7</c:v>
                </c:pt>
                <c:pt idx="398">
                  <c:v>18.100000000000001</c:v>
                </c:pt>
                <c:pt idx="399">
                  <c:v>17.3</c:v>
                </c:pt>
                <c:pt idx="400">
                  <c:v>16.899999999999999</c:v>
                </c:pt>
                <c:pt idx="401">
                  <c:v>16.2</c:v>
                </c:pt>
                <c:pt idx="402">
                  <c:v>15.8</c:v>
                </c:pt>
                <c:pt idx="403">
                  <c:v>16.5</c:v>
                </c:pt>
                <c:pt idx="404">
                  <c:v>16.399999999999999</c:v>
                </c:pt>
                <c:pt idx="405">
                  <c:v>16.5</c:v>
                </c:pt>
                <c:pt idx="406">
                  <c:v>17</c:v>
                </c:pt>
                <c:pt idx="407">
                  <c:v>17.100000000000001</c:v>
                </c:pt>
                <c:pt idx="408">
                  <c:v>16</c:v>
                </c:pt>
                <c:pt idx="409">
                  <c:v>16.399999999999999</c:v>
                </c:pt>
                <c:pt idx="410">
                  <c:v>16.3</c:v>
                </c:pt>
                <c:pt idx="411">
                  <c:v>16</c:v>
                </c:pt>
                <c:pt idx="412">
                  <c:v>14.6</c:v>
                </c:pt>
                <c:pt idx="413">
                  <c:v>13.1</c:v>
                </c:pt>
                <c:pt idx="414">
                  <c:v>13.3</c:v>
                </c:pt>
                <c:pt idx="415">
                  <c:v>13.2</c:v>
                </c:pt>
                <c:pt idx="416">
                  <c:v>13.3</c:v>
                </c:pt>
                <c:pt idx="417">
                  <c:v>13.7</c:v>
                </c:pt>
                <c:pt idx="418">
                  <c:v>12.8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810240"/>
        <c:axId val="110811776"/>
      </c:lineChart>
      <c:catAx>
        <c:axId val="110810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5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0811776"/>
        <c:crosses val="autoZero"/>
        <c:auto val="1"/>
        <c:lblAlgn val="ctr"/>
        <c:lblOffset val="100"/>
        <c:tickLblSkip val="60"/>
        <c:tickMarkSkip val="60"/>
        <c:noMultiLvlLbl val="0"/>
      </c:catAx>
      <c:valAx>
        <c:axId val="110811776"/>
        <c:scaling>
          <c:orientation val="minMax"/>
          <c:max val="3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5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algn="ctr">
              <a:defRPr/>
            </a:pPr>
            <a:endParaRPr lang="en-US"/>
          </a:p>
        </c:txPr>
        <c:crossAx val="110810240"/>
        <c:crosses val="autoZero"/>
        <c:crossBetween val="between"/>
        <c:majorUnit val="5"/>
      </c:valAx>
      <c:spPr>
        <a:solidFill>
          <a:srgbClr val="FFFFFF"/>
        </a:solidFill>
        <a:ln w="1302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 algn="ctr">
        <a:defRPr lang="en-US" sz="1000" b="1" i="0" u="none" strike="noStrike" kern="1200" baseline="0">
          <a:solidFill>
            <a:prstClr val="black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99003322259202"/>
          <c:y val="0.14063983764395588"/>
          <c:w val="0.81395348837209303"/>
          <c:h val="0.68768393026070063"/>
        </c:manualLayout>
      </c:layout>
      <c:barChart>
        <c:barDir val="col"/>
        <c:grouping val="clustered"/>
        <c:varyColors val="0"/>
        <c:ser>
          <c:idx val="1"/>
          <c:order val="1"/>
          <c:tx>
            <c:v>recession</c:v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numRef>
              <c:f>Misery!$I$3:$I$421</c:f>
              <c:numCache>
                <c:formatCode>General</c:formatCode>
                <c:ptCount val="419"/>
                <c:pt idx="0">
                  <c:v>1980</c:v>
                </c:pt>
                <c:pt idx="1">
                  <c:v>1980</c:v>
                </c:pt>
                <c:pt idx="2">
                  <c:v>1980</c:v>
                </c:pt>
                <c:pt idx="3">
                  <c:v>1980</c:v>
                </c:pt>
                <c:pt idx="4">
                  <c:v>1980</c:v>
                </c:pt>
                <c:pt idx="5">
                  <c:v>1980</c:v>
                </c:pt>
                <c:pt idx="6">
                  <c:v>1980</c:v>
                </c:pt>
                <c:pt idx="7">
                  <c:v>1980</c:v>
                </c:pt>
                <c:pt idx="8">
                  <c:v>1980</c:v>
                </c:pt>
                <c:pt idx="9">
                  <c:v>1980</c:v>
                </c:pt>
                <c:pt idx="10">
                  <c:v>1980</c:v>
                </c:pt>
                <c:pt idx="11">
                  <c:v>1980</c:v>
                </c:pt>
                <c:pt idx="12">
                  <c:v>1981</c:v>
                </c:pt>
                <c:pt idx="13">
                  <c:v>1981</c:v>
                </c:pt>
                <c:pt idx="14">
                  <c:v>1981</c:v>
                </c:pt>
                <c:pt idx="15">
                  <c:v>1981</c:v>
                </c:pt>
                <c:pt idx="16">
                  <c:v>1981</c:v>
                </c:pt>
                <c:pt idx="17">
                  <c:v>1981</c:v>
                </c:pt>
                <c:pt idx="18">
                  <c:v>1981</c:v>
                </c:pt>
                <c:pt idx="19">
                  <c:v>1981</c:v>
                </c:pt>
                <c:pt idx="20">
                  <c:v>1981</c:v>
                </c:pt>
                <c:pt idx="21">
                  <c:v>1981</c:v>
                </c:pt>
                <c:pt idx="22">
                  <c:v>1981</c:v>
                </c:pt>
                <c:pt idx="23">
                  <c:v>1981</c:v>
                </c:pt>
                <c:pt idx="24">
                  <c:v>1982</c:v>
                </c:pt>
                <c:pt idx="25">
                  <c:v>1982</c:v>
                </c:pt>
                <c:pt idx="26">
                  <c:v>1982</c:v>
                </c:pt>
                <c:pt idx="27">
                  <c:v>1982</c:v>
                </c:pt>
                <c:pt idx="28">
                  <c:v>1982</c:v>
                </c:pt>
                <c:pt idx="29">
                  <c:v>1982</c:v>
                </c:pt>
                <c:pt idx="30">
                  <c:v>1982</c:v>
                </c:pt>
                <c:pt idx="31">
                  <c:v>1982</c:v>
                </c:pt>
                <c:pt idx="32">
                  <c:v>1982</c:v>
                </c:pt>
                <c:pt idx="33">
                  <c:v>1982</c:v>
                </c:pt>
                <c:pt idx="34">
                  <c:v>1982</c:v>
                </c:pt>
                <c:pt idx="35">
                  <c:v>1982</c:v>
                </c:pt>
                <c:pt idx="36">
                  <c:v>1983</c:v>
                </c:pt>
                <c:pt idx="37">
                  <c:v>1983</c:v>
                </c:pt>
                <c:pt idx="38">
                  <c:v>1983</c:v>
                </c:pt>
                <c:pt idx="39">
                  <c:v>1983</c:v>
                </c:pt>
                <c:pt idx="40">
                  <c:v>1983</c:v>
                </c:pt>
                <c:pt idx="41">
                  <c:v>1983</c:v>
                </c:pt>
                <c:pt idx="42">
                  <c:v>1983</c:v>
                </c:pt>
                <c:pt idx="43">
                  <c:v>1983</c:v>
                </c:pt>
                <c:pt idx="44">
                  <c:v>1983</c:v>
                </c:pt>
                <c:pt idx="45">
                  <c:v>1983</c:v>
                </c:pt>
                <c:pt idx="46">
                  <c:v>1983</c:v>
                </c:pt>
                <c:pt idx="47">
                  <c:v>1983</c:v>
                </c:pt>
                <c:pt idx="48">
                  <c:v>1984</c:v>
                </c:pt>
                <c:pt idx="49">
                  <c:v>1984</c:v>
                </c:pt>
                <c:pt idx="50">
                  <c:v>1984</c:v>
                </c:pt>
                <c:pt idx="51">
                  <c:v>1984</c:v>
                </c:pt>
                <c:pt idx="52">
                  <c:v>1984</c:v>
                </c:pt>
                <c:pt idx="53">
                  <c:v>1984</c:v>
                </c:pt>
                <c:pt idx="54">
                  <c:v>1984</c:v>
                </c:pt>
                <c:pt idx="55">
                  <c:v>1984</c:v>
                </c:pt>
                <c:pt idx="56">
                  <c:v>1984</c:v>
                </c:pt>
                <c:pt idx="57">
                  <c:v>1984</c:v>
                </c:pt>
                <c:pt idx="58">
                  <c:v>1984</c:v>
                </c:pt>
                <c:pt idx="59">
                  <c:v>1984</c:v>
                </c:pt>
                <c:pt idx="60">
                  <c:v>1985</c:v>
                </c:pt>
                <c:pt idx="61">
                  <c:v>1985</c:v>
                </c:pt>
                <c:pt idx="62">
                  <c:v>1985</c:v>
                </c:pt>
                <c:pt idx="63">
                  <c:v>1985</c:v>
                </c:pt>
                <c:pt idx="64">
                  <c:v>1985</c:v>
                </c:pt>
                <c:pt idx="65">
                  <c:v>1985</c:v>
                </c:pt>
                <c:pt idx="66">
                  <c:v>1985</c:v>
                </c:pt>
                <c:pt idx="67">
                  <c:v>1985</c:v>
                </c:pt>
                <c:pt idx="68">
                  <c:v>1985</c:v>
                </c:pt>
                <c:pt idx="69">
                  <c:v>1985</c:v>
                </c:pt>
                <c:pt idx="70">
                  <c:v>1985</c:v>
                </c:pt>
                <c:pt idx="71">
                  <c:v>1985</c:v>
                </c:pt>
                <c:pt idx="72">
                  <c:v>1986</c:v>
                </c:pt>
                <c:pt idx="73">
                  <c:v>1986</c:v>
                </c:pt>
                <c:pt idx="74">
                  <c:v>1986</c:v>
                </c:pt>
                <c:pt idx="75">
                  <c:v>1986</c:v>
                </c:pt>
                <c:pt idx="76">
                  <c:v>1986</c:v>
                </c:pt>
                <c:pt idx="77">
                  <c:v>1986</c:v>
                </c:pt>
                <c:pt idx="78">
                  <c:v>1986</c:v>
                </c:pt>
                <c:pt idx="79">
                  <c:v>1986</c:v>
                </c:pt>
                <c:pt idx="80">
                  <c:v>1986</c:v>
                </c:pt>
                <c:pt idx="81">
                  <c:v>1986</c:v>
                </c:pt>
                <c:pt idx="82">
                  <c:v>1986</c:v>
                </c:pt>
                <c:pt idx="83">
                  <c:v>1986</c:v>
                </c:pt>
                <c:pt idx="84">
                  <c:v>1987</c:v>
                </c:pt>
                <c:pt idx="85">
                  <c:v>1987</c:v>
                </c:pt>
                <c:pt idx="86">
                  <c:v>1987</c:v>
                </c:pt>
                <c:pt idx="87">
                  <c:v>1987</c:v>
                </c:pt>
                <c:pt idx="88">
                  <c:v>1987</c:v>
                </c:pt>
                <c:pt idx="89">
                  <c:v>1987</c:v>
                </c:pt>
                <c:pt idx="90">
                  <c:v>1987</c:v>
                </c:pt>
                <c:pt idx="91">
                  <c:v>1987</c:v>
                </c:pt>
                <c:pt idx="92">
                  <c:v>1987</c:v>
                </c:pt>
                <c:pt idx="93">
                  <c:v>1987</c:v>
                </c:pt>
                <c:pt idx="94">
                  <c:v>1987</c:v>
                </c:pt>
                <c:pt idx="95">
                  <c:v>1987</c:v>
                </c:pt>
                <c:pt idx="96">
                  <c:v>1988</c:v>
                </c:pt>
                <c:pt idx="97">
                  <c:v>1988</c:v>
                </c:pt>
                <c:pt idx="98">
                  <c:v>1988</c:v>
                </c:pt>
                <c:pt idx="99">
                  <c:v>1988</c:v>
                </c:pt>
                <c:pt idx="100">
                  <c:v>1988</c:v>
                </c:pt>
                <c:pt idx="101">
                  <c:v>1988</c:v>
                </c:pt>
                <c:pt idx="102">
                  <c:v>1988</c:v>
                </c:pt>
                <c:pt idx="103">
                  <c:v>1988</c:v>
                </c:pt>
                <c:pt idx="104">
                  <c:v>1988</c:v>
                </c:pt>
                <c:pt idx="105">
                  <c:v>1988</c:v>
                </c:pt>
                <c:pt idx="106">
                  <c:v>1988</c:v>
                </c:pt>
                <c:pt idx="107">
                  <c:v>1988</c:v>
                </c:pt>
                <c:pt idx="108">
                  <c:v>1989</c:v>
                </c:pt>
                <c:pt idx="109">
                  <c:v>1989</c:v>
                </c:pt>
                <c:pt idx="110">
                  <c:v>1989</c:v>
                </c:pt>
                <c:pt idx="111">
                  <c:v>1989</c:v>
                </c:pt>
                <c:pt idx="112">
                  <c:v>1989</c:v>
                </c:pt>
                <c:pt idx="113">
                  <c:v>1989</c:v>
                </c:pt>
                <c:pt idx="114">
                  <c:v>1989</c:v>
                </c:pt>
                <c:pt idx="115">
                  <c:v>1989</c:v>
                </c:pt>
                <c:pt idx="116">
                  <c:v>1989</c:v>
                </c:pt>
                <c:pt idx="117">
                  <c:v>1989</c:v>
                </c:pt>
                <c:pt idx="118">
                  <c:v>1989</c:v>
                </c:pt>
                <c:pt idx="119">
                  <c:v>1989</c:v>
                </c:pt>
                <c:pt idx="120">
                  <c:v>1990</c:v>
                </c:pt>
                <c:pt idx="121">
                  <c:v>1990</c:v>
                </c:pt>
                <c:pt idx="122">
                  <c:v>1990</c:v>
                </c:pt>
                <c:pt idx="123">
                  <c:v>1990</c:v>
                </c:pt>
                <c:pt idx="124">
                  <c:v>1990</c:v>
                </c:pt>
                <c:pt idx="125">
                  <c:v>1990</c:v>
                </c:pt>
                <c:pt idx="126">
                  <c:v>1990</c:v>
                </c:pt>
                <c:pt idx="127">
                  <c:v>1990</c:v>
                </c:pt>
                <c:pt idx="128">
                  <c:v>1990</c:v>
                </c:pt>
                <c:pt idx="129">
                  <c:v>1990</c:v>
                </c:pt>
                <c:pt idx="130">
                  <c:v>1990</c:v>
                </c:pt>
                <c:pt idx="131">
                  <c:v>1990</c:v>
                </c:pt>
                <c:pt idx="132">
                  <c:v>1991</c:v>
                </c:pt>
                <c:pt idx="133">
                  <c:v>1991</c:v>
                </c:pt>
                <c:pt idx="134">
                  <c:v>1991</c:v>
                </c:pt>
                <c:pt idx="135">
                  <c:v>1991</c:v>
                </c:pt>
                <c:pt idx="136">
                  <c:v>1991</c:v>
                </c:pt>
                <c:pt idx="137">
                  <c:v>1991</c:v>
                </c:pt>
                <c:pt idx="138">
                  <c:v>1991</c:v>
                </c:pt>
                <c:pt idx="139">
                  <c:v>1991</c:v>
                </c:pt>
                <c:pt idx="140">
                  <c:v>1991</c:v>
                </c:pt>
                <c:pt idx="141">
                  <c:v>1991</c:v>
                </c:pt>
                <c:pt idx="142">
                  <c:v>1991</c:v>
                </c:pt>
                <c:pt idx="143">
                  <c:v>1991</c:v>
                </c:pt>
                <c:pt idx="144">
                  <c:v>1992</c:v>
                </c:pt>
                <c:pt idx="145">
                  <c:v>1992</c:v>
                </c:pt>
                <c:pt idx="146">
                  <c:v>1992</c:v>
                </c:pt>
                <c:pt idx="147">
                  <c:v>1992</c:v>
                </c:pt>
                <c:pt idx="148">
                  <c:v>1992</c:v>
                </c:pt>
                <c:pt idx="149">
                  <c:v>1992</c:v>
                </c:pt>
                <c:pt idx="150">
                  <c:v>1992</c:v>
                </c:pt>
                <c:pt idx="151">
                  <c:v>1992</c:v>
                </c:pt>
                <c:pt idx="152">
                  <c:v>1992</c:v>
                </c:pt>
                <c:pt idx="153">
                  <c:v>1992</c:v>
                </c:pt>
                <c:pt idx="154">
                  <c:v>1992</c:v>
                </c:pt>
                <c:pt idx="155">
                  <c:v>1992</c:v>
                </c:pt>
                <c:pt idx="156">
                  <c:v>1993</c:v>
                </c:pt>
                <c:pt idx="157">
                  <c:v>1993</c:v>
                </c:pt>
                <c:pt idx="158">
                  <c:v>1993</c:v>
                </c:pt>
                <c:pt idx="159">
                  <c:v>1993</c:v>
                </c:pt>
                <c:pt idx="160">
                  <c:v>1993</c:v>
                </c:pt>
                <c:pt idx="161">
                  <c:v>1993</c:v>
                </c:pt>
                <c:pt idx="162">
                  <c:v>1993</c:v>
                </c:pt>
                <c:pt idx="163">
                  <c:v>1993</c:v>
                </c:pt>
                <c:pt idx="164">
                  <c:v>1993</c:v>
                </c:pt>
                <c:pt idx="165">
                  <c:v>1993</c:v>
                </c:pt>
                <c:pt idx="166">
                  <c:v>1993</c:v>
                </c:pt>
                <c:pt idx="167">
                  <c:v>1993</c:v>
                </c:pt>
                <c:pt idx="168">
                  <c:v>1994</c:v>
                </c:pt>
                <c:pt idx="169">
                  <c:v>1994</c:v>
                </c:pt>
                <c:pt idx="170">
                  <c:v>1994</c:v>
                </c:pt>
                <c:pt idx="171">
                  <c:v>1994</c:v>
                </c:pt>
                <c:pt idx="172">
                  <c:v>1994</c:v>
                </c:pt>
                <c:pt idx="173">
                  <c:v>1994</c:v>
                </c:pt>
                <c:pt idx="174">
                  <c:v>1994</c:v>
                </c:pt>
                <c:pt idx="175">
                  <c:v>1994</c:v>
                </c:pt>
                <c:pt idx="176">
                  <c:v>1994</c:v>
                </c:pt>
                <c:pt idx="177">
                  <c:v>1994</c:v>
                </c:pt>
                <c:pt idx="178">
                  <c:v>1994</c:v>
                </c:pt>
                <c:pt idx="179">
                  <c:v>1994</c:v>
                </c:pt>
                <c:pt idx="180">
                  <c:v>1995</c:v>
                </c:pt>
                <c:pt idx="181">
                  <c:v>1995</c:v>
                </c:pt>
                <c:pt idx="182">
                  <c:v>1995</c:v>
                </c:pt>
                <c:pt idx="183">
                  <c:v>1995</c:v>
                </c:pt>
                <c:pt idx="184">
                  <c:v>1995</c:v>
                </c:pt>
                <c:pt idx="185">
                  <c:v>1995</c:v>
                </c:pt>
                <c:pt idx="186">
                  <c:v>1995</c:v>
                </c:pt>
                <c:pt idx="187">
                  <c:v>1995</c:v>
                </c:pt>
                <c:pt idx="188">
                  <c:v>1995</c:v>
                </c:pt>
                <c:pt idx="189">
                  <c:v>1995</c:v>
                </c:pt>
                <c:pt idx="190">
                  <c:v>1995</c:v>
                </c:pt>
                <c:pt idx="191">
                  <c:v>1995</c:v>
                </c:pt>
                <c:pt idx="192">
                  <c:v>1996</c:v>
                </c:pt>
                <c:pt idx="193">
                  <c:v>1996</c:v>
                </c:pt>
                <c:pt idx="194">
                  <c:v>1996</c:v>
                </c:pt>
                <c:pt idx="195">
                  <c:v>1996</c:v>
                </c:pt>
                <c:pt idx="196">
                  <c:v>1996</c:v>
                </c:pt>
                <c:pt idx="197">
                  <c:v>1996</c:v>
                </c:pt>
                <c:pt idx="198">
                  <c:v>1996</c:v>
                </c:pt>
                <c:pt idx="199">
                  <c:v>1996</c:v>
                </c:pt>
                <c:pt idx="200">
                  <c:v>1996</c:v>
                </c:pt>
                <c:pt idx="201">
                  <c:v>1996</c:v>
                </c:pt>
                <c:pt idx="202">
                  <c:v>1996</c:v>
                </c:pt>
                <c:pt idx="203">
                  <c:v>1996</c:v>
                </c:pt>
                <c:pt idx="204">
                  <c:v>1997</c:v>
                </c:pt>
                <c:pt idx="205">
                  <c:v>1997</c:v>
                </c:pt>
                <c:pt idx="206">
                  <c:v>1997</c:v>
                </c:pt>
                <c:pt idx="207">
                  <c:v>1997</c:v>
                </c:pt>
                <c:pt idx="208">
                  <c:v>1997</c:v>
                </c:pt>
                <c:pt idx="209">
                  <c:v>1997</c:v>
                </c:pt>
                <c:pt idx="210">
                  <c:v>1997</c:v>
                </c:pt>
                <c:pt idx="211">
                  <c:v>1997</c:v>
                </c:pt>
                <c:pt idx="212">
                  <c:v>1997</c:v>
                </c:pt>
                <c:pt idx="213">
                  <c:v>1997</c:v>
                </c:pt>
                <c:pt idx="214">
                  <c:v>1997</c:v>
                </c:pt>
                <c:pt idx="215">
                  <c:v>1997</c:v>
                </c:pt>
                <c:pt idx="216">
                  <c:v>1998</c:v>
                </c:pt>
                <c:pt idx="217">
                  <c:v>1998</c:v>
                </c:pt>
                <c:pt idx="218">
                  <c:v>1998</c:v>
                </c:pt>
                <c:pt idx="219">
                  <c:v>1998</c:v>
                </c:pt>
                <c:pt idx="220">
                  <c:v>1998</c:v>
                </c:pt>
                <c:pt idx="221">
                  <c:v>1998</c:v>
                </c:pt>
                <c:pt idx="222">
                  <c:v>1998</c:v>
                </c:pt>
                <c:pt idx="223">
                  <c:v>1998</c:v>
                </c:pt>
                <c:pt idx="224">
                  <c:v>1998</c:v>
                </c:pt>
                <c:pt idx="225">
                  <c:v>1998</c:v>
                </c:pt>
                <c:pt idx="226">
                  <c:v>1998</c:v>
                </c:pt>
                <c:pt idx="227">
                  <c:v>1998</c:v>
                </c:pt>
                <c:pt idx="228">
                  <c:v>1999</c:v>
                </c:pt>
                <c:pt idx="229">
                  <c:v>1999</c:v>
                </c:pt>
                <c:pt idx="230">
                  <c:v>1999</c:v>
                </c:pt>
                <c:pt idx="231">
                  <c:v>1999</c:v>
                </c:pt>
                <c:pt idx="232">
                  <c:v>1999</c:v>
                </c:pt>
                <c:pt idx="233">
                  <c:v>1999</c:v>
                </c:pt>
                <c:pt idx="234">
                  <c:v>1999</c:v>
                </c:pt>
                <c:pt idx="235">
                  <c:v>1999</c:v>
                </c:pt>
                <c:pt idx="236">
                  <c:v>1999</c:v>
                </c:pt>
                <c:pt idx="237">
                  <c:v>1999</c:v>
                </c:pt>
                <c:pt idx="238">
                  <c:v>1999</c:v>
                </c:pt>
                <c:pt idx="239">
                  <c:v>1999</c:v>
                </c:pt>
                <c:pt idx="240">
                  <c:v>2000</c:v>
                </c:pt>
                <c:pt idx="241">
                  <c:v>2000</c:v>
                </c:pt>
                <c:pt idx="242">
                  <c:v>2000</c:v>
                </c:pt>
                <c:pt idx="243">
                  <c:v>2000</c:v>
                </c:pt>
                <c:pt idx="244">
                  <c:v>2000</c:v>
                </c:pt>
                <c:pt idx="245">
                  <c:v>2000</c:v>
                </c:pt>
                <c:pt idx="246">
                  <c:v>2000</c:v>
                </c:pt>
                <c:pt idx="247">
                  <c:v>2000</c:v>
                </c:pt>
                <c:pt idx="248">
                  <c:v>2000</c:v>
                </c:pt>
                <c:pt idx="249">
                  <c:v>2000</c:v>
                </c:pt>
                <c:pt idx="250">
                  <c:v>2000</c:v>
                </c:pt>
                <c:pt idx="251">
                  <c:v>2000</c:v>
                </c:pt>
                <c:pt idx="252">
                  <c:v>2001</c:v>
                </c:pt>
                <c:pt idx="253">
                  <c:v>2001</c:v>
                </c:pt>
                <c:pt idx="254">
                  <c:v>2001</c:v>
                </c:pt>
                <c:pt idx="255">
                  <c:v>2001</c:v>
                </c:pt>
                <c:pt idx="256">
                  <c:v>2001</c:v>
                </c:pt>
                <c:pt idx="257">
                  <c:v>2001</c:v>
                </c:pt>
                <c:pt idx="258">
                  <c:v>2001</c:v>
                </c:pt>
                <c:pt idx="259">
                  <c:v>2001</c:v>
                </c:pt>
                <c:pt idx="260">
                  <c:v>2001</c:v>
                </c:pt>
                <c:pt idx="261">
                  <c:v>2001</c:v>
                </c:pt>
                <c:pt idx="262">
                  <c:v>2001</c:v>
                </c:pt>
                <c:pt idx="263">
                  <c:v>2001</c:v>
                </c:pt>
                <c:pt idx="264">
                  <c:v>2002</c:v>
                </c:pt>
                <c:pt idx="265">
                  <c:v>2002</c:v>
                </c:pt>
                <c:pt idx="266">
                  <c:v>2002</c:v>
                </c:pt>
                <c:pt idx="267">
                  <c:v>2002</c:v>
                </c:pt>
                <c:pt idx="268">
                  <c:v>2002</c:v>
                </c:pt>
                <c:pt idx="269">
                  <c:v>2002</c:v>
                </c:pt>
                <c:pt idx="270">
                  <c:v>2002</c:v>
                </c:pt>
                <c:pt idx="271">
                  <c:v>2002</c:v>
                </c:pt>
                <c:pt idx="272">
                  <c:v>2002</c:v>
                </c:pt>
                <c:pt idx="273">
                  <c:v>2002</c:v>
                </c:pt>
                <c:pt idx="274">
                  <c:v>2002</c:v>
                </c:pt>
                <c:pt idx="275">
                  <c:v>2002</c:v>
                </c:pt>
                <c:pt idx="276">
                  <c:v>2003</c:v>
                </c:pt>
                <c:pt idx="277">
                  <c:v>2003</c:v>
                </c:pt>
                <c:pt idx="278">
                  <c:v>2003</c:v>
                </c:pt>
                <c:pt idx="279">
                  <c:v>2003</c:v>
                </c:pt>
                <c:pt idx="280">
                  <c:v>2003</c:v>
                </c:pt>
                <c:pt idx="281">
                  <c:v>2003</c:v>
                </c:pt>
                <c:pt idx="282">
                  <c:v>2003</c:v>
                </c:pt>
                <c:pt idx="283">
                  <c:v>2003</c:v>
                </c:pt>
                <c:pt idx="284">
                  <c:v>2003</c:v>
                </c:pt>
                <c:pt idx="285">
                  <c:v>2003</c:v>
                </c:pt>
                <c:pt idx="286">
                  <c:v>2003</c:v>
                </c:pt>
                <c:pt idx="287">
                  <c:v>2003</c:v>
                </c:pt>
                <c:pt idx="288">
                  <c:v>2004</c:v>
                </c:pt>
                <c:pt idx="289">
                  <c:v>2004</c:v>
                </c:pt>
                <c:pt idx="290">
                  <c:v>2004</c:v>
                </c:pt>
                <c:pt idx="291">
                  <c:v>2004</c:v>
                </c:pt>
                <c:pt idx="292">
                  <c:v>2004</c:v>
                </c:pt>
                <c:pt idx="293">
                  <c:v>2004</c:v>
                </c:pt>
                <c:pt idx="294">
                  <c:v>2004</c:v>
                </c:pt>
                <c:pt idx="295">
                  <c:v>2004</c:v>
                </c:pt>
                <c:pt idx="296">
                  <c:v>2004</c:v>
                </c:pt>
                <c:pt idx="297">
                  <c:v>2004</c:v>
                </c:pt>
                <c:pt idx="298">
                  <c:v>2004</c:v>
                </c:pt>
                <c:pt idx="299">
                  <c:v>2004</c:v>
                </c:pt>
                <c:pt idx="300">
                  <c:v>2005</c:v>
                </c:pt>
                <c:pt idx="301">
                  <c:v>2005</c:v>
                </c:pt>
                <c:pt idx="302">
                  <c:v>2005</c:v>
                </c:pt>
                <c:pt idx="303">
                  <c:v>2005</c:v>
                </c:pt>
                <c:pt idx="304">
                  <c:v>2005</c:v>
                </c:pt>
                <c:pt idx="305">
                  <c:v>2005</c:v>
                </c:pt>
                <c:pt idx="306">
                  <c:v>2005</c:v>
                </c:pt>
                <c:pt idx="307">
                  <c:v>2005</c:v>
                </c:pt>
                <c:pt idx="308">
                  <c:v>2005</c:v>
                </c:pt>
                <c:pt idx="309">
                  <c:v>2005</c:v>
                </c:pt>
                <c:pt idx="310">
                  <c:v>2005</c:v>
                </c:pt>
                <c:pt idx="311">
                  <c:v>2005</c:v>
                </c:pt>
                <c:pt idx="312">
                  <c:v>2006</c:v>
                </c:pt>
                <c:pt idx="313">
                  <c:v>2006</c:v>
                </c:pt>
                <c:pt idx="314">
                  <c:v>2006</c:v>
                </c:pt>
                <c:pt idx="315">
                  <c:v>2006</c:v>
                </c:pt>
                <c:pt idx="316">
                  <c:v>2006</c:v>
                </c:pt>
                <c:pt idx="317">
                  <c:v>2006</c:v>
                </c:pt>
                <c:pt idx="318">
                  <c:v>2006</c:v>
                </c:pt>
                <c:pt idx="319">
                  <c:v>2006</c:v>
                </c:pt>
                <c:pt idx="320">
                  <c:v>2006</c:v>
                </c:pt>
                <c:pt idx="321">
                  <c:v>2006</c:v>
                </c:pt>
                <c:pt idx="322">
                  <c:v>2006</c:v>
                </c:pt>
                <c:pt idx="323">
                  <c:v>2006</c:v>
                </c:pt>
                <c:pt idx="324">
                  <c:v>2007</c:v>
                </c:pt>
                <c:pt idx="325">
                  <c:v>2007</c:v>
                </c:pt>
                <c:pt idx="326">
                  <c:v>2007</c:v>
                </c:pt>
                <c:pt idx="327">
                  <c:v>2007</c:v>
                </c:pt>
                <c:pt idx="328">
                  <c:v>2007</c:v>
                </c:pt>
                <c:pt idx="329">
                  <c:v>2007</c:v>
                </c:pt>
                <c:pt idx="330">
                  <c:v>2007</c:v>
                </c:pt>
                <c:pt idx="331">
                  <c:v>2007</c:v>
                </c:pt>
                <c:pt idx="332">
                  <c:v>2007</c:v>
                </c:pt>
                <c:pt idx="333">
                  <c:v>2007</c:v>
                </c:pt>
                <c:pt idx="334">
                  <c:v>2007</c:v>
                </c:pt>
                <c:pt idx="335">
                  <c:v>2007</c:v>
                </c:pt>
                <c:pt idx="336">
                  <c:v>2008</c:v>
                </c:pt>
                <c:pt idx="337">
                  <c:v>2008</c:v>
                </c:pt>
                <c:pt idx="338">
                  <c:v>2008</c:v>
                </c:pt>
                <c:pt idx="339">
                  <c:v>2008</c:v>
                </c:pt>
                <c:pt idx="340">
                  <c:v>2008</c:v>
                </c:pt>
                <c:pt idx="341">
                  <c:v>2008</c:v>
                </c:pt>
                <c:pt idx="342">
                  <c:v>2008</c:v>
                </c:pt>
                <c:pt idx="343">
                  <c:v>2008</c:v>
                </c:pt>
                <c:pt idx="344">
                  <c:v>2008</c:v>
                </c:pt>
                <c:pt idx="345">
                  <c:v>2008</c:v>
                </c:pt>
                <c:pt idx="346">
                  <c:v>2008</c:v>
                </c:pt>
                <c:pt idx="347">
                  <c:v>2008</c:v>
                </c:pt>
                <c:pt idx="348">
                  <c:v>2009</c:v>
                </c:pt>
                <c:pt idx="349">
                  <c:v>2009</c:v>
                </c:pt>
                <c:pt idx="350">
                  <c:v>2009</c:v>
                </c:pt>
                <c:pt idx="351">
                  <c:v>2009</c:v>
                </c:pt>
                <c:pt idx="352">
                  <c:v>2009</c:v>
                </c:pt>
                <c:pt idx="353">
                  <c:v>2009</c:v>
                </c:pt>
                <c:pt idx="354">
                  <c:v>2009</c:v>
                </c:pt>
                <c:pt idx="355">
                  <c:v>2009</c:v>
                </c:pt>
                <c:pt idx="356">
                  <c:v>2009</c:v>
                </c:pt>
                <c:pt idx="357">
                  <c:v>2009</c:v>
                </c:pt>
                <c:pt idx="358">
                  <c:v>2009</c:v>
                </c:pt>
                <c:pt idx="359">
                  <c:v>2009</c:v>
                </c:pt>
                <c:pt idx="360">
                  <c:v>2010</c:v>
                </c:pt>
                <c:pt idx="361">
                  <c:v>2010</c:v>
                </c:pt>
                <c:pt idx="362">
                  <c:v>2010</c:v>
                </c:pt>
                <c:pt idx="363">
                  <c:v>2010</c:v>
                </c:pt>
                <c:pt idx="364">
                  <c:v>2010</c:v>
                </c:pt>
                <c:pt idx="365">
                  <c:v>2010</c:v>
                </c:pt>
                <c:pt idx="366">
                  <c:v>2010</c:v>
                </c:pt>
                <c:pt idx="367">
                  <c:v>2010</c:v>
                </c:pt>
                <c:pt idx="368">
                  <c:v>2010</c:v>
                </c:pt>
                <c:pt idx="369">
                  <c:v>2010</c:v>
                </c:pt>
                <c:pt idx="370">
                  <c:v>2010</c:v>
                </c:pt>
                <c:pt idx="371">
                  <c:v>2010</c:v>
                </c:pt>
                <c:pt idx="372">
                  <c:v>2011</c:v>
                </c:pt>
                <c:pt idx="373">
                  <c:v>2011</c:v>
                </c:pt>
                <c:pt idx="374">
                  <c:v>2011</c:v>
                </c:pt>
                <c:pt idx="375">
                  <c:v>2011</c:v>
                </c:pt>
                <c:pt idx="376">
                  <c:v>2011</c:v>
                </c:pt>
                <c:pt idx="377">
                  <c:v>2011</c:v>
                </c:pt>
                <c:pt idx="378">
                  <c:v>2011</c:v>
                </c:pt>
                <c:pt idx="379">
                  <c:v>2011</c:v>
                </c:pt>
                <c:pt idx="380">
                  <c:v>2011</c:v>
                </c:pt>
                <c:pt idx="381">
                  <c:v>2011</c:v>
                </c:pt>
                <c:pt idx="382">
                  <c:v>2011</c:v>
                </c:pt>
                <c:pt idx="383">
                  <c:v>2011</c:v>
                </c:pt>
                <c:pt idx="384">
                  <c:v>2012</c:v>
                </c:pt>
                <c:pt idx="385">
                  <c:v>2012</c:v>
                </c:pt>
                <c:pt idx="386">
                  <c:v>2012</c:v>
                </c:pt>
                <c:pt idx="387">
                  <c:v>2012</c:v>
                </c:pt>
                <c:pt idx="388">
                  <c:v>2012</c:v>
                </c:pt>
                <c:pt idx="389">
                  <c:v>2012</c:v>
                </c:pt>
                <c:pt idx="390">
                  <c:v>2012</c:v>
                </c:pt>
                <c:pt idx="391">
                  <c:v>2012</c:v>
                </c:pt>
                <c:pt idx="392">
                  <c:v>2012</c:v>
                </c:pt>
                <c:pt idx="393">
                  <c:v>2012</c:v>
                </c:pt>
                <c:pt idx="394">
                  <c:v>2012</c:v>
                </c:pt>
                <c:pt idx="395">
                  <c:v>2012</c:v>
                </c:pt>
                <c:pt idx="396">
                  <c:v>2013</c:v>
                </c:pt>
                <c:pt idx="397">
                  <c:v>2013</c:v>
                </c:pt>
                <c:pt idx="398">
                  <c:v>2013</c:v>
                </c:pt>
                <c:pt idx="399">
                  <c:v>2013</c:v>
                </c:pt>
                <c:pt idx="400">
                  <c:v>2013</c:v>
                </c:pt>
                <c:pt idx="401">
                  <c:v>2013</c:v>
                </c:pt>
                <c:pt idx="402">
                  <c:v>2013</c:v>
                </c:pt>
                <c:pt idx="403">
                  <c:v>2013</c:v>
                </c:pt>
                <c:pt idx="404">
                  <c:v>2013</c:v>
                </c:pt>
                <c:pt idx="405">
                  <c:v>2013</c:v>
                </c:pt>
                <c:pt idx="406">
                  <c:v>2013</c:v>
                </c:pt>
                <c:pt idx="407">
                  <c:v>2013</c:v>
                </c:pt>
                <c:pt idx="408">
                  <c:v>2014</c:v>
                </c:pt>
                <c:pt idx="409">
                  <c:v>2014</c:v>
                </c:pt>
                <c:pt idx="410">
                  <c:v>2014</c:v>
                </c:pt>
                <c:pt idx="411">
                  <c:v>2014</c:v>
                </c:pt>
                <c:pt idx="412">
                  <c:v>2014</c:v>
                </c:pt>
                <c:pt idx="413">
                  <c:v>2014</c:v>
                </c:pt>
                <c:pt idx="414">
                  <c:v>2014</c:v>
                </c:pt>
                <c:pt idx="415">
                  <c:v>2014</c:v>
                </c:pt>
                <c:pt idx="416">
                  <c:v>2014</c:v>
                </c:pt>
                <c:pt idx="417">
                  <c:v>2014</c:v>
                </c:pt>
                <c:pt idx="418">
                  <c:v>2014</c:v>
                </c:pt>
              </c:numCache>
            </c:numRef>
          </c:cat>
          <c:val>
            <c:numRef>
              <c:f>Misery!$L$3:$L$421</c:f>
              <c:numCache>
                <c:formatCode>General</c:formatCode>
                <c:ptCount val="419"/>
                <c:pt idx="0">
                  <c:v>10000</c:v>
                </c:pt>
                <c:pt idx="1">
                  <c:v>10000</c:v>
                </c:pt>
                <c:pt idx="2">
                  <c:v>10000</c:v>
                </c:pt>
                <c:pt idx="3">
                  <c:v>10000</c:v>
                </c:pt>
                <c:pt idx="4">
                  <c:v>10000</c:v>
                </c:pt>
                <c:pt idx="5">
                  <c:v>10000</c:v>
                </c:pt>
                <c:pt idx="6">
                  <c:v>10000</c:v>
                </c:pt>
                <c:pt idx="17">
                  <c:v>10000</c:v>
                </c:pt>
                <c:pt idx="18">
                  <c:v>10000</c:v>
                </c:pt>
                <c:pt idx="19">
                  <c:v>10000</c:v>
                </c:pt>
                <c:pt idx="20">
                  <c:v>10000</c:v>
                </c:pt>
                <c:pt idx="21">
                  <c:v>10000</c:v>
                </c:pt>
                <c:pt idx="22">
                  <c:v>10000</c:v>
                </c:pt>
                <c:pt idx="23">
                  <c:v>10000</c:v>
                </c:pt>
                <c:pt idx="24">
                  <c:v>10000</c:v>
                </c:pt>
                <c:pt idx="25">
                  <c:v>10000</c:v>
                </c:pt>
                <c:pt idx="26">
                  <c:v>10000</c:v>
                </c:pt>
                <c:pt idx="27">
                  <c:v>10000</c:v>
                </c:pt>
                <c:pt idx="28">
                  <c:v>10000</c:v>
                </c:pt>
                <c:pt idx="29">
                  <c:v>10000</c:v>
                </c:pt>
                <c:pt idx="30">
                  <c:v>10000</c:v>
                </c:pt>
                <c:pt idx="31">
                  <c:v>10000</c:v>
                </c:pt>
                <c:pt idx="32">
                  <c:v>10000</c:v>
                </c:pt>
                <c:pt idx="33">
                  <c:v>10000</c:v>
                </c:pt>
                <c:pt idx="34">
                  <c:v>10000</c:v>
                </c:pt>
                <c:pt idx="126">
                  <c:v>10000</c:v>
                </c:pt>
                <c:pt idx="127">
                  <c:v>10000</c:v>
                </c:pt>
                <c:pt idx="128">
                  <c:v>10000</c:v>
                </c:pt>
                <c:pt idx="129">
                  <c:v>10000</c:v>
                </c:pt>
                <c:pt idx="130">
                  <c:v>10000</c:v>
                </c:pt>
                <c:pt idx="131">
                  <c:v>10000</c:v>
                </c:pt>
                <c:pt idx="132">
                  <c:v>10000</c:v>
                </c:pt>
                <c:pt idx="133">
                  <c:v>10000</c:v>
                </c:pt>
                <c:pt idx="134">
                  <c:v>10000</c:v>
                </c:pt>
                <c:pt idx="254">
                  <c:v>10000</c:v>
                </c:pt>
                <c:pt idx="255">
                  <c:v>10000</c:v>
                </c:pt>
                <c:pt idx="256">
                  <c:v>10000</c:v>
                </c:pt>
                <c:pt idx="257">
                  <c:v>10000</c:v>
                </c:pt>
                <c:pt idx="258">
                  <c:v>10000</c:v>
                </c:pt>
                <c:pt idx="259">
                  <c:v>10000</c:v>
                </c:pt>
                <c:pt idx="260">
                  <c:v>10000</c:v>
                </c:pt>
                <c:pt idx="261">
                  <c:v>10000</c:v>
                </c:pt>
                <c:pt idx="262">
                  <c:v>10000</c:v>
                </c:pt>
                <c:pt idx="335">
                  <c:v>10000</c:v>
                </c:pt>
                <c:pt idx="336">
                  <c:v>10000</c:v>
                </c:pt>
                <c:pt idx="337">
                  <c:v>10000</c:v>
                </c:pt>
                <c:pt idx="338">
                  <c:v>10000</c:v>
                </c:pt>
                <c:pt idx="339">
                  <c:v>10000</c:v>
                </c:pt>
                <c:pt idx="340">
                  <c:v>10000</c:v>
                </c:pt>
                <c:pt idx="341">
                  <c:v>10000</c:v>
                </c:pt>
                <c:pt idx="342">
                  <c:v>10000</c:v>
                </c:pt>
                <c:pt idx="343">
                  <c:v>10000</c:v>
                </c:pt>
                <c:pt idx="344">
                  <c:v>10000</c:v>
                </c:pt>
                <c:pt idx="345">
                  <c:v>10000</c:v>
                </c:pt>
                <c:pt idx="346">
                  <c:v>10000</c:v>
                </c:pt>
                <c:pt idx="347">
                  <c:v>10000</c:v>
                </c:pt>
                <c:pt idx="348">
                  <c:v>10000</c:v>
                </c:pt>
                <c:pt idx="349">
                  <c:v>10000</c:v>
                </c:pt>
                <c:pt idx="350">
                  <c:v>10000</c:v>
                </c:pt>
                <c:pt idx="351">
                  <c:v>10000</c:v>
                </c:pt>
                <c:pt idx="352">
                  <c:v>10000</c:v>
                </c:pt>
                <c:pt idx="353">
                  <c:v>10000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29920"/>
        <c:axId val="111551616"/>
      </c:barChart>
      <c:lineChart>
        <c:grouping val="standard"/>
        <c:varyColors val="0"/>
        <c:ser>
          <c:idx val="0"/>
          <c:order val="0"/>
          <c:spPr>
            <a:ln w="26433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Misery!$I$3:$I$392</c:f>
              <c:numCache>
                <c:formatCode>General</c:formatCode>
                <c:ptCount val="390"/>
                <c:pt idx="0">
                  <c:v>1980</c:v>
                </c:pt>
                <c:pt idx="1">
                  <c:v>1980</c:v>
                </c:pt>
                <c:pt idx="2">
                  <c:v>1980</c:v>
                </c:pt>
                <c:pt idx="3">
                  <c:v>1980</c:v>
                </c:pt>
                <c:pt idx="4">
                  <c:v>1980</c:v>
                </c:pt>
                <c:pt idx="5">
                  <c:v>1980</c:v>
                </c:pt>
                <c:pt idx="6">
                  <c:v>1980</c:v>
                </c:pt>
                <c:pt idx="7">
                  <c:v>1980</c:v>
                </c:pt>
                <c:pt idx="8">
                  <c:v>1980</c:v>
                </c:pt>
                <c:pt idx="9">
                  <c:v>1980</c:v>
                </c:pt>
                <c:pt idx="10">
                  <c:v>1980</c:v>
                </c:pt>
                <c:pt idx="11">
                  <c:v>1980</c:v>
                </c:pt>
                <c:pt idx="12">
                  <c:v>1981</c:v>
                </c:pt>
                <c:pt idx="13">
                  <c:v>1981</c:v>
                </c:pt>
                <c:pt idx="14">
                  <c:v>1981</c:v>
                </c:pt>
                <c:pt idx="15">
                  <c:v>1981</c:v>
                </c:pt>
                <c:pt idx="16">
                  <c:v>1981</c:v>
                </c:pt>
                <c:pt idx="17">
                  <c:v>1981</c:v>
                </c:pt>
                <c:pt idx="18">
                  <c:v>1981</c:v>
                </c:pt>
                <c:pt idx="19">
                  <c:v>1981</c:v>
                </c:pt>
                <c:pt idx="20">
                  <c:v>1981</c:v>
                </c:pt>
                <c:pt idx="21">
                  <c:v>1981</c:v>
                </c:pt>
                <c:pt idx="22">
                  <c:v>1981</c:v>
                </c:pt>
                <c:pt idx="23">
                  <c:v>1981</c:v>
                </c:pt>
                <c:pt idx="24">
                  <c:v>1982</c:v>
                </c:pt>
                <c:pt idx="25">
                  <c:v>1982</c:v>
                </c:pt>
                <c:pt idx="26">
                  <c:v>1982</c:v>
                </c:pt>
                <c:pt idx="27">
                  <c:v>1982</c:v>
                </c:pt>
                <c:pt idx="28">
                  <c:v>1982</c:v>
                </c:pt>
                <c:pt idx="29">
                  <c:v>1982</c:v>
                </c:pt>
                <c:pt idx="30">
                  <c:v>1982</c:v>
                </c:pt>
                <c:pt idx="31">
                  <c:v>1982</c:v>
                </c:pt>
                <c:pt idx="32">
                  <c:v>1982</c:v>
                </c:pt>
                <c:pt idx="33">
                  <c:v>1982</c:v>
                </c:pt>
                <c:pt idx="34">
                  <c:v>1982</c:v>
                </c:pt>
                <c:pt idx="35">
                  <c:v>1982</c:v>
                </c:pt>
                <c:pt idx="36">
                  <c:v>1983</c:v>
                </c:pt>
                <c:pt idx="37">
                  <c:v>1983</c:v>
                </c:pt>
                <c:pt idx="38">
                  <c:v>1983</c:v>
                </c:pt>
                <c:pt idx="39">
                  <c:v>1983</c:v>
                </c:pt>
                <c:pt idx="40">
                  <c:v>1983</c:v>
                </c:pt>
                <c:pt idx="41">
                  <c:v>1983</c:v>
                </c:pt>
                <c:pt idx="42">
                  <c:v>1983</c:v>
                </c:pt>
                <c:pt idx="43">
                  <c:v>1983</c:v>
                </c:pt>
                <c:pt idx="44">
                  <c:v>1983</c:v>
                </c:pt>
                <c:pt idx="45">
                  <c:v>1983</c:v>
                </c:pt>
                <c:pt idx="46">
                  <c:v>1983</c:v>
                </c:pt>
                <c:pt idx="47">
                  <c:v>1983</c:v>
                </c:pt>
                <c:pt idx="48">
                  <c:v>1984</c:v>
                </c:pt>
                <c:pt idx="49">
                  <c:v>1984</c:v>
                </c:pt>
                <c:pt idx="50">
                  <c:v>1984</c:v>
                </c:pt>
                <c:pt idx="51">
                  <c:v>1984</c:v>
                </c:pt>
                <c:pt idx="52">
                  <c:v>1984</c:v>
                </c:pt>
                <c:pt idx="53">
                  <c:v>1984</c:v>
                </c:pt>
                <c:pt idx="54">
                  <c:v>1984</c:v>
                </c:pt>
                <c:pt idx="55">
                  <c:v>1984</c:v>
                </c:pt>
                <c:pt idx="56">
                  <c:v>1984</c:v>
                </c:pt>
                <c:pt idx="57">
                  <c:v>1984</c:v>
                </c:pt>
                <c:pt idx="58">
                  <c:v>1984</c:v>
                </c:pt>
                <c:pt idx="59">
                  <c:v>1984</c:v>
                </c:pt>
                <c:pt idx="60">
                  <c:v>1985</c:v>
                </c:pt>
                <c:pt idx="61">
                  <c:v>1985</c:v>
                </c:pt>
                <c:pt idx="62">
                  <c:v>1985</c:v>
                </c:pt>
                <c:pt idx="63">
                  <c:v>1985</c:v>
                </c:pt>
                <c:pt idx="64">
                  <c:v>1985</c:v>
                </c:pt>
                <c:pt idx="65">
                  <c:v>1985</c:v>
                </c:pt>
                <c:pt idx="66">
                  <c:v>1985</c:v>
                </c:pt>
                <c:pt idx="67">
                  <c:v>1985</c:v>
                </c:pt>
                <c:pt idx="68">
                  <c:v>1985</c:v>
                </c:pt>
                <c:pt idx="69">
                  <c:v>1985</c:v>
                </c:pt>
                <c:pt idx="70">
                  <c:v>1985</c:v>
                </c:pt>
                <c:pt idx="71">
                  <c:v>1985</c:v>
                </c:pt>
                <c:pt idx="72">
                  <c:v>1986</c:v>
                </c:pt>
                <c:pt idx="73">
                  <c:v>1986</c:v>
                </c:pt>
                <c:pt idx="74">
                  <c:v>1986</c:v>
                </c:pt>
                <c:pt idx="75">
                  <c:v>1986</c:v>
                </c:pt>
                <c:pt idx="76">
                  <c:v>1986</c:v>
                </c:pt>
                <c:pt idx="77">
                  <c:v>1986</c:v>
                </c:pt>
                <c:pt idx="78">
                  <c:v>1986</c:v>
                </c:pt>
                <c:pt idx="79">
                  <c:v>1986</c:v>
                </c:pt>
                <c:pt idx="80">
                  <c:v>1986</c:v>
                </c:pt>
                <c:pt idx="81">
                  <c:v>1986</c:v>
                </c:pt>
                <c:pt idx="82">
                  <c:v>1986</c:v>
                </c:pt>
                <c:pt idx="83">
                  <c:v>1986</c:v>
                </c:pt>
                <c:pt idx="84">
                  <c:v>1987</c:v>
                </c:pt>
                <c:pt idx="85">
                  <c:v>1987</c:v>
                </c:pt>
                <c:pt idx="86">
                  <c:v>1987</c:v>
                </c:pt>
                <c:pt idx="87">
                  <c:v>1987</c:v>
                </c:pt>
                <c:pt idx="88">
                  <c:v>1987</c:v>
                </c:pt>
                <c:pt idx="89">
                  <c:v>1987</c:v>
                </c:pt>
                <c:pt idx="90">
                  <c:v>1987</c:v>
                </c:pt>
                <c:pt idx="91">
                  <c:v>1987</c:v>
                </c:pt>
                <c:pt idx="92">
                  <c:v>1987</c:v>
                </c:pt>
                <c:pt idx="93">
                  <c:v>1987</c:v>
                </c:pt>
                <c:pt idx="94">
                  <c:v>1987</c:v>
                </c:pt>
                <c:pt idx="95">
                  <c:v>1987</c:v>
                </c:pt>
                <c:pt idx="96">
                  <c:v>1988</c:v>
                </c:pt>
                <c:pt idx="97">
                  <c:v>1988</c:v>
                </c:pt>
                <c:pt idx="98">
                  <c:v>1988</c:v>
                </c:pt>
                <c:pt idx="99">
                  <c:v>1988</c:v>
                </c:pt>
                <c:pt idx="100">
                  <c:v>1988</c:v>
                </c:pt>
                <c:pt idx="101">
                  <c:v>1988</c:v>
                </c:pt>
                <c:pt idx="102">
                  <c:v>1988</c:v>
                </c:pt>
                <c:pt idx="103">
                  <c:v>1988</c:v>
                </c:pt>
                <c:pt idx="104">
                  <c:v>1988</c:v>
                </c:pt>
                <c:pt idx="105">
                  <c:v>1988</c:v>
                </c:pt>
                <c:pt idx="106">
                  <c:v>1988</c:v>
                </c:pt>
                <c:pt idx="107">
                  <c:v>1988</c:v>
                </c:pt>
                <c:pt idx="108">
                  <c:v>1989</c:v>
                </c:pt>
                <c:pt idx="109">
                  <c:v>1989</c:v>
                </c:pt>
                <c:pt idx="110">
                  <c:v>1989</c:v>
                </c:pt>
                <c:pt idx="111">
                  <c:v>1989</c:v>
                </c:pt>
                <c:pt idx="112">
                  <c:v>1989</c:v>
                </c:pt>
                <c:pt idx="113">
                  <c:v>1989</c:v>
                </c:pt>
                <c:pt idx="114">
                  <c:v>1989</c:v>
                </c:pt>
                <c:pt idx="115">
                  <c:v>1989</c:v>
                </c:pt>
                <c:pt idx="116">
                  <c:v>1989</c:v>
                </c:pt>
                <c:pt idx="117">
                  <c:v>1989</c:v>
                </c:pt>
                <c:pt idx="118">
                  <c:v>1989</c:v>
                </c:pt>
                <c:pt idx="119">
                  <c:v>1989</c:v>
                </c:pt>
                <c:pt idx="120">
                  <c:v>1990</c:v>
                </c:pt>
                <c:pt idx="121">
                  <c:v>1990</c:v>
                </c:pt>
                <c:pt idx="122">
                  <c:v>1990</c:v>
                </c:pt>
                <c:pt idx="123">
                  <c:v>1990</c:v>
                </c:pt>
                <c:pt idx="124">
                  <c:v>1990</c:v>
                </c:pt>
                <c:pt idx="125">
                  <c:v>1990</c:v>
                </c:pt>
                <c:pt idx="126">
                  <c:v>1990</c:v>
                </c:pt>
                <c:pt idx="127">
                  <c:v>1990</c:v>
                </c:pt>
                <c:pt idx="128">
                  <c:v>1990</c:v>
                </c:pt>
                <c:pt idx="129">
                  <c:v>1990</c:v>
                </c:pt>
                <c:pt idx="130">
                  <c:v>1990</c:v>
                </c:pt>
                <c:pt idx="131">
                  <c:v>1990</c:v>
                </c:pt>
                <c:pt idx="132">
                  <c:v>1991</c:v>
                </c:pt>
                <c:pt idx="133">
                  <c:v>1991</c:v>
                </c:pt>
                <c:pt idx="134">
                  <c:v>1991</c:v>
                </c:pt>
                <c:pt idx="135">
                  <c:v>1991</c:v>
                </c:pt>
                <c:pt idx="136">
                  <c:v>1991</c:v>
                </c:pt>
                <c:pt idx="137">
                  <c:v>1991</c:v>
                </c:pt>
                <c:pt idx="138">
                  <c:v>1991</c:v>
                </c:pt>
                <c:pt idx="139">
                  <c:v>1991</c:v>
                </c:pt>
                <c:pt idx="140">
                  <c:v>1991</c:v>
                </c:pt>
                <c:pt idx="141">
                  <c:v>1991</c:v>
                </c:pt>
                <c:pt idx="142">
                  <c:v>1991</c:v>
                </c:pt>
                <c:pt idx="143">
                  <c:v>1991</c:v>
                </c:pt>
                <c:pt idx="144">
                  <c:v>1992</c:v>
                </c:pt>
                <c:pt idx="145">
                  <c:v>1992</c:v>
                </c:pt>
                <c:pt idx="146">
                  <c:v>1992</c:v>
                </c:pt>
                <c:pt idx="147">
                  <c:v>1992</c:v>
                </c:pt>
                <c:pt idx="148">
                  <c:v>1992</c:v>
                </c:pt>
                <c:pt idx="149">
                  <c:v>1992</c:v>
                </c:pt>
                <c:pt idx="150">
                  <c:v>1992</c:v>
                </c:pt>
                <c:pt idx="151">
                  <c:v>1992</c:v>
                </c:pt>
                <c:pt idx="152">
                  <c:v>1992</c:v>
                </c:pt>
                <c:pt idx="153">
                  <c:v>1992</c:v>
                </c:pt>
                <c:pt idx="154">
                  <c:v>1992</c:v>
                </c:pt>
                <c:pt idx="155">
                  <c:v>1992</c:v>
                </c:pt>
                <c:pt idx="156">
                  <c:v>1993</c:v>
                </c:pt>
                <c:pt idx="157">
                  <c:v>1993</c:v>
                </c:pt>
                <c:pt idx="158">
                  <c:v>1993</c:v>
                </c:pt>
                <c:pt idx="159">
                  <c:v>1993</c:v>
                </c:pt>
                <c:pt idx="160">
                  <c:v>1993</c:v>
                </c:pt>
                <c:pt idx="161">
                  <c:v>1993</c:v>
                </c:pt>
                <c:pt idx="162">
                  <c:v>1993</c:v>
                </c:pt>
                <c:pt idx="163">
                  <c:v>1993</c:v>
                </c:pt>
                <c:pt idx="164">
                  <c:v>1993</c:v>
                </c:pt>
                <c:pt idx="165">
                  <c:v>1993</c:v>
                </c:pt>
                <c:pt idx="166">
                  <c:v>1993</c:v>
                </c:pt>
                <c:pt idx="167">
                  <c:v>1993</c:v>
                </c:pt>
                <c:pt idx="168">
                  <c:v>1994</c:v>
                </c:pt>
                <c:pt idx="169">
                  <c:v>1994</c:v>
                </c:pt>
                <c:pt idx="170">
                  <c:v>1994</c:v>
                </c:pt>
                <c:pt idx="171">
                  <c:v>1994</c:v>
                </c:pt>
                <c:pt idx="172">
                  <c:v>1994</c:v>
                </c:pt>
                <c:pt idx="173">
                  <c:v>1994</c:v>
                </c:pt>
                <c:pt idx="174">
                  <c:v>1994</c:v>
                </c:pt>
                <c:pt idx="175">
                  <c:v>1994</c:v>
                </c:pt>
                <c:pt idx="176">
                  <c:v>1994</c:v>
                </c:pt>
                <c:pt idx="177">
                  <c:v>1994</c:v>
                </c:pt>
                <c:pt idx="178">
                  <c:v>1994</c:v>
                </c:pt>
                <c:pt idx="179">
                  <c:v>1994</c:v>
                </c:pt>
                <c:pt idx="180">
                  <c:v>1995</c:v>
                </c:pt>
                <c:pt idx="181">
                  <c:v>1995</c:v>
                </c:pt>
                <c:pt idx="182">
                  <c:v>1995</c:v>
                </c:pt>
                <c:pt idx="183">
                  <c:v>1995</c:v>
                </c:pt>
                <c:pt idx="184">
                  <c:v>1995</c:v>
                </c:pt>
                <c:pt idx="185">
                  <c:v>1995</c:v>
                </c:pt>
                <c:pt idx="186">
                  <c:v>1995</c:v>
                </c:pt>
                <c:pt idx="187">
                  <c:v>1995</c:v>
                </c:pt>
                <c:pt idx="188">
                  <c:v>1995</c:v>
                </c:pt>
                <c:pt idx="189">
                  <c:v>1995</c:v>
                </c:pt>
                <c:pt idx="190">
                  <c:v>1995</c:v>
                </c:pt>
                <c:pt idx="191">
                  <c:v>1995</c:v>
                </c:pt>
                <c:pt idx="192">
                  <c:v>1996</c:v>
                </c:pt>
                <c:pt idx="193">
                  <c:v>1996</c:v>
                </c:pt>
                <c:pt idx="194">
                  <c:v>1996</c:v>
                </c:pt>
                <c:pt idx="195">
                  <c:v>1996</c:v>
                </c:pt>
                <c:pt idx="196">
                  <c:v>1996</c:v>
                </c:pt>
                <c:pt idx="197">
                  <c:v>1996</c:v>
                </c:pt>
                <c:pt idx="198">
                  <c:v>1996</c:v>
                </c:pt>
                <c:pt idx="199">
                  <c:v>1996</c:v>
                </c:pt>
                <c:pt idx="200">
                  <c:v>1996</c:v>
                </c:pt>
                <c:pt idx="201">
                  <c:v>1996</c:v>
                </c:pt>
                <c:pt idx="202">
                  <c:v>1996</c:v>
                </c:pt>
                <c:pt idx="203">
                  <c:v>1996</c:v>
                </c:pt>
                <c:pt idx="204">
                  <c:v>1997</c:v>
                </c:pt>
                <c:pt idx="205">
                  <c:v>1997</c:v>
                </c:pt>
                <c:pt idx="206">
                  <c:v>1997</c:v>
                </c:pt>
                <c:pt idx="207">
                  <c:v>1997</c:v>
                </c:pt>
                <c:pt idx="208">
                  <c:v>1997</c:v>
                </c:pt>
                <c:pt idx="209">
                  <c:v>1997</c:v>
                </c:pt>
                <c:pt idx="210">
                  <c:v>1997</c:v>
                </c:pt>
                <c:pt idx="211">
                  <c:v>1997</c:v>
                </c:pt>
                <c:pt idx="212">
                  <c:v>1997</c:v>
                </c:pt>
                <c:pt idx="213">
                  <c:v>1997</c:v>
                </c:pt>
                <c:pt idx="214">
                  <c:v>1997</c:v>
                </c:pt>
                <c:pt idx="215">
                  <c:v>1997</c:v>
                </c:pt>
                <c:pt idx="216">
                  <c:v>1998</c:v>
                </c:pt>
                <c:pt idx="217">
                  <c:v>1998</c:v>
                </c:pt>
                <c:pt idx="218">
                  <c:v>1998</c:v>
                </c:pt>
                <c:pt idx="219">
                  <c:v>1998</c:v>
                </c:pt>
                <c:pt idx="220">
                  <c:v>1998</c:v>
                </c:pt>
                <c:pt idx="221">
                  <c:v>1998</c:v>
                </c:pt>
                <c:pt idx="222">
                  <c:v>1998</c:v>
                </c:pt>
                <c:pt idx="223">
                  <c:v>1998</c:v>
                </c:pt>
                <c:pt idx="224">
                  <c:v>1998</c:v>
                </c:pt>
                <c:pt idx="225">
                  <c:v>1998</c:v>
                </c:pt>
                <c:pt idx="226">
                  <c:v>1998</c:v>
                </c:pt>
                <c:pt idx="227">
                  <c:v>1998</c:v>
                </c:pt>
                <c:pt idx="228">
                  <c:v>1999</c:v>
                </c:pt>
                <c:pt idx="229">
                  <c:v>1999</c:v>
                </c:pt>
                <c:pt idx="230">
                  <c:v>1999</c:v>
                </c:pt>
                <c:pt idx="231">
                  <c:v>1999</c:v>
                </c:pt>
                <c:pt idx="232">
                  <c:v>1999</c:v>
                </c:pt>
                <c:pt idx="233">
                  <c:v>1999</c:v>
                </c:pt>
                <c:pt idx="234">
                  <c:v>1999</c:v>
                </c:pt>
                <c:pt idx="235">
                  <c:v>1999</c:v>
                </c:pt>
                <c:pt idx="236">
                  <c:v>1999</c:v>
                </c:pt>
                <c:pt idx="237">
                  <c:v>1999</c:v>
                </c:pt>
                <c:pt idx="238">
                  <c:v>1999</c:v>
                </c:pt>
                <c:pt idx="239">
                  <c:v>1999</c:v>
                </c:pt>
                <c:pt idx="240">
                  <c:v>2000</c:v>
                </c:pt>
                <c:pt idx="241">
                  <c:v>2000</c:v>
                </c:pt>
                <c:pt idx="242">
                  <c:v>2000</c:v>
                </c:pt>
                <c:pt idx="243">
                  <c:v>2000</c:v>
                </c:pt>
                <c:pt idx="244">
                  <c:v>2000</c:v>
                </c:pt>
                <c:pt idx="245">
                  <c:v>2000</c:v>
                </c:pt>
                <c:pt idx="246">
                  <c:v>2000</c:v>
                </c:pt>
                <c:pt idx="247">
                  <c:v>2000</c:v>
                </c:pt>
                <c:pt idx="248">
                  <c:v>2000</c:v>
                </c:pt>
                <c:pt idx="249">
                  <c:v>2000</c:v>
                </c:pt>
                <c:pt idx="250">
                  <c:v>2000</c:v>
                </c:pt>
                <c:pt idx="251">
                  <c:v>2000</c:v>
                </c:pt>
                <c:pt idx="252">
                  <c:v>2001</c:v>
                </c:pt>
                <c:pt idx="253">
                  <c:v>2001</c:v>
                </c:pt>
                <c:pt idx="254">
                  <c:v>2001</c:v>
                </c:pt>
                <c:pt idx="255">
                  <c:v>2001</c:v>
                </c:pt>
                <c:pt idx="256">
                  <c:v>2001</c:v>
                </c:pt>
                <c:pt idx="257">
                  <c:v>2001</c:v>
                </c:pt>
                <c:pt idx="258">
                  <c:v>2001</c:v>
                </c:pt>
                <c:pt idx="259">
                  <c:v>2001</c:v>
                </c:pt>
                <c:pt idx="260">
                  <c:v>2001</c:v>
                </c:pt>
                <c:pt idx="261">
                  <c:v>2001</c:v>
                </c:pt>
                <c:pt idx="262">
                  <c:v>2001</c:v>
                </c:pt>
                <c:pt idx="263">
                  <c:v>2001</c:v>
                </c:pt>
                <c:pt idx="264">
                  <c:v>2002</c:v>
                </c:pt>
                <c:pt idx="265">
                  <c:v>2002</c:v>
                </c:pt>
                <c:pt idx="266">
                  <c:v>2002</c:v>
                </c:pt>
                <c:pt idx="267">
                  <c:v>2002</c:v>
                </c:pt>
                <c:pt idx="268">
                  <c:v>2002</c:v>
                </c:pt>
                <c:pt idx="269">
                  <c:v>2002</c:v>
                </c:pt>
                <c:pt idx="270">
                  <c:v>2002</c:v>
                </c:pt>
                <c:pt idx="271">
                  <c:v>2002</c:v>
                </c:pt>
                <c:pt idx="272">
                  <c:v>2002</c:v>
                </c:pt>
                <c:pt idx="273">
                  <c:v>2002</c:v>
                </c:pt>
                <c:pt idx="274">
                  <c:v>2002</c:v>
                </c:pt>
                <c:pt idx="275">
                  <c:v>2002</c:v>
                </c:pt>
                <c:pt idx="276">
                  <c:v>2003</c:v>
                </c:pt>
                <c:pt idx="277">
                  <c:v>2003</c:v>
                </c:pt>
                <c:pt idx="278">
                  <c:v>2003</c:v>
                </c:pt>
                <c:pt idx="279">
                  <c:v>2003</c:v>
                </c:pt>
                <c:pt idx="280">
                  <c:v>2003</c:v>
                </c:pt>
                <c:pt idx="281">
                  <c:v>2003</c:v>
                </c:pt>
                <c:pt idx="282">
                  <c:v>2003</c:v>
                </c:pt>
                <c:pt idx="283">
                  <c:v>2003</c:v>
                </c:pt>
                <c:pt idx="284">
                  <c:v>2003</c:v>
                </c:pt>
                <c:pt idx="285">
                  <c:v>2003</c:v>
                </c:pt>
                <c:pt idx="286">
                  <c:v>2003</c:v>
                </c:pt>
                <c:pt idx="287">
                  <c:v>2003</c:v>
                </c:pt>
                <c:pt idx="288">
                  <c:v>2004</c:v>
                </c:pt>
                <c:pt idx="289">
                  <c:v>2004</c:v>
                </c:pt>
                <c:pt idx="290">
                  <c:v>2004</c:v>
                </c:pt>
                <c:pt idx="291">
                  <c:v>2004</c:v>
                </c:pt>
                <c:pt idx="292">
                  <c:v>2004</c:v>
                </c:pt>
                <c:pt idx="293">
                  <c:v>2004</c:v>
                </c:pt>
                <c:pt idx="294">
                  <c:v>2004</c:v>
                </c:pt>
                <c:pt idx="295">
                  <c:v>2004</c:v>
                </c:pt>
                <c:pt idx="296">
                  <c:v>2004</c:v>
                </c:pt>
                <c:pt idx="297">
                  <c:v>2004</c:v>
                </c:pt>
                <c:pt idx="298">
                  <c:v>2004</c:v>
                </c:pt>
                <c:pt idx="299">
                  <c:v>2004</c:v>
                </c:pt>
                <c:pt idx="300">
                  <c:v>2005</c:v>
                </c:pt>
                <c:pt idx="301">
                  <c:v>2005</c:v>
                </c:pt>
                <c:pt idx="302">
                  <c:v>2005</c:v>
                </c:pt>
                <c:pt idx="303">
                  <c:v>2005</c:v>
                </c:pt>
                <c:pt idx="304">
                  <c:v>2005</c:v>
                </c:pt>
                <c:pt idx="305">
                  <c:v>2005</c:v>
                </c:pt>
                <c:pt idx="306">
                  <c:v>2005</c:v>
                </c:pt>
                <c:pt idx="307">
                  <c:v>2005</c:v>
                </c:pt>
                <c:pt idx="308">
                  <c:v>2005</c:v>
                </c:pt>
                <c:pt idx="309">
                  <c:v>2005</c:v>
                </c:pt>
                <c:pt idx="310">
                  <c:v>2005</c:v>
                </c:pt>
                <c:pt idx="311">
                  <c:v>2005</c:v>
                </c:pt>
                <c:pt idx="312">
                  <c:v>2006</c:v>
                </c:pt>
                <c:pt idx="313">
                  <c:v>2006</c:v>
                </c:pt>
                <c:pt idx="314">
                  <c:v>2006</c:v>
                </c:pt>
                <c:pt idx="315">
                  <c:v>2006</c:v>
                </c:pt>
                <c:pt idx="316">
                  <c:v>2006</c:v>
                </c:pt>
                <c:pt idx="317">
                  <c:v>2006</c:v>
                </c:pt>
                <c:pt idx="318">
                  <c:v>2006</c:v>
                </c:pt>
                <c:pt idx="319">
                  <c:v>2006</c:v>
                </c:pt>
                <c:pt idx="320">
                  <c:v>2006</c:v>
                </c:pt>
                <c:pt idx="321">
                  <c:v>2006</c:v>
                </c:pt>
                <c:pt idx="322">
                  <c:v>2006</c:v>
                </c:pt>
                <c:pt idx="323">
                  <c:v>2006</c:v>
                </c:pt>
                <c:pt idx="324">
                  <c:v>2007</c:v>
                </c:pt>
                <c:pt idx="325">
                  <c:v>2007</c:v>
                </c:pt>
                <c:pt idx="326">
                  <c:v>2007</c:v>
                </c:pt>
                <c:pt idx="327">
                  <c:v>2007</c:v>
                </c:pt>
                <c:pt idx="328">
                  <c:v>2007</c:v>
                </c:pt>
                <c:pt idx="329">
                  <c:v>2007</c:v>
                </c:pt>
                <c:pt idx="330">
                  <c:v>2007</c:v>
                </c:pt>
                <c:pt idx="331">
                  <c:v>2007</c:v>
                </c:pt>
                <c:pt idx="332">
                  <c:v>2007</c:v>
                </c:pt>
                <c:pt idx="333">
                  <c:v>2007</c:v>
                </c:pt>
                <c:pt idx="334">
                  <c:v>2007</c:v>
                </c:pt>
                <c:pt idx="335">
                  <c:v>2007</c:v>
                </c:pt>
                <c:pt idx="336">
                  <c:v>2008</c:v>
                </c:pt>
                <c:pt idx="337">
                  <c:v>2008</c:v>
                </c:pt>
                <c:pt idx="338">
                  <c:v>2008</c:v>
                </c:pt>
                <c:pt idx="339">
                  <c:v>2008</c:v>
                </c:pt>
                <c:pt idx="340">
                  <c:v>2008</c:v>
                </c:pt>
                <c:pt idx="341">
                  <c:v>2008</c:v>
                </c:pt>
                <c:pt idx="342">
                  <c:v>2008</c:v>
                </c:pt>
                <c:pt idx="343">
                  <c:v>2008</c:v>
                </c:pt>
                <c:pt idx="344">
                  <c:v>2008</c:v>
                </c:pt>
                <c:pt idx="345">
                  <c:v>2008</c:v>
                </c:pt>
                <c:pt idx="346">
                  <c:v>2008</c:v>
                </c:pt>
                <c:pt idx="347">
                  <c:v>2008</c:v>
                </c:pt>
                <c:pt idx="348">
                  <c:v>2009</c:v>
                </c:pt>
                <c:pt idx="349">
                  <c:v>2009</c:v>
                </c:pt>
                <c:pt idx="350">
                  <c:v>2009</c:v>
                </c:pt>
                <c:pt idx="351">
                  <c:v>2009</c:v>
                </c:pt>
                <c:pt idx="352">
                  <c:v>2009</c:v>
                </c:pt>
                <c:pt idx="353">
                  <c:v>2009</c:v>
                </c:pt>
                <c:pt idx="354">
                  <c:v>2009</c:v>
                </c:pt>
                <c:pt idx="355">
                  <c:v>2009</c:v>
                </c:pt>
                <c:pt idx="356">
                  <c:v>2009</c:v>
                </c:pt>
                <c:pt idx="357">
                  <c:v>2009</c:v>
                </c:pt>
                <c:pt idx="358">
                  <c:v>2009</c:v>
                </c:pt>
                <c:pt idx="359">
                  <c:v>2009</c:v>
                </c:pt>
                <c:pt idx="360">
                  <c:v>2010</c:v>
                </c:pt>
                <c:pt idx="361">
                  <c:v>2010</c:v>
                </c:pt>
                <c:pt idx="362">
                  <c:v>2010</c:v>
                </c:pt>
                <c:pt idx="363">
                  <c:v>2010</c:v>
                </c:pt>
                <c:pt idx="364">
                  <c:v>2010</c:v>
                </c:pt>
                <c:pt idx="365">
                  <c:v>2010</c:v>
                </c:pt>
                <c:pt idx="366">
                  <c:v>2010</c:v>
                </c:pt>
                <c:pt idx="367">
                  <c:v>2010</c:v>
                </c:pt>
                <c:pt idx="368">
                  <c:v>2010</c:v>
                </c:pt>
                <c:pt idx="369">
                  <c:v>2010</c:v>
                </c:pt>
                <c:pt idx="370">
                  <c:v>2010</c:v>
                </c:pt>
                <c:pt idx="371">
                  <c:v>2010</c:v>
                </c:pt>
                <c:pt idx="372">
                  <c:v>2011</c:v>
                </c:pt>
                <c:pt idx="373">
                  <c:v>2011</c:v>
                </c:pt>
                <c:pt idx="374">
                  <c:v>2011</c:v>
                </c:pt>
                <c:pt idx="375">
                  <c:v>2011</c:v>
                </c:pt>
                <c:pt idx="376">
                  <c:v>2011</c:v>
                </c:pt>
                <c:pt idx="377">
                  <c:v>2011</c:v>
                </c:pt>
                <c:pt idx="378">
                  <c:v>2011</c:v>
                </c:pt>
                <c:pt idx="379">
                  <c:v>2011</c:v>
                </c:pt>
                <c:pt idx="380">
                  <c:v>2011</c:v>
                </c:pt>
                <c:pt idx="381">
                  <c:v>2011</c:v>
                </c:pt>
                <c:pt idx="382">
                  <c:v>2011</c:v>
                </c:pt>
                <c:pt idx="383">
                  <c:v>2011</c:v>
                </c:pt>
                <c:pt idx="384">
                  <c:v>2012</c:v>
                </c:pt>
                <c:pt idx="385">
                  <c:v>2012</c:v>
                </c:pt>
                <c:pt idx="386">
                  <c:v>2012</c:v>
                </c:pt>
                <c:pt idx="387">
                  <c:v>2012</c:v>
                </c:pt>
                <c:pt idx="388">
                  <c:v>2012</c:v>
                </c:pt>
                <c:pt idx="389">
                  <c:v>2012</c:v>
                </c:pt>
              </c:numCache>
            </c:numRef>
          </c:cat>
          <c:val>
            <c:numRef>
              <c:f>Misery!$K$3:$K$421</c:f>
              <c:numCache>
                <c:formatCode>#,##0.0</c:formatCode>
                <c:ptCount val="419"/>
                <c:pt idx="0">
                  <c:v>3736</c:v>
                </c:pt>
                <c:pt idx="1">
                  <c:v>3765</c:v>
                </c:pt>
                <c:pt idx="2">
                  <c:v>3730</c:v>
                </c:pt>
                <c:pt idx="3">
                  <c:v>4163</c:v>
                </c:pt>
                <c:pt idx="4">
                  <c:v>4700</c:v>
                </c:pt>
                <c:pt idx="5">
                  <c:v>4553</c:v>
                </c:pt>
                <c:pt idx="6">
                  <c:v>4520</c:v>
                </c:pt>
                <c:pt idx="7">
                  <c:v>4619</c:v>
                </c:pt>
                <c:pt idx="8">
                  <c:v>4512</c:v>
                </c:pt>
                <c:pt idx="9">
                  <c:v>4505</c:v>
                </c:pt>
                <c:pt idx="10">
                  <c:v>4497</c:v>
                </c:pt>
                <c:pt idx="11">
                  <c:v>4449</c:v>
                </c:pt>
                <c:pt idx="12">
                  <c:v>4626</c:v>
                </c:pt>
                <c:pt idx="13">
                  <c:v>4493</c:v>
                </c:pt>
                <c:pt idx="14">
                  <c:v>4474</c:v>
                </c:pt>
                <c:pt idx="15">
                  <c:v>4424</c:v>
                </c:pt>
                <c:pt idx="16">
                  <c:v>4532</c:v>
                </c:pt>
                <c:pt idx="17">
                  <c:v>4434</c:v>
                </c:pt>
                <c:pt idx="18">
                  <c:v>4725</c:v>
                </c:pt>
                <c:pt idx="19">
                  <c:v>4713</c:v>
                </c:pt>
                <c:pt idx="20">
                  <c:v>4809</c:v>
                </c:pt>
                <c:pt idx="21">
                  <c:v>5332</c:v>
                </c:pt>
                <c:pt idx="22">
                  <c:v>5204</c:v>
                </c:pt>
                <c:pt idx="23">
                  <c:v>5536</c:v>
                </c:pt>
                <c:pt idx="24">
                  <c:v>5067</c:v>
                </c:pt>
                <c:pt idx="25">
                  <c:v>5737</c:v>
                </c:pt>
                <c:pt idx="26">
                  <c:v>5938</c:v>
                </c:pt>
                <c:pt idx="27">
                  <c:v>6049</c:v>
                </c:pt>
                <c:pt idx="28">
                  <c:v>6112</c:v>
                </c:pt>
                <c:pt idx="29">
                  <c:v>5997</c:v>
                </c:pt>
                <c:pt idx="30">
                  <c:v>6084</c:v>
                </c:pt>
                <c:pt idx="31">
                  <c:v>6221</c:v>
                </c:pt>
                <c:pt idx="32">
                  <c:v>6705</c:v>
                </c:pt>
                <c:pt idx="33">
                  <c:v>6857</c:v>
                </c:pt>
                <c:pt idx="34">
                  <c:v>6704</c:v>
                </c:pt>
                <c:pt idx="35">
                  <c:v>6657</c:v>
                </c:pt>
                <c:pt idx="36">
                  <c:v>6733</c:v>
                </c:pt>
                <c:pt idx="37">
                  <c:v>6570</c:v>
                </c:pt>
                <c:pt idx="38">
                  <c:v>6448</c:v>
                </c:pt>
                <c:pt idx="39">
                  <c:v>6300</c:v>
                </c:pt>
                <c:pt idx="40">
                  <c:v>6229</c:v>
                </c:pt>
                <c:pt idx="41">
                  <c:v>6240</c:v>
                </c:pt>
                <c:pt idx="42">
                  <c:v>6182</c:v>
                </c:pt>
                <c:pt idx="43">
                  <c:v>6248</c:v>
                </c:pt>
                <c:pt idx="44">
                  <c:v>6196</c:v>
                </c:pt>
                <c:pt idx="45">
                  <c:v>6009</c:v>
                </c:pt>
                <c:pt idx="46">
                  <c:v>6141</c:v>
                </c:pt>
                <c:pt idx="47">
                  <c:v>5882</c:v>
                </c:pt>
                <c:pt idx="48">
                  <c:v>5934</c:v>
                </c:pt>
                <c:pt idx="49">
                  <c:v>5904</c:v>
                </c:pt>
                <c:pt idx="50">
                  <c:v>5665</c:v>
                </c:pt>
                <c:pt idx="51">
                  <c:v>5761</c:v>
                </c:pt>
                <c:pt idx="52">
                  <c:v>5566</c:v>
                </c:pt>
                <c:pt idx="53">
                  <c:v>5884</c:v>
                </c:pt>
                <c:pt idx="54">
                  <c:v>5744</c:v>
                </c:pt>
                <c:pt idx="55">
                  <c:v>5589</c:v>
                </c:pt>
                <c:pt idx="56">
                  <c:v>5728</c:v>
                </c:pt>
                <c:pt idx="57">
                  <c:v>5710</c:v>
                </c:pt>
                <c:pt idx="58">
                  <c:v>5626</c:v>
                </c:pt>
                <c:pt idx="59">
                  <c:v>5797</c:v>
                </c:pt>
                <c:pt idx="60">
                  <c:v>5629</c:v>
                </c:pt>
                <c:pt idx="61">
                  <c:v>5273</c:v>
                </c:pt>
                <c:pt idx="62">
                  <c:v>5718</c:v>
                </c:pt>
                <c:pt idx="63">
                  <c:v>5629</c:v>
                </c:pt>
                <c:pt idx="64">
                  <c:v>5828</c:v>
                </c:pt>
                <c:pt idx="65">
                  <c:v>5618</c:v>
                </c:pt>
                <c:pt idx="66">
                  <c:v>5583</c:v>
                </c:pt>
                <c:pt idx="67">
                  <c:v>5750</c:v>
                </c:pt>
                <c:pt idx="68">
                  <c:v>5602</c:v>
                </c:pt>
                <c:pt idx="69">
                  <c:v>5459</c:v>
                </c:pt>
                <c:pt idx="70">
                  <c:v>5494</c:v>
                </c:pt>
                <c:pt idx="71">
                  <c:v>5512</c:v>
                </c:pt>
                <c:pt idx="72">
                  <c:v>5541</c:v>
                </c:pt>
                <c:pt idx="73">
                  <c:v>5258</c:v>
                </c:pt>
                <c:pt idx="74">
                  <c:v>5555</c:v>
                </c:pt>
                <c:pt idx="75">
                  <c:v>5825</c:v>
                </c:pt>
                <c:pt idx="76">
                  <c:v>5908</c:v>
                </c:pt>
                <c:pt idx="77">
                  <c:v>5628</c:v>
                </c:pt>
                <c:pt idx="78">
                  <c:v>5415</c:v>
                </c:pt>
                <c:pt idx="79">
                  <c:v>5521</c:v>
                </c:pt>
                <c:pt idx="80">
                  <c:v>5615</c:v>
                </c:pt>
                <c:pt idx="81">
                  <c:v>5769</c:v>
                </c:pt>
                <c:pt idx="82">
                  <c:v>5512</c:v>
                </c:pt>
                <c:pt idx="83">
                  <c:v>5613</c:v>
                </c:pt>
                <c:pt idx="84">
                  <c:v>5482</c:v>
                </c:pt>
                <c:pt idx="85">
                  <c:v>5569</c:v>
                </c:pt>
                <c:pt idx="86">
                  <c:v>5436</c:v>
                </c:pt>
                <c:pt idx="87">
                  <c:v>5350</c:v>
                </c:pt>
                <c:pt idx="88">
                  <c:v>5386</c:v>
                </c:pt>
                <c:pt idx="89">
                  <c:v>5242</c:v>
                </c:pt>
                <c:pt idx="90">
                  <c:v>5493</c:v>
                </c:pt>
                <c:pt idx="91">
                  <c:v>5334</c:v>
                </c:pt>
                <c:pt idx="92">
                  <c:v>5309</c:v>
                </c:pt>
                <c:pt idx="93">
                  <c:v>5455</c:v>
                </c:pt>
                <c:pt idx="94">
                  <c:v>5527</c:v>
                </c:pt>
                <c:pt idx="95">
                  <c:v>5279</c:v>
                </c:pt>
                <c:pt idx="96">
                  <c:v>5297</c:v>
                </c:pt>
                <c:pt idx="97">
                  <c:v>5316</c:v>
                </c:pt>
                <c:pt idx="98">
                  <c:v>5278</c:v>
                </c:pt>
                <c:pt idx="99">
                  <c:v>5137</c:v>
                </c:pt>
                <c:pt idx="100">
                  <c:v>4917</c:v>
                </c:pt>
                <c:pt idx="101">
                  <c:v>5294</c:v>
                </c:pt>
                <c:pt idx="102">
                  <c:v>5460</c:v>
                </c:pt>
                <c:pt idx="103">
                  <c:v>5259</c:v>
                </c:pt>
                <c:pt idx="104">
                  <c:v>5085</c:v>
                </c:pt>
                <c:pt idx="105">
                  <c:v>5005</c:v>
                </c:pt>
                <c:pt idx="106">
                  <c:v>5033</c:v>
                </c:pt>
                <c:pt idx="107">
                  <c:v>5369</c:v>
                </c:pt>
                <c:pt idx="108">
                  <c:v>5055</c:v>
                </c:pt>
                <c:pt idx="109">
                  <c:v>4902</c:v>
                </c:pt>
                <c:pt idx="110">
                  <c:v>4871</c:v>
                </c:pt>
                <c:pt idx="111">
                  <c:v>5048</c:v>
                </c:pt>
                <c:pt idx="112">
                  <c:v>4897</c:v>
                </c:pt>
                <c:pt idx="113">
                  <c:v>4969</c:v>
                </c:pt>
                <c:pt idx="114">
                  <c:v>4924</c:v>
                </c:pt>
                <c:pt idx="115">
                  <c:v>4888</c:v>
                </c:pt>
                <c:pt idx="116">
                  <c:v>4825</c:v>
                </c:pt>
                <c:pt idx="117">
                  <c:v>4743</c:v>
                </c:pt>
                <c:pt idx="118">
                  <c:v>4800</c:v>
                </c:pt>
                <c:pt idx="119">
                  <c:v>4817</c:v>
                </c:pt>
                <c:pt idx="120">
                  <c:v>4856</c:v>
                </c:pt>
                <c:pt idx="121">
                  <c:v>4809</c:v>
                </c:pt>
                <c:pt idx="122">
                  <c:v>4856</c:v>
                </c:pt>
                <c:pt idx="123">
                  <c:v>4941</c:v>
                </c:pt>
                <c:pt idx="124">
                  <c:v>4988</c:v>
                </c:pt>
                <c:pt idx="125">
                  <c:v>5364</c:v>
                </c:pt>
                <c:pt idx="126">
                  <c:v>5276</c:v>
                </c:pt>
                <c:pt idx="127">
                  <c:v>5365</c:v>
                </c:pt>
                <c:pt idx="128">
                  <c:v>5364</c:v>
                </c:pt>
                <c:pt idx="129">
                  <c:v>5474</c:v>
                </c:pt>
                <c:pt idx="130">
                  <c:v>5492</c:v>
                </c:pt>
                <c:pt idx="131">
                  <c:v>5699</c:v>
                </c:pt>
                <c:pt idx="132">
                  <c:v>5465</c:v>
                </c:pt>
                <c:pt idx="133">
                  <c:v>5971</c:v>
                </c:pt>
                <c:pt idx="134">
                  <c:v>6062</c:v>
                </c:pt>
                <c:pt idx="135">
                  <c:v>6263</c:v>
                </c:pt>
                <c:pt idx="136">
                  <c:v>6052</c:v>
                </c:pt>
                <c:pt idx="137">
                  <c:v>6106</c:v>
                </c:pt>
                <c:pt idx="138">
                  <c:v>6151</c:v>
                </c:pt>
                <c:pt idx="139">
                  <c:v>6180</c:v>
                </c:pt>
                <c:pt idx="140">
                  <c:v>6437</c:v>
                </c:pt>
                <c:pt idx="141">
                  <c:v>6385</c:v>
                </c:pt>
                <c:pt idx="142">
                  <c:v>6495</c:v>
                </c:pt>
                <c:pt idx="143">
                  <c:v>6455</c:v>
                </c:pt>
                <c:pt idx="144">
                  <c:v>6593</c:v>
                </c:pt>
                <c:pt idx="145">
                  <c:v>6551</c:v>
                </c:pt>
                <c:pt idx="146">
                  <c:v>6531</c:v>
                </c:pt>
                <c:pt idx="147">
                  <c:v>6492</c:v>
                </c:pt>
                <c:pt idx="148">
                  <c:v>6550</c:v>
                </c:pt>
                <c:pt idx="149">
                  <c:v>6462</c:v>
                </c:pt>
                <c:pt idx="150">
                  <c:v>6509</c:v>
                </c:pt>
                <c:pt idx="151">
                  <c:v>6485</c:v>
                </c:pt>
                <c:pt idx="152">
                  <c:v>6410</c:v>
                </c:pt>
                <c:pt idx="153">
                  <c:v>6575</c:v>
                </c:pt>
                <c:pt idx="154">
                  <c:v>6628</c:v>
                </c:pt>
                <c:pt idx="155">
                  <c:v>6458</c:v>
                </c:pt>
                <c:pt idx="156">
                  <c:v>6196</c:v>
                </c:pt>
                <c:pt idx="157">
                  <c:v>6627</c:v>
                </c:pt>
                <c:pt idx="158">
                  <c:v>6318</c:v>
                </c:pt>
                <c:pt idx="159">
                  <c:v>6586</c:v>
                </c:pt>
                <c:pt idx="160">
                  <c:v>6543</c:v>
                </c:pt>
                <c:pt idx="161">
                  <c:v>6635</c:v>
                </c:pt>
                <c:pt idx="162">
                  <c:v>6700</c:v>
                </c:pt>
                <c:pt idx="163">
                  <c:v>6681</c:v>
                </c:pt>
                <c:pt idx="164">
                  <c:v>6575</c:v>
                </c:pt>
                <c:pt idx="165">
                  <c:v>6376</c:v>
                </c:pt>
                <c:pt idx="166">
                  <c:v>6250</c:v>
                </c:pt>
                <c:pt idx="167">
                  <c:v>6291</c:v>
                </c:pt>
                <c:pt idx="168">
                  <c:v>4947</c:v>
                </c:pt>
                <c:pt idx="169">
                  <c:v>4677</c:v>
                </c:pt>
                <c:pt idx="170">
                  <c:v>4890</c:v>
                </c:pt>
                <c:pt idx="171">
                  <c:v>4752</c:v>
                </c:pt>
                <c:pt idx="172">
                  <c:v>4836</c:v>
                </c:pt>
                <c:pt idx="173">
                  <c:v>4816</c:v>
                </c:pt>
                <c:pt idx="174">
                  <c:v>4505</c:v>
                </c:pt>
                <c:pt idx="175">
                  <c:v>4359</c:v>
                </c:pt>
                <c:pt idx="176">
                  <c:v>4332</c:v>
                </c:pt>
                <c:pt idx="177">
                  <c:v>4472</c:v>
                </c:pt>
                <c:pt idx="178">
                  <c:v>4468</c:v>
                </c:pt>
                <c:pt idx="179">
                  <c:v>4440</c:v>
                </c:pt>
                <c:pt idx="180">
                  <c:v>4550</c:v>
                </c:pt>
                <c:pt idx="181">
                  <c:v>4397</c:v>
                </c:pt>
                <c:pt idx="182">
                  <c:v>4451</c:v>
                </c:pt>
                <c:pt idx="183">
                  <c:v>4428</c:v>
                </c:pt>
                <c:pt idx="184">
                  <c:v>4513</c:v>
                </c:pt>
                <c:pt idx="185">
                  <c:v>4489</c:v>
                </c:pt>
                <c:pt idx="186">
                  <c:v>4436</c:v>
                </c:pt>
                <c:pt idx="187">
                  <c:v>4513</c:v>
                </c:pt>
                <c:pt idx="188">
                  <c:v>4580</c:v>
                </c:pt>
                <c:pt idx="189">
                  <c:v>4462</c:v>
                </c:pt>
                <c:pt idx="190">
                  <c:v>4489</c:v>
                </c:pt>
                <c:pt idx="191">
                  <c:v>4434</c:v>
                </c:pt>
                <c:pt idx="192">
                  <c:v>4022</c:v>
                </c:pt>
                <c:pt idx="193">
                  <c:v>4420</c:v>
                </c:pt>
                <c:pt idx="194">
                  <c:v>4429</c:v>
                </c:pt>
                <c:pt idx="195">
                  <c:v>4464</c:v>
                </c:pt>
                <c:pt idx="196">
                  <c:v>4327</c:v>
                </c:pt>
                <c:pt idx="197">
                  <c:v>4312</c:v>
                </c:pt>
                <c:pt idx="198">
                  <c:v>4358</c:v>
                </c:pt>
                <c:pt idx="199">
                  <c:v>4391</c:v>
                </c:pt>
                <c:pt idx="200">
                  <c:v>4382</c:v>
                </c:pt>
                <c:pt idx="201">
                  <c:v>4372</c:v>
                </c:pt>
                <c:pt idx="202">
                  <c:v>4025</c:v>
                </c:pt>
                <c:pt idx="203">
                  <c:v>4365</c:v>
                </c:pt>
                <c:pt idx="204">
                  <c:v>4189</c:v>
                </c:pt>
                <c:pt idx="205">
                  <c:v>4242</c:v>
                </c:pt>
                <c:pt idx="206">
                  <c:v>4112</c:v>
                </c:pt>
                <c:pt idx="207">
                  <c:v>4396</c:v>
                </c:pt>
                <c:pt idx="208">
                  <c:v>4032</c:v>
                </c:pt>
                <c:pt idx="209">
                  <c:v>3998</c:v>
                </c:pt>
                <c:pt idx="210">
                  <c:v>4040</c:v>
                </c:pt>
                <c:pt idx="211">
                  <c:v>4049</c:v>
                </c:pt>
                <c:pt idx="212">
                  <c:v>4004</c:v>
                </c:pt>
                <c:pt idx="213">
                  <c:v>3973</c:v>
                </c:pt>
                <c:pt idx="214">
                  <c:v>3962</c:v>
                </c:pt>
                <c:pt idx="215">
                  <c:v>3848</c:v>
                </c:pt>
                <c:pt idx="216">
                  <c:v>3922</c:v>
                </c:pt>
                <c:pt idx="217">
                  <c:v>3866</c:v>
                </c:pt>
                <c:pt idx="218">
                  <c:v>3859</c:v>
                </c:pt>
                <c:pt idx="219">
                  <c:v>3775</c:v>
                </c:pt>
                <c:pt idx="220">
                  <c:v>3727</c:v>
                </c:pt>
                <c:pt idx="221">
                  <c:v>3766</c:v>
                </c:pt>
                <c:pt idx="222">
                  <c:v>3796</c:v>
                </c:pt>
                <c:pt idx="223">
                  <c:v>3537</c:v>
                </c:pt>
                <c:pt idx="224">
                  <c:v>3448</c:v>
                </c:pt>
                <c:pt idx="225">
                  <c:v>3433</c:v>
                </c:pt>
                <c:pt idx="226">
                  <c:v>3339</c:v>
                </c:pt>
                <c:pt idx="227">
                  <c:v>3420</c:v>
                </c:pt>
                <c:pt idx="228">
                  <c:v>3449</c:v>
                </c:pt>
                <c:pt idx="229">
                  <c:v>3425</c:v>
                </c:pt>
                <c:pt idx="230">
                  <c:v>3550</c:v>
                </c:pt>
                <c:pt idx="231">
                  <c:v>3443</c:v>
                </c:pt>
                <c:pt idx="232">
                  <c:v>3393</c:v>
                </c:pt>
                <c:pt idx="233">
                  <c:v>3411</c:v>
                </c:pt>
                <c:pt idx="234">
                  <c:v>3350</c:v>
                </c:pt>
                <c:pt idx="235">
                  <c:v>3286</c:v>
                </c:pt>
                <c:pt idx="236">
                  <c:v>3279</c:v>
                </c:pt>
                <c:pt idx="237">
                  <c:v>3153</c:v>
                </c:pt>
                <c:pt idx="238">
                  <c:v>3225</c:v>
                </c:pt>
                <c:pt idx="239">
                  <c:v>3283</c:v>
                </c:pt>
                <c:pt idx="240">
                  <c:v>3208</c:v>
                </c:pt>
                <c:pt idx="241">
                  <c:v>3167</c:v>
                </c:pt>
                <c:pt idx="242">
                  <c:v>3231</c:v>
                </c:pt>
                <c:pt idx="243">
                  <c:v>3186</c:v>
                </c:pt>
                <c:pt idx="244">
                  <c:v>3283</c:v>
                </c:pt>
                <c:pt idx="245">
                  <c:v>3209</c:v>
                </c:pt>
                <c:pt idx="246">
                  <c:v>3144</c:v>
                </c:pt>
                <c:pt idx="247">
                  <c:v>3211</c:v>
                </c:pt>
                <c:pt idx="248">
                  <c:v>3217</c:v>
                </c:pt>
                <c:pt idx="249">
                  <c:v>3179</c:v>
                </c:pt>
                <c:pt idx="250">
                  <c:v>3467</c:v>
                </c:pt>
                <c:pt idx="251">
                  <c:v>3243</c:v>
                </c:pt>
                <c:pt idx="252">
                  <c:v>3332</c:v>
                </c:pt>
                <c:pt idx="253">
                  <c:v>3296</c:v>
                </c:pt>
                <c:pt idx="254">
                  <c:v>3280</c:v>
                </c:pt>
                <c:pt idx="255">
                  <c:v>3289</c:v>
                </c:pt>
                <c:pt idx="256">
                  <c:v>3439</c:v>
                </c:pt>
                <c:pt idx="257">
                  <c:v>3792</c:v>
                </c:pt>
                <c:pt idx="258">
                  <c:v>3556</c:v>
                </c:pt>
                <c:pt idx="259">
                  <c:v>3380</c:v>
                </c:pt>
                <c:pt idx="260">
                  <c:v>4233</c:v>
                </c:pt>
                <c:pt idx="261">
                  <c:v>4437</c:v>
                </c:pt>
                <c:pt idx="262">
                  <c:v>4317</c:v>
                </c:pt>
                <c:pt idx="263">
                  <c:v>4393</c:v>
                </c:pt>
                <c:pt idx="264">
                  <c:v>4112</c:v>
                </c:pt>
                <c:pt idx="265">
                  <c:v>4289</c:v>
                </c:pt>
                <c:pt idx="266">
                  <c:v>4101</c:v>
                </c:pt>
                <c:pt idx="267">
                  <c:v>4199</c:v>
                </c:pt>
                <c:pt idx="268">
                  <c:v>4103</c:v>
                </c:pt>
                <c:pt idx="269">
                  <c:v>4048</c:v>
                </c:pt>
                <c:pt idx="270">
                  <c:v>4145</c:v>
                </c:pt>
                <c:pt idx="271">
                  <c:v>4301</c:v>
                </c:pt>
                <c:pt idx="272">
                  <c:v>4329</c:v>
                </c:pt>
                <c:pt idx="273">
                  <c:v>4314</c:v>
                </c:pt>
                <c:pt idx="274">
                  <c:v>4329</c:v>
                </c:pt>
                <c:pt idx="275">
                  <c:v>4321</c:v>
                </c:pt>
                <c:pt idx="276">
                  <c:v>4607</c:v>
                </c:pt>
                <c:pt idx="277">
                  <c:v>4844</c:v>
                </c:pt>
                <c:pt idx="278">
                  <c:v>4652</c:v>
                </c:pt>
                <c:pt idx="279">
                  <c:v>4798</c:v>
                </c:pt>
                <c:pt idx="280">
                  <c:v>4570</c:v>
                </c:pt>
                <c:pt idx="281">
                  <c:v>4592</c:v>
                </c:pt>
                <c:pt idx="282">
                  <c:v>4648</c:v>
                </c:pt>
                <c:pt idx="283">
                  <c:v>4419</c:v>
                </c:pt>
                <c:pt idx="284">
                  <c:v>4882</c:v>
                </c:pt>
                <c:pt idx="285">
                  <c:v>4813</c:v>
                </c:pt>
                <c:pt idx="286">
                  <c:v>4862</c:v>
                </c:pt>
                <c:pt idx="287">
                  <c:v>4750</c:v>
                </c:pt>
                <c:pt idx="288">
                  <c:v>4705</c:v>
                </c:pt>
                <c:pt idx="289">
                  <c:v>4549</c:v>
                </c:pt>
                <c:pt idx="290">
                  <c:v>4742</c:v>
                </c:pt>
                <c:pt idx="291">
                  <c:v>4568</c:v>
                </c:pt>
                <c:pt idx="292">
                  <c:v>4588</c:v>
                </c:pt>
                <c:pt idx="293">
                  <c:v>4443</c:v>
                </c:pt>
                <c:pt idx="294">
                  <c:v>4449</c:v>
                </c:pt>
                <c:pt idx="295">
                  <c:v>4474</c:v>
                </c:pt>
                <c:pt idx="296">
                  <c:v>4487</c:v>
                </c:pt>
                <c:pt idx="297">
                  <c:v>4820</c:v>
                </c:pt>
                <c:pt idx="298">
                  <c:v>4547</c:v>
                </c:pt>
                <c:pt idx="299">
                  <c:v>4427</c:v>
                </c:pt>
                <c:pt idx="300">
                  <c:v>4389</c:v>
                </c:pt>
                <c:pt idx="301">
                  <c:v>4250</c:v>
                </c:pt>
                <c:pt idx="302">
                  <c:v>4388</c:v>
                </c:pt>
                <c:pt idx="303">
                  <c:v>4278</c:v>
                </c:pt>
                <c:pt idx="304">
                  <c:v>4315</c:v>
                </c:pt>
                <c:pt idx="305">
                  <c:v>4432</c:v>
                </c:pt>
                <c:pt idx="306">
                  <c:v>4400</c:v>
                </c:pt>
                <c:pt idx="307">
                  <c:v>4491</c:v>
                </c:pt>
                <c:pt idx="308">
                  <c:v>4675</c:v>
                </c:pt>
                <c:pt idx="309">
                  <c:v>4269</c:v>
                </c:pt>
                <c:pt idx="310">
                  <c:v>4219</c:v>
                </c:pt>
                <c:pt idx="311">
                  <c:v>4115</c:v>
                </c:pt>
                <c:pt idx="312">
                  <c:v>4123</c:v>
                </c:pt>
                <c:pt idx="313">
                  <c:v>4174</c:v>
                </c:pt>
                <c:pt idx="314">
                  <c:v>3972</c:v>
                </c:pt>
                <c:pt idx="315">
                  <c:v>3900</c:v>
                </c:pt>
                <c:pt idx="316">
                  <c:v>4111</c:v>
                </c:pt>
                <c:pt idx="317">
                  <c:v>4318</c:v>
                </c:pt>
                <c:pt idx="318">
                  <c:v>4303</c:v>
                </c:pt>
                <c:pt idx="319">
                  <c:v>4195</c:v>
                </c:pt>
                <c:pt idx="320">
                  <c:v>4115</c:v>
                </c:pt>
                <c:pt idx="321">
                  <c:v>4352</c:v>
                </c:pt>
                <c:pt idx="322">
                  <c:v>4190</c:v>
                </c:pt>
                <c:pt idx="323">
                  <c:v>4187</c:v>
                </c:pt>
                <c:pt idx="324">
                  <c:v>4279</c:v>
                </c:pt>
                <c:pt idx="325">
                  <c:v>4220</c:v>
                </c:pt>
                <c:pt idx="326">
                  <c:v>4253</c:v>
                </c:pt>
                <c:pt idx="327">
                  <c:v>4313</c:v>
                </c:pt>
                <c:pt idx="328">
                  <c:v>4473</c:v>
                </c:pt>
                <c:pt idx="329">
                  <c:v>4342</c:v>
                </c:pt>
                <c:pt idx="330">
                  <c:v>4410</c:v>
                </c:pt>
                <c:pt idx="331">
                  <c:v>4576</c:v>
                </c:pt>
                <c:pt idx="332">
                  <c:v>4521</c:v>
                </c:pt>
                <c:pt idx="333">
                  <c:v>4325</c:v>
                </c:pt>
                <c:pt idx="334">
                  <c:v>4494</c:v>
                </c:pt>
                <c:pt idx="335">
                  <c:v>4618</c:v>
                </c:pt>
                <c:pt idx="336">
                  <c:v>4846</c:v>
                </c:pt>
                <c:pt idx="337">
                  <c:v>4902</c:v>
                </c:pt>
                <c:pt idx="338">
                  <c:v>4904</c:v>
                </c:pt>
                <c:pt idx="339">
                  <c:v>5220</c:v>
                </c:pt>
                <c:pt idx="340">
                  <c:v>5286</c:v>
                </c:pt>
                <c:pt idx="341">
                  <c:v>5540</c:v>
                </c:pt>
                <c:pt idx="342">
                  <c:v>5930</c:v>
                </c:pt>
                <c:pt idx="343">
                  <c:v>5851</c:v>
                </c:pt>
                <c:pt idx="344">
                  <c:v>6148</c:v>
                </c:pt>
                <c:pt idx="345">
                  <c:v>6690</c:v>
                </c:pt>
                <c:pt idx="346">
                  <c:v>7311</c:v>
                </c:pt>
                <c:pt idx="347">
                  <c:v>8029</c:v>
                </c:pt>
                <c:pt idx="348">
                  <c:v>8046</c:v>
                </c:pt>
                <c:pt idx="349">
                  <c:v>8796</c:v>
                </c:pt>
                <c:pt idx="350">
                  <c:v>9145</c:v>
                </c:pt>
                <c:pt idx="351">
                  <c:v>8908</c:v>
                </c:pt>
                <c:pt idx="352">
                  <c:v>9113</c:v>
                </c:pt>
                <c:pt idx="353">
                  <c:v>9024</c:v>
                </c:pt>
                <c:pt idx="354">
                  <c:v>8891</c:v>
                </c:pt>
                <c:pt idx="355">
                  <c:v>9029</c:v>
                </c:pt>
                <c:pt idx="356">
                  <c:v>8847</c:v>
                </c:pt>
                <c:pt idx="357">
                  <c:v>8979</c:v>
                </c:pt>
                <c:pt idx="358">
                  <c:v>9114</c:v>
                </c:pt>
                <c:pt idx="359">
                  <c:v>9098</c:v>
                </c:pt>
                <c:pt idx="360">
                  <c:v>8500</c:v>
                </c:pt>
                <c:pt idx="361">
                  <c:v>8904</c:v>
                </c:pt>
                <c:pt idx="362">
                  <c:v>9216</c:v>
                </c:pt>
                <c:pt idx="363">
                  <c:v>9181</c:v>
                </c:pt>
                <c:pt idx="364">
                  <c:v>8833</c:v>
                </c:pt>
                <c:pt idx="365">
                  <c:v>8607</c:v>
                </c:pt>
                <c:pt idx="366">
                  <c:v>8547</c:v>
                </c:pt>
                <c:pt idx="367">
                  <c:v>8829</c:v>
                </c:pt>
                <c:pt idx="368">
                  <c:v>9199</c:v>
                </c:pt>
                <c:pt idx="369">
                  <c:v>8870</c:v>
                </c:pt>
                <c:pt idx="370">
                  <c:v>8880</c:v>
                </c:pt>
                <c:pt idx="371">
                  <c:v>8941</c:v>
                </c:pt>
                <c:pt idx="372">
                  <c:v>8440</c:v>
                </c:pt>
                <c:pt idx="373">
                  <c:v>8403</c:v>
                </c:pt>
                <c:pt idx="374">
                  <c:v>8635</c:v>
                </c:pt>
                <c:pt idx="375">
                  <c:v>8664</c:v>
                </c:pt>
                <c:pt idx="376">
                  <c:v>8583</c:v>
                </c:pt>
                <c:pt idx="377">
                  <c:v>8486</c:v>
                </c:pt>
                <c:pt idx="378">
                  <c:v>8342</c:v>
                </c:pt>
                <c:pt idx="379">
                  <c:v>8820</c:v>
                </c:pt>
                <c:pt idx="380">
                  <c:v>9068</c:v>
                </c:pt>
                <c:pt idx="381">
                  <c:v>8675</c:v>
                </c:pt>
                <c:pt idx="382">
                  <c:v>8457</c:v>
                </c:pt>
                <c:pt idx="383">
                  <c:v>8177</c:v>
                </c:pt>
                <c:pt idx="384">
                  <c:v>8228</c:v>
                </c:pt>
                <c:pt idx="385">
                  <c:v>8133</c:v>
                </c:pt>
                <c:pt idx="386">
                  <c:v>7780</c:v>
                </c:pt>
                <c:pt idx="387">
                  <c:v>7913</c:v>
                </c:pt>
                <c:pt idx="388">
                  <c:v>8138</c:v>
                </c:pt>
                <c:pt idx="389">
                  <c:v>8154</c:v>
                </c:pt>
                <c:pt idx="390">
                  <c:v>8163</c:v>
                </c:pt>
                <c:pt idx="391">
                  <c:v>8045</c:v>
                </c:pt>
                <c:pt idx="392">
                  <c:v>8572</c:v>
                </c:pt>
                <c:pt idx="393">
                  <c:v>8231</c:v>
                </c:pt>
                <c:pt idx="394">
                  <c:v>8164</c:v>
                </c:pt>
                <c:pt idx="395">
                  <c:v>7929</c:v>
                </c:pt>
                <c:pt idx="396">
                  <c:v>7983</c:v>
                </c:pt>
                <c:pt idx="397">
                  <c:v>7991</c:v>
                </c:pt>
                <c:pt idx="398">
                  <c:v>7663</c:v>
                </c:pt>
                <c:pt idx="399">
                  <c:v>7929</c:v>
                </c:pt>
                <c:pt idx="400">
                  <c:v>7917</c:v>
                </c:pt>
                <c:pt idx="401">
                  <c:v>8194</c:v>
                </c:pt>
                <c:pt idx="402">
                  <c:v>8180</c:v>
                </c:pt>
                <c:pt idx="403">
                  <c:v>7898</c:v>
                </c:pt>
                <c:pt idx="404">
                  <c:v>7914</c:v>
                </c:pt>
                <c:pt idx="405">
                  <c:v>8016</c:v>
                </c:pt>
                <c:pt idx="406">
                  <c:v>7723</c:v>
                </c:pt>
                <c:pt idx="407">
                  <c:v>7771</c:v>
                </c:pt>
                <c:pt idx="408">
                  <c:v>7257</c:v>
                </c:pt>
                <c:pt idx="409">
                  <c:v>7186</c:v>
                </c:pt>
                <c:pt idx="410" formatCode="#,##0">
                  <c:v>7411</c:v>
                </c:pt>
                <c:pt idx="411" formatCode="#,##0">
                  <c:v>7465</c:v>
                </c:pt>
                <c:pt idx="412" formatCode="#,##0">
                  <c:v>7269</c:v>
                </c:pt>
                <c:pt idx="413" formatCode="#,##0">
                  <c:v>7544</c:v>
                </c:pt>
                <c:pt idx="414" formatCode="#,##0">
                  <c:v>7511</c:v>
                </c:pt>
                <c:pt idx="415">
                  <c:v>7277</c:v>
                </c:pt>
                <c:pt idx="416">
                  <c:v>7103</c:v>
                </c:pt>
                <c:pt idx="417">
                  <c:v>7027</c:v>
                </c:pt>
                <c:pt idx="418">
                  <c:v>6850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529920"/>
        <c:axId val="111551616"/>
      </c:lineChart>
      <c:catAx>
        <c:axId val="11052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0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551616"/>
        <c:crosses val="autoZero"/>
        <c:auto val="1"/>
        <c:lblAlgn val="ctr"/>
        <c:lblOffset val="100"/>
        <c:tickLblSkip val="60"/>
        <c:tickMarkSkip val="60"/>
        <c:noMultiLvlLbl val="0"/>
      </c:catAx>
      <c:valAx>
        <c:axId val="111551616"/>
        <c:scaling>
          <c:orientation val="minMax"/>
          <c:max val="10000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000" b="1"/>
                </a:pPr>
                <a:r>
                  <a:rPr lang="en-US" sz="1000" b="1" dirty="0" smtClean="0"/>
                  <a:t>Thousands</a:t>
                </a:r>
                <a:endParaRPr lang="en-US" sz="1000" b="1" dirty="0"/>
              </a:p>
            </c:rich>
          </c:tx>
          <c:layout>
            <c:manualLayout>
              <c:xMode val="edge"/>
              <c:yMode val="edge"/>
              <c:x val="0"/>
              <c:y val="9.8895016631727261E-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220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29920"/>
        <c:crosses val="autoZero"/>
        <c:crossBetween val="between"/>
        <c:majorUnit val="2000"/>
      </c:valAx>
      <c:spPr>
        <a:solidFill>
          <a:srgbClr val="FFFFFF"/>
        </a:solidFill>
        <a:ln w="8811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55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9605161063016354E-2"/>
          <c:y val="0.13774104683198268"/>
          <c:w val="0.83834440802365862"/>
          <c:h val="0.68136853502816297"/>
        </c:manualLayout>
      </c:layout>
      <c:barChart>
        <c:barDir val="col"/>
        <c:grouping val="clustered"/>
        <c:varyColors val="0"/>
        <c:ser>
          <c:idx val="1"/>
          <c:order val="1"/>
          <c:tx>
            <c:v>recession</c:v>
          </c:tx>
          <c:spPr>
            <a:solidFill>
              <a:srgbClr val="FFFFFF">
                <a:lumMod val="75000"/>
              </a:srgbClr>
            </a:solidFill>
          </c:spPr>
          <c:invertIfNegative val="0"/>
          <c:val>
            <c:numRef>
              <c:f>Sheet1!$D$2:$D$252</c:f>
              <c:numCache>
                <c:formatCode>General</c:formatCode>
                <c:ptCount val="251"/>
                <c:pt idx="86">
                  <c:v>3000</c:v>
                </c:pt>
                <c:pt idx="87">
                  <c:v>3000</c:v>
                </c:pt>
                <c:pt idx="88">
                  <c:v>3000</c:v>
                </c:pt>
                <c:pt idx="89">
                  <c:v>3000</c:v>
                </c:pt>
                <c:pt idx="90">
                  <c:v>3000</c:v>
                </c:pt>
                <c:pt idx="91">
                  <c:v>3000</c:v>
                </c:pt>
                <c:pt idx="92">
                  <c:v>3000</c:v>
                </c:pt>
                <c:pt idx="93">
                  <c:v>3000</c:v>
                </c:pt>
                <c:pt idx="94">
                  <c:v>3000</c:v>
                </c:pt>
                <c:pt idx="167">
                  <c:v>3000</c:v>
                </c:pt>
                <c:pt idx="168">
                  <c:v>3000</c:v>
                </c:pt>
                <c:pt idx="169">
                  <c:v>3000</c:v>
                </c:pt>
                <c:pt idx="170">
                  <c:v>3000</c:v>
                </c:pt>
                <c:pt idx="171">
                  <c:v>3000</c:v>
                </c:pt>
                <c:pt idx="172">
                  <c:v>3000</c:v>
                </c:pt>
                <c:pt idx="173">
                  <c:v>3000</c:v>
                </c:pt>
                <c:pt idx="174">
                  <c:v>3000</c:v>
                </c:pt>
                <c:pt idx="175">
                  <c:v>3000</c:v>
                </c:pt>
                <c:pt idx="176">
                  <c:v>3000</c:v>
                </c:pt>
                <c:pt idx="177">
                  <c:v>3000</c:v>
                </c:pt>
                <c:pt idx="178">
                  <c:v>3000</c:v>
                </c:pt>
                <c:pt idx="179">
                  <c:v>3000</c:v>
                </c:pt>
                <c:pt idx="180">
                  <c:v>3000</c:v>
                </c:pt>
                <c:pt idx="181">
                  <c:v>3000</c:v>
                </c:pt>
                <c:pt idx="182">
                  <c:v>3000</c:v>
                </c:pt>
                <c:pt idx="183">
                  <c:v>3000</c:v>
                </c:pt>
                <c:pt idx="184">
                  <c:v>3000</c:v>
                </c:pt>
                <c:pt idx="185">
                  <c:v>3000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1712896"/>
        <c:axId val="111718784"/>
      </c:barChart>
      <c:lineChart>
        <c:grouping val="standard"/>
        <c:varyColors val="0"/>
        <c:ser>
          <c:idx val="0"/>
          <c:order val="0"/>
          <c:tx>
            <c:v>DW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Sheet2!$A$2:$A$252</c:f>
              <c:numCache>
                <c:formatCode>General</c:formatCode>
                <c:ptCount val="251"/>
                <c:pt idx="0">
                  <c:v>1994</c:v>
                </c:pt>
                <c:pt idx="1">
                  <c:v>1994</c:v>
                </c:pt>
                <c:pt idx="2">
                  <c:v>1994</c:v>
                </c:pt>
                <c:pt idx="3">
                  <c:v>1994</c:v>
                </c:pt>
                <c:pt idx="4">
                  <c:v>1994</c:v>
                </c:pt>
                <c:pt idx="5">
                  <c:v>1994</c:v>
                </c:pt>
                <c:pt idx="6">
                  <c:v>1994</c:v>
                </c:pt>
                <c:pt idx="7">
                  <c:v>1994</c:v>
                </c:pt>
                <c:pt idx="8">
                  <c:v>1994</c:v>
                </c:pt>
                <c:pt idx="9">
                  <c:v>1994</c:v>
                </c:pt>
                <c:pt idx="10">
                  <c:v>1994</c:v>
                </c:pt>
                <c:pt idx="11">
                  <c:v>1994</c:v>
                </c:pt>
                <c:pt idx="12">
                  <c:v>1995</c:v>
                </c:pt>
                <c:pt idx="13">
                  <c:v>1995</c:v>
                </c:pt>
                <c:pt idx="14">
                  <c:v>1995</c:v>
                </c:pt>
                <c:pt idx="15">
                  <c:v>1995</c:v>
                </c:pt>
                <c:pt idx="16">
                  <c:v>1995</c:v>
                </c:pt>
                <c:pt idx="17">
                  <c:v>1995</c:v>
                </c:pt>
                <c:pt idx="18">
                  <c:v>1995</c:v>
                </c:pt>
                <c:pt idx="19">
                  <c:v>1995</c:v>
                </c:pt>
                <c:pt idx="20">
                  <c:v>1995</c:v>
                </c:pt>
                <c:pt idx="21">
                  <c:v>1995</c:v>
                </c:pt>
                <c:pt idx="22">
                  <c:v>1995</c:v>
                </c:pt>
                <c:pt idx="23">
                  <c:v>1995</c:v>
                </c:pt>
                <c:pt idx="24">
                  <c:v>1996</c:v>
                </c:pt>
                <c:pt idx="25">
                  <c:v>1996</c:v>
                </c:pt>
                <c:pt idx="26">
                  <c:v>1996</c:v>
                </c:pt>
                <c:pt idx="27">
                  <c:v>1996</c:v>
                </c:pt>
                <c:pt idx="28">
                  <c:v>1996</c:v>
                </c:pt>
                <c:pt idx="29">
                  <c:v>1996</c:v>
                </c:pt>
                <c:pt idx="30">
                  <c:v>1996</c:v>
                </c:pt>
                <c:pt idx="31">
                  <c:v>1996</c:v>
                </c:pt>
                <c:pt idx="32">
                  <c:v>1996</c:v>
                </c:pt>
                <c:pt idx="33">
                  <c:v>1996</c:v>
                </c:pt>
                <c:pt idx="34">
                  <c:v>1996</c:v>
                </c:pt>
                <c:pt idx="35">
                  <c:v>1996</c:v>
                </c:pt>
                <c:pt idx="36">
                  <c:v>1997</c:v>
                </c:pt>
                <c:pt idx="37">
                  <c:v>1997</c:v>
                </c:pt>
                <c:pt idx="38">
                  <c:v>1997</c:v>
                </c:pt>
                <c:pt idx="39">
                  <c:v>1997</c:v>
                </c:pt>
                <c:pt idx="40">
                  <c:v>1997</c:v>
                </c:pt>
                <c:pt idx="41">
                  <c:v>1997</c:v>
                </c:pt>
                <c:pt idx="42">
                  <c:v>1997</c:v>
                </c:pt>
                <c:pt idx="43">
                  <c:v>1997</c:v>
                </c:pt>
                <c:pt idx="44">
                  <c:v>1997</c:v>
                </c:pt>
                <c:pt idx="45">
                  <c:v>1997</c:v>
                </c:pt>
                <c:pt idx="46">
                  <c:v>1997</c:v>
                </c:pt>
                <c:pt idx="47">
                  <c:v>1997</c:v>
                </c:pt>
                <c:pt idx="48">
                  <c:v>1998</c:v>
                </c:pt>
                <c:pt idx="49">
                  <c:v>1998</c:v>
                </c:pt>
                <c:pt idx="50">
                  <c:v>1998</c:v>
                </c:pt>
                <c:pt idx="51">
                  <c:v>1998</c:v>
                </c:pt>
                <c:pt idx="52">
                  <c:v>1998</c:v>
                </c:pt>
                <c:pt idx="53">
                  <c:v>1998</c:v>
                </c:pt>
                <c:pt idx="54">
                  <c:v>1998</c:v>
                </c:pt>
                <c:pt idx="55">
                  <c:v>1998</c:v>
                </c:pt>
                <c:pt idx="56">
                  <c:v>1998</c:v>
                </c:pt>
                <c:pt idx="57">
                  <c:v>1998</c:v>
                </c:pt>
                <c:pt idx="58">
                  <c:v>1998</c:v>
                </c:pt>
                <c:pt idx="59">
                  <c:v>1998</c:v>
                </c:pt>
                <c:pt idx="60">
                  <c:v>1999</c:v>
                </c:pt>
                <c:pt idx="61">
                  <c:v>1999</c:v>
                </c:pt>
                <c:pt idx="62">
                  <c:v>1999</c:v>
                </c:pt>
                <c:pt idx="63">
                  <c:v>1999</c:v>
                </c:pt>
                <c:pt idx="64">
                  <c:v>1999</c:v>
                </c:pt>
                <c:pt idx="65">
                  <c:v>1999</c:v>
                </c:pt>
                <c:pt idx="66">
                  <c:v>1999</c:v>
                </c:pt>
                <c:pt idx="67">
                  <c:v>1999</c:v>
                </c:pt>
                <c:pt idx="68">
                  <c:v>1999</c:v>
                </c:pt>
                <c:pt idx="69">
                  <c:v>1999</c:v>
                </c:pt>
                <c:pt idx="70">
                  <c:v>1999</c:v>
                </c:pt>
                <c:pt idx="71">
                  <c:v>1999</c:v>
                </c:pt>
                <c:pt idx="72">
                  <c:v>2000</c:v>
                </c:pt>
                <c:pt idx="73">
                  <c:v>2000</c:v>
                </c:pt>
                <c:pt idx="74">
                  <c:v>2000</c:v>
                </c:pt>
                <c:pt idx="75">
                  <c:v>2000</c:v>
                </c:pt>
                <c:pt idx="76">
                  <c:v>2000</c:v>
                </c:pt>
                <c:pt idx="77">
                  <c:v>2000</c:v>
                </c:pt>
                <c:pt idx="78">
                  <c:v>2000</c:v>
                </c:pt>
                <c:pt idx="79">
                  <c:v>2000</c:v>
                </c:pt>
                <c:pt idx="80">
                  <c:v>2000</c:v>
                </c:pt>
                <c:pt idx="81">
                  <c:v>2000</c:v>
                </c:pt>
                <c:pt idx="82">
                  <c:v>2000</c:v>
                </c:pt>
                <c:pt idx="83">
                  <c:v>2000</c:v>
                </c:pt>
                <c:pt idx="84">
                  <c:v>2001</c:v>
                </c:pt>
                <c:pt idx="85">
                  <c:v>2001</c:v>
                </c:pt>
                <c:pt idx="86">
                  <c:v>2001</c:v>
                </c:pt>
                <c:pt idx="87">
                  <c:v>2001</c:v>
                </c:pt>
                <c:pt idx="88">
                  <c:v>2001</c:v>
                </c:pt>
                <c:pt idx="89">
                  <c:v>2001</c:v>
                </c:pt>
                <c:pt idx="90">
                  <c:v>2001</c:v>
                </c:pt>
                <c:pt idx="91">
                  <c:v>2001</c:v>
                </c:pt>
                <c:pt idx="92">
                  <c:v>2001</c:v>
                </c:pt>
                <c:pt idx="93">
                  <c:v>2001</c:v>
                </c:pt>
                <c:pt idx="94">
                  <c:v>2001</c:v>
                </c:pt>
                <c:pt idx="95">
                  <c:v>2001</c:v>
                </c:pt>
                <c:pt idx="96">
                  <c:v>2002</c:v>
                </c:pt>
                <c:pt idx="97">
                  <c:v>2002</c:v>
                </c:pt>
                <c:pt idx="98">
                  <c:v>2002</c:v>
                </c:pt>
                <c:pt idx="99">
                  <c:v>2002</c:v>
                </c:pt>
                <c:pt idx="100">
                  <c:v>2002</c:v>
                </c:pt>
                <c:pt idx="101">
                  <c:v>2002</c:v>
                </c:pt>
                <c:pt idx="102">
                  <c:v>2002</c:v>
                </c:pt>
                <c:pt idx="103">
                  <c:v>2002</c:v>
                </c:pt>
                <c:pt idx="104">
                  <c:v>2002</c:v>
                </c:pt>
                <c:pt idx="105">
                  <c:v>2002</c:v>
                </c:pt>
                <c:pt idx="106">
                  <c:v>2002</c:v>
                </c:pt>
                <c:pt idx="107">
                  <c:v>2002</c:v>
                </c:pt>
                <c:pt idx="108">
                  <c:v>2003</c:v>
                </c:pt>
                <c:pt idx="109">
                  <c:v>2003</c:v>
                </c:pt>
                <c:pt idx="110">
                  <c:v>2003</c:v>
                </c:pt>
                <c:pt idx="111">
                  <c:v>2003</c:v>
                </c:pt>
                <c:pt idx="112">
                  <c:v>2003</c:v>
                </c:pt>
                <c:pt idx="113">
                  <c:v>2003</c:v>
                </c:pt>
                <c:pt idx="114">
                  <c:v>2003</c:v>
                </c:pt>
                <c:pt idx="115">
                  <c:v>2003</c:v>
                </c:pt>
                <c:pt idx="116">
                  <c:v>2003</c:v>
                </c:pt>
                <c:pt idx="117">
                  <c:v>2003</c:v>
                </c:pt>
                <c:pt idx="118">
                  <c:v>2003</c:v>
                </c:pt>
                <c:pt idx="119">
                  <c:v>2003</c:v>
                </c:pt>
                <c:pt idx="120">
                  <c:v>2004</c:v>
                </c:pt>
                <c:pt idx="121">
                  <c:v>2004</c:v>
                </c:pt>
                <c:pt idx="122">
                  <c:v>2004</c:v>
                </c:pt>
                <c:pt idx="123">
                  <c:v>2004</c:v>
                </c:pt>
                <c:pt idx="124">
                  <c:v>2004</c:v>
                </c:pt>
                <c:pt idx="125">
                  <c:v>2004</c:v>
                </c:pt>
                <c:pt idx="126">
                  <c:v>2004</c:v>
                </c:pt>
                <c:pt idx="127">
                  <c:v>2004</c:v>
                </c:pt>
                <c:pt idx="128">
                  <c:v>2004</c:v>
                </c:pt>
                <c:pt idx="129">
                  <c:v>2004</c:v>
                </c:pt>
                <c:pt idx="130">
                  <c:v>2004</c:v>
                </c:pt>
                <c:pt idx="131">
                  <c:v>2004</c:v>
                </c:pt>
                <c:pt idx="132">
                  <c:v>2005</c:v>
                </c:pt>
                <c:pt idx="133">
                  <c:v>2005</c:v>
                </c:pt>
                <c:pt idx="134">
                  <c:v>2005</c:v>
                </c:pt>
                <c:pt idx="135">
                  <c:v>2005</c:v>
                </c:pt>
                <c:pt idx="136">
                  <c:v>2005</c:v>
                </c:pt>
                <c:pt idx="137">
                  <c:v>2005</c:v>
                </c:pt>
                <c:pt idx="138">
                  <c:v>2005</c:v>
                </c:pt>
                <c:pt idx="139">
                  <c:v>2005</c:v>
                </c:pt>
                <c:pt idx="140">
                  <c:v>2005</c:v>
                </c:pt>
                <c:pt idx="141">
                  <c:v>2005</c:v>
                </c:pt>
                <c:pt idx="142">
                  <c:v>2005</c:v>
                </c:pt>
                <c:pt idx="143">
                  <c:v>2005</c:v>
                </c:pt>
                <c:pt idx="144">
                  <c:v>2006</c:v>
                </c:pt>
                <c:pt idx="145">
                  <c:v>2006</c:v>
                </c:pt>
                <c:pt idx="146">
                  <c:v>2006</c:v>
                </c:pt>
                <c:pt idx="147">
                  <c:v>2006</c:v>
                </c:pt>
                <c:pt idx="148">
                  <c:v>2006</c:v>
                </c:pt>
                <c:pt idx="149">
                  <c:v>2006</c:v>
                </c:pt>
                <c:pt idx="150">
                  <c:v>2006</c:v>
                </c:pt>
                <c:pt idx="151">
                  <c:v>2006</c:v>
                </c:pt>
                <c:pt idx="152">
                  <c:v>2006</c:v>
                </c:pt>
                <c:pt idx="153">
                  <c:v>2006</c:v>
                </c:pt>
                <c:pt idx="154">
                  <c:v>2006</c:v>
                </c:pt>
                <c:pt idx="155">
                  <c:v>2006</c:v>
                </c:pt>
                <c:pt idx="156">
                  <c:v>2007</c:v>
                </c:pt>
                <c:pt idx="157">
                  <c:v>2007</c:v>
                </c:pt>
                <c:pt idx="158">
                  <c:v>2007</c:v>
                </c:pt>
                <c:pt idx="159">
                  <c:v>2007</c:v>
                </c:pt>
                <c:pt idx="160">
                  <c:v>2007</c:v>
                </c:pt>
                <c:pt idx="161">
                  <c:v>2007</c:v>
                </c:pt>
                <c:pt idx="162">
                  <c:v>2007</c:v>
                </c:pt>
                <c:pt idx="163">
                  <c:v>2007</c:v>
                </c:pt>
                <c:pt idx="164">
                  <c:v>2007</c:v>
                </c:pt>
                <c:pt idx="165">
                  <c:v>2007</c:v>
                </c:pt>
                <c:pt idx="166">
                  <c:v>2007</c:v>
                </c:pt>
                <c:pt idx="167">
                  <c:v>2007</c:v>
                </c:pt>
                <c:pt idx="168">
                  <c:v>2008</c:v>
                </c:pt>
                <c:pt idx="169">
                  <c:v>2008</c:v>
                </c:pt>
                <c:pt idx="170">
                  <c:v>2008</c:v>
                </c:pt>
                <c:pt idx="171">
                  <c:v>2008</c:v>
                </c:pt>
                <c:pt idx="172">
                  <c:v>2008</c:v>
                </c:pt>
                <c:pt idx="173">
                  <c:v>2008</c:v>
                </c:pt>
                <c:pt idx="174">
                  <c:v>2008</c:v>
                </c:pt>
                <c:pt idx="175">
                  <c:v>2008</c:v>
                </c:pt>
                <c:pt idx="176">
                  <c:v>2008</c:v>
                </c:pt>
                <c:pt idx="177">
                  <c:v>2008</c:v>
                </c:pt>
                <c:pt idx="178">
                  <c:v>2008</c:v>
                </c:pt>
                <c:pt idx="179">
                  <c:v>2008</c:v>
                </c:pt>
                <c:pt idx="180">
                  <c:v>2009</c:v>
                </c:pt>
                <c:pt idx="181">
                  <c:v>2009</c:v>
                </c:pt>
                <c:pt idx="182">
                  <c:v>2009</c:v>
                </c:pt>
                <c:pt idx="183">
                  <c:v>2009</c:v>
                </c:pt>
                <c:pt idx="184">
                  <c:v>2009</c:v>
                </c:pt>
                <c:pt idx="185">
                  <c:v>2009</c:v>
                </c:pt>
                <c:pt idx="186">
                  <c:v>2009</c:v>
                </c:pt>
                <c:pt idx="187">
                  <c:v>2009</c:v>
                </c:pt>
                <c:pt idx="188">
                  <c:v>2009</c:v>
                </c:pt>
                <c:pt idx="189">
                  <c:v>2009</c:v>
                </c:pt>
                <c:pt idx="190">
                  <c:v>2009</c:v>
                </c:pt>
                <c:pt idx="191">
                  <c:v>2009</c:v>
                </c:pt>
                <c:pt idx="192">
                  <c:v>2010</c:v>
                </c:pt>
                <c:pt idx="193">
                  <c:v>2010</c:v>
                </c:pt>
                <c:pt idx="194">
                  <c:v>2010</c:v>
                </c:pt>
                <c:pt idx="195">
                  <c:v>2010</c:v>
                </c:pt>
                <c:pt idx="196">
                  <c:v>2010</c:v>
                </c:pt>
                <c:pt idx="197">
                  <c:v>2010</c:v>
                </c:pt>
                <c:pt idx="198">
                  <c:v>2010</c:v>
                </c:pt>
                <c:pt idx="199">
                  <c:v>2010</c:v>
                </c:pt>
                <c:pt idx="200">
                  <c:v>2010</c:v>
                </c:pt>
                <c:pt idx="201">
                  <c:v>2010</c:v>
                </c:pt>
                <c:pt idx="202">
                  <c:v>2010</c:v>
                </c:pt>
                <c:pt idx="203">
                  <c:v>2010</c:v>
                </c:pt>
                <c:pt idx="204">
                  <c:v>2011</c:v>
                </c:pt>
                <c:pt idx="205">
                  <c:v>2011</c:v>
                </c:pt>
                <c:pt idx="206">
                  <c:v>2011</c:v>
                </c:pt>
                <c:pt idx="207">
                  <c:v>2011</c:v>
                </c:pt>
                <c:pt idx="208">
                  <c:v>2011</c:v>
                </c:pt>
                <c:pt idx="209">
                  <c:v>2011</c:v>
                </c:pt>
                <c:pt idx="210">
                  <c:v>2011</c:v>
                </c:pt>
                <c:pt idx="211">
                  <c:v>2011</c:v>
                </c:pt>
                <c:pt idx="212">
                  <c:v>2011</c:v>
                </c:pt>
                <c:pt idx="213">
                  <c:v>2011</c:v>
                </c:pt>
                <c:pt idx="214">
                  <c:v>2011</c:v>
                </c:pt>
                <c:pt idx="215">
                  <c:v>2011</c:v>
                </c:pt>
                <c:pt idx="216">
                  <c:v>2012</c:v>
                </c:pt>
                <c:pt idx="217">
                  <c:v>2012</c:v>
                </c:pt>
                <c:pt idx="218">
                  <c:v>2012</c:v>
                </c:pt>
                <c:pt idx="219">
                  <c:v>2012</c:v>
                </c:pt>
                <c:pt idx="220">
                  <c:v>2012</c:v>
                </c:pt>
                <c:pt idx="221">
                  <c:v>2012</c:v>
                </c:pt>
                <c:pt idx="222">
                  <c:v>2012</c:v>
                </c:pt>
                <c:pt idx="223">
                  <c:v>2012</c:v>
                </c:pt>
                <c:pt idx="224">
                  <c:v>2012</c:v>
                </c:pt>
                <c:pt idx="225">
                  <c:v>2012</c:v>
                </c:pt>
                <c:pt idx="226">
                  <c:v>2012</c:v>
                </c:pt>
                <c:pt idx="227">
                  <c:v>2012</c:v>
                </c:pt>
                <c:pt idx="228">
                  <c:v>2013</c:v>
                </c:pt>
                <c:pt idx="229">
                  <c:v>2013</c:v>
                </c:pt>
                <c:pt idx="230">
                  <c:v>2013</c:v>
                </c:pt>
                <c:pt idx="231">
                  <c:v>2013</c:v>
                </c:pt>
                <c:pt idx="232">
                  <c:v>2013</c:v>
                </c:pt>
                <c:pt idx="233">
                  <c:v>2013</c:v>
                </c:pt>
                <c:pt idx="234">
                  <c:v>2013</c:v>
                </c:pt>
                <c:pt idx="235">
                  <c:v>2013</c:v>
                </c:pt>
                <c:pt idx="236">
                  <c:v>2013</c:v>
                </c:pt>
                <c:pt idx="237">
                  <c:v>2013</c:v>
                </c:pt>
                <c:pt idx="238">
                  <c:v>2013</c:v>
                </c:pt>
                <c:pt idx="239">
                  <c:v>2013</c:v>
                </c:pt>
                <c:pt idx="240">
                  <c:v>2014</c:v>
                </c:pt>
                <c:pt idx="241">
                  <c:v>2014</c:v>
                </c:pt>
                <c:pt idx="242">
                  <c:v>2014</c:v>
                </c:pt>
                <c:pt idx="243">
                  <c:v>2014</c:v>
                </c:pt>
                <c:pt idx="244">
                  <c:v>2014</c:v>
                </c:pt>
                <c:pt idx="245">
                  <c:v>2014</c:v>
                </c:pt>
                <c:pt idx="246">
                  <c:v>2014</c:v>
                </c:pt>
                <c:pt idx="247">
                  <c:v>2014</c:v>
                </c:pt>
                <c:pt idx="248">
                  <c:v>2014</c:v>
                </c:pt>
                <c:pt idx="249">
                  <c:v>2014</c:v>
                </c:pt>
                <c:pt idx="250">
                  <c:v>2014</c:v>
                </c:pt>
              </c:numCache>
            </c:numRef>
          </c:cat>
          <c:val>
            <c:numRef>
              <c:f>Sheet2!$C$2:$C$252</c:f>
              <c:numCache>
                <c:formatCode>General</c:formatCode>
                <c:ptCount val="251"/>
                <c:pt idx="0">
                  <c:v>600</c:v>
                </c:pt>
                <c:pt idx="1">
                  <c:v>489</c:v>
                </c:pt>
                <c:pt idx="2">
                  <c:v>533</c:v>
                </c:pt>
                <c:pt idx="3">
                  <c:v>502</c:v>
                </c:pt>
                <c:pt idx="4">
                  <c:v>436</c:v>
                </c:pt>
                <c:pt idx="5">
                  <c:v>532</c:v>
                </c:pt>
                <c:pt idx="6">
                  <c:v>542</c:v>
                </c:pt>
                <c:pt idx="7">
                  <c:v>489</c:v>
                </c:pt>
                <c:pt idx="8">
                  <c:v>521</c:v>
                </c:pt>
                <c:pt idx="9">
                  <c:v>460</c:v>
                </c:pt>
                <c:pt idx="10">
                  <c:v>447</c:v>
                </c:pt>
                <c:pt idx="11">
                  <c:v>445</c:v>
                </c:pt>
                <c:pt idx="12">
                  <c:v>440</c:v>
                </c:pt>
                <c:pt idx="13">
                  <c:v>439</c:v>
                </c:pt>
                <c:pt idx="14">
                  <c:v>454</c:v>
                </c:pt>
                <c:pt idx="15">
                  <c:v>385</c:v>
                </c:pt>
                <c:pt idx="16">
                  <c:v>398</c:v>
                </c:pt>
                <c:pt idx="17">
                  <c:v>364</c:v>
                </c:pt>
                <c:pt idx="18">
                  <c:v>456</c:v>
                </c:pt>
                <c:pt idx="19">
                  <c:v>410</c:v>
                </c:pt>
                <c:pt idx="20">
                  <c:v>341</c:v>
                </c:pt>
                <c:pt idx="21">
                  <c:v>412</c:v>
                </c:pt>
                <c:pt idx="22">
                  <c:v>401</c:v>
                </c:pt>
                <c:pt idx="23">
                  <c:v>425</c:v>
                </c:pt>
                <c:pt idx="24">
                  <c:v>409</c:v>
                </c:pt>
                <c:pt idx="25">
                  <c:v>455</c:v>
                </c:pt>
                <c:pt idx="26">
                  <c:v>451</c:v>
                </c:pt>
                <c:pt idx="27">
                  <c:v>403</c:v>
                </c:pt>
                <c:pt idx="28">
                  <c:v>352</c:v>
                </c:pt>
                <c:pt idx="29">
                  <c:v>414</c:v>
                </c:pt>
                <c:pt idx="30">
                  <c:v>423</c:v>
                </c:pt>
                <c:pt idx="31">
                  <c:v>415</c:v>
                </c:pt>
                <c:pt idx="32">
                  <c:v>391</c:v>
                </c:pt>
                <c:pt idx="33">
                  <c:v>374</c:v>
                </c:pt>
                <c:pt idx="34">
                  <c:v>346</c:v>
                </c:pt>
                <c:pt idx="35">
                  <c:v>334</c:v>
                </c:pt>
                <c:pt idx="36">
                  <c:v>397</c:v>
                </c:pt>
                <c:pt idx="37">
                  <c:v>364</c:v>
                </c:pt>
                <c:pt idx="38">
                  <c:v>356</c:v>
                </c:pt>
                <c:pt idx="39">
                  <c:v>379</c:v>
                </c:pt>
                <c:pt idx="40">
                  <c:v>338</c:v>
                </c:pt>
                <c:pt idx="41">
                  <c:v>353</c:v>
                </c:pt>
                <c:pt idx="42">
                  <c:v>311</c:v>
                </c:pt>
                <c:pt idx="43">
                  <c:v>311</c:v>
                </c:pt>
                <c:pt idx="44">
                  <c:v>328</c:v>
                </c:pt>
                <c:pt idx="45">
                  <c:v>302</c:v>
                </c:pt>
                <c:pt idx="46">
                  <c:v>331</c:v>
                </c:pt>
                <c:pt idx="47">
                  <c:v>345</c:v>
                </c:pt>
                <c:pt idx="48">
                  <c:v>374</c:v>
                </c:pt>
                <c:pt idx="49">
                  <c:v>361</c:v>
                </c:pt>
                <c:pt idx="50">
                  <c:v>343</c:v>
                </c:pt>
                <c:pt idx="51">
                  <c:v>344</c:v>
                </c:pt>
                <c:pt idx="52">
                  <c:v>268</c:v>
                </c:pt>
                <c:pt idx="53">
                  <c:v>311</c:v>
                </c:pt>
                <c:pt idx="54">
                  <c:v>374</c:v>
                </c:pt>
                <c:pt idx="55">
                  <c:v>280</c:v>
                </c:pt>
                <c:pt idx="56">
                  <c:v>317</c:v>
                </c:pt>
                <c:pt idx="57">
                  <c:v>333</c:v>
                </c:pt>
                <c:pt idx="58">
                  <c:v>310</c:v>
                </c:pt>
                <c:pt idx="59">
                  <c:v>358</c:v>
                </c:pt>
                <c:pt idx="60">
                  <c:v>339</c:v>
                </c:pt>
                <c:pt idx="61">
                  <c:v>271</c:v>
                </c:pt>
                <c:pt idx="62">
                  <c:v>295</c:v>
                </c:pt>
                <c:pt idx="63">
                  <c:v>245</c:v>
                </c:pt>
                <c:pt idx="64">
                  <c:v>256</c:v>
                </c:pt>
                <c:pt idx="65">
                  <c:v>220</c:v>
                </c:pt>
                <c:pt idx="66">
                  <c:v>290</c:v>
                </c:pt>
                <c:pt idx="67">
                  <c:v>265</c:v>
                </c:pt>
                <c:pt idx="68">
                  <c:v>289</c:v>
                </c:pt>
                <c:pt idx="69">
                  <c:v>271</c:v>
                </c:pt>
                <c:pt idx="70">
                  <c:v>272</c:v>
                </c:pt>
                <c:pt idx="71">
                  <c:v>267</c:v>
                </c:pt>
                <c:pt idx="72">
                  <c:v>236</c:v>
                </c:pt>
                <c:pt idx="73">
                  <c:v>267</c:v>
                </c:pt>
                <c:pt idx="74">
                  <c:v>258</c:v>
                </c:pt>
                <c:pt idx="75">
                  <c:v>331</c:v>
                </c:pt>
                <c:pt idx="76">
                  <c:v>280</c:v>
                </c:pt>
                <c:pt idx="77">
                  <c:v>309</c:v>
                </c:pt>
                <c:pt idx="78">
                  <c:v>266</c:v>
                </c:pt>
                <c:pt idx="79">
                  <c:v>203</c:v>
                </c:pt>
                <c:pt idx="80">
                  <c:v>253</c:v>
                </c:pt>
                <c:pt idx="81">
                  <c:v>232</c:v>
                </c:pt>
                <c:pt idx="82">
                  <c:v>236</c:v>
                </c:pt>
                <c:pt idx="83">
                  <c:v>269</c:v>
                </c:pt>
                <c:pt idx="84">
                  <c:v>301</c:v>
                </c:pt>
                <c:pt idx="85">
                  <c:v>287</c:v>
                </c:pt>
                <c:pt idx="86">
                  <c:v>349</c:v>
                </c:pt>
                <c:pt idx="87">
                  <c:v>349</c:v>
                </c:pt>
                <c:pt idx="88">
                  <c:v>328</c:v>
                </c:pt>
                <c:pt idx="89">
                  <c:v>294</c:v>
                </c:pt>
                <c:pt idx="90">
                  <c:v>310</c:v>
                </c:pt>
                <c:pt idx="91">
                  <c:v>337</c:v>
                </c:pt>
                <c:pt idx="92">
                  <c:v>285</c:v>
                </c:pt>
                <c:pt idx="93">
                  <c:v>331</c:v>
                </c:pt>
                <c:pt idx="94">
                  <c:v>328</c:v>
                </c:pt>
                <c:pt idx="95">
                  <c:v>348</c:v>
                </c:pt>
                <c:pt idx="96">
                  <c:v>328</c:v>
                </c:pt>
                <c:pt idx="97">
                  <c:v>375</c:v>
                </c:pt>
                <c:pt idx="98">
                  <c:v>330</c:v>
                </c:pt>
                <c:pt idx="99">
                  <c:v>320</c:v>
                </c:pt>
                <c:pt idx="100">
                  <c:v>414</c:v>
                </c:pt>
                <c:pt idx="101">
                  <c:v>342</c:v>
                </c:pt>
                <c:pt idx="102">
                  <c:v>405</c:v>
                </c:pt>
                <c:pt idx="103">
                  <c:v>378</c:v>
                </c:pt>
                <c:pt idx="104">
                  <c:v>392</c:v>
                </c:pt>
                <c:pt idx="105">
                  <c:v>359</c:v>
                </c:pt>
                <c:pt idx="106">
                  <c:v>385</c:v>
                </c:pt>
                <c:pt idx="107">
                  <c:v>403</c:v>
                </c:pt>
                <c:pt idx="108">
                  <c:v>449</c:v>
                </c:pt>
                <c:pt idx="109">
                  <c:v>450</c:v>
                </c:pt>
                <c:pt idx="110">
                  <c:v>474</c:v>
                </c:pt>
                <c:pt idx="111">
                  <c:v>437</c:v>
                </c:pt>
                <c:pt idx="112">
                  <c:v>482</c:v>
                </c:pt>
                <c:pt idx="113">
                  <c:v>478</c:v>
                </c:pt>
                <c:pt idx="114">
                  <c:v>470</c:v>
                </c:pt>
                <c:pt idx="115">
                  <c:v>503</c:v>
                </c:pt>
                <c:pt idx="116">
                  <c:v>388</c:v>
                </c:pt>
                <c:pt idx="117">
                  <c:v>462</c:v>
                </c:pt>
                <c:pt idx="118">
                  <c:v>457</c:v>
                </c:pt>
                <c:pt idx="119">
                  <c:v>433</c:v>
                </c:pt>
                <c:pt idx="120">
                  <c:v>432</c:v>
                </c:pt>
                <c:pt idx="121">
                  <c:v>484</c:v>
                </c:pt>
                <c:pt idx="122">
                  <c:v>514</c:v>
                </c:pt>
                <c:pt idx="123">
                  <c:v>492</c:v>
                </c:pt>
                <c:pt idx="124">
                  <c:v>476</c:v>
                </c:pt>
                <c:pt idx="125">
                  <c:v>478</c:v>
                </c:pt>
                <c:pt idx="126">
                  <c:v>504</c:v>
                </c:pt>
                <c:pt idx="127">
                  <c:v>534</c:v>
                </c:pt>
                <c:pt idx="128">
                  <c:v>412</c:v>
                </c:pt>
                <c:pt idx="129">
                  <c:v>429</c:v>
                </c:pt>
                <c:pt idx="130">
                  <c:v>392</c:v>
                </c:pt>
                <c:pt idx="131">
                  <c:v>442</c:v>
                </c:pt>
                <c:pt idx="132">
                  <c:v>515</c:v>
                </c:pt>
                <c:pt idx="133">
                  <c:v>485</c:v>
                </c:pt>
                <c:pt idx="134">
                  <c:v>480</c:v>
                </c:pt>
                <c:pt idx="135">
                  <c:v>393</c:v>
                </c:pt>
                <c:pt idx="136">
                  <c:v>392</c:v>
                </c:pt>
                <c:pt idx="137">
                  <c:v>476</c:v>
                </c:pt>
                <c:pt idx="138">
                  <c:v>499</c:v>
                </c:pt>
                <c:pt idx="139">
                  <c:v>384</c:v>
                </c:pt>
                <c:pt idx="140">
                  <c:v>362</c:v>
                </c:pt>
                <c:pt idx="141">
                  <c:v>392</c:v>
                </c:pt>
                <c:pt idx="142">
                  <c:v>404</c:v>
                </c:pt>
                <c:pt idx="143">
                  <c:v>451</c:v>
                </c:pt>
                <c:pt idx="144">
                  <c:v>396</c:v>
                </c:pt>
                <c:pt idx="145">
                  <c:v>386</c:v>
                </c:pt>
                <c:pt idx="146">
                  <c:v>451</c:v>
                </c:pt>
                <c:pt idx="147">
                  <c:v>381</c:v>
                </c:pt>
                <c:pt idx="148">
                  <c:v>323</c:v>
                </c:pt>
                <c:pt idx="149">
                  <c:v>481</c:v>
                </c:pt>
                <c:pt idx="150">
                  <c:v>428</c:v>
                </c:pt>
                <c:pt idx="151">
                  <c:v>448</c:v>
                </c:pt>
                <c:pt idx="152">
                  <c:v>325</c:v>
                </c:pt>
                <c:pt idx="153">
                  <c:v>331</c:v>
                </c:pt>
                <c:pt idx="154">
                  <c:v>349</c:v>
                </c:pt>
                <c:pt idx="155">
                  <c:v>274</c:v>
                </c:pt>
                <c:pt idx="156">
                  <c:v>442</c:v>
                </c:pt>
                <c:pt idx="157">
                  <c:v>375</c:v>
                </c:pt>
                <c:pt idx="158">
                  <c:v>381</c:v>
                </c:pt>
                <c:pt idx="159">
                  <c:v>399</c:v>
                </c:pt>
                <c:pt idx="160">
                  <c:v>368</c:v>
                </c:pt>
                <c:pt idx="161">
                  <c:v>401</c:v>
                </c:pt>
                <c:pt idx="162">
                  <c:v>367</c:v>
                </c:pt>
                <c:pt idx="163">
                  <c:v>392</c:v>
                </c:pt>
                <c:pt idx="164">
                  <c:v>276</c:v>
                </c:pt>
                <c:pt idx="165">
                  <c:v>320</c:v>
                </c:pt>
                <c:pt idx="166">
                  <c:v>349</c:v>
                </c:pt>
                <c:pt idx="167">
                  <c:v>363</c:v>
                </c:pt>
                <c:pt idx="168">
                  <c:v>467</c:v>
                </c:pt>
                <c:pt idx="169">
                  <c:v>396</c:v>
                </c:pt>
                <c:pt idx="170">
                  <c:v>401</c:v>
                </c:pt>
                <c:pt idx="171">
                  <c:v>412</c:v>
                </c:pt>
                <c:pt idx="172">
                  <c:v>400</c:v>
                </c:pt>
                <c:pt idx="173">
                  <c:v>420</c:v>
                </c:pt>
                <c:pt idx="174">
                  <c:v>461</c:v>
                </c:pt>
                <c:pt idx="175">
                  <c:v>381</c:v>
                </c:pt>
                <c:pt idx="176">
                  <c:v>467</c:v>
                </c:pt>
                <c:pt idx="177">
                  <c:v>484</c:v>
                </c:pt>
                <c:pt idx="178">
                  <c:v>608</c:v>
                </c:pt>
                <c:pt idx="179">
                  <c:v>642</c:v>
                </c:pt>
                <c:pt idx="180">
                  <c:v>734</c:v>
                </c:pt>
                <c:pt idx="181">
                  <c:v>731</c:v>
                </c:pt>
                <c:pt idx="182">
                  <c:v>685</c:v>
                </c:pt>
                <c:pt idx="183">
                  <c:v>740</c:v>
                </c:pt>
                <c:pt idx="184">
                  <c:v>792</c:v>
                </c:pt>
                <c:pt idx="185">
                  <c:v>793</c:v>
                </c:pt>
                <c:pt idx="186">
                  <c:v>796</c:v>
                </c:pt>
                <c:pt idx="187">
                  <c:v>758</c:v>
                </c:pt>
                <c:pt idx="188">
                  <c:v>706</c:v>
                </c:pt>
                <c:pt idx="189">
                  <c:v>808</c:v>
                </c:pt>
                <c:pt idx="190">
                  <c:v>861</c:v>
                </c:pt>
                <c:pt idx="191">
                  <c:v>929</c:v>
                </c:pt>
                <c:pt idx="192">
                  <c:v>1065</c:v>
                </c:pt>
                <c:pt idx="193">
                  <c:v>1204</c:v>
                </c:pt>
                <c:pt idx="194">
                  <c:v>994</c:v>
                </c:pt>
                <c:pt idx="195">
                  <c:v>1197</c:v>
                </c:pt>
                <c:pt idx="196">
                  <c:v>1083</c:v>
                </c:pt>
                <c:pt idx="197">
                  <c:v>1207</c:v>
                </c:pt>
                <c:pt idx="198">
                  <c:v>1185</c:v>
                </c:pt>
                <c:pt idx="199">
                  <c:v>1110</c:v>
                </c:pt>
                <c:pt idx="200">
                  <c:v>1209</c:v>
                </c:pt>
                <c:pt idx="201">
                  <c:v>1219</c:v>
                </c:pt>
                <c:pt idx="202">
                  <c:v>1282</c:v>
                </c:pt>
                <c:pt idx="203">
                  <c:v>1318</c:v>
                </c:pt>
                <c:pt idx="204">
                  <c:v>993</c:v>
                </c:pt>
                <c:pt idx="205">
                  <c:v>1020</c:v>
                </c:pt>
                <c:pt idx="206">
                  <c:v>921</c:v>
                </c:pt>
                <c:pt idx="207">
                  <c:v>989</c:v>
                </c:pt>
                <c:pt idx="208">
                  <c:v>822</c:v>
                </c:pt>
                <c:pt idx="209">
                  <c:v>982</c:v>
                </c:pt>
                <c:pt idx="210">
                  <c:v>1119</c:v>
                </c:pt>
                <c:pt idx="211">
                  <c:v>977</c:v>
                </c:pt>
                <c:pt idx="212">
                  <c:v>1037</c:v>
                </c:pt>
                <c:pt idx="213">
                  <c:v>967</c:v>
                </c:pt>
                <c:pt idx="214">
                  <c:v>1096</c:v>
                </c:pt>
                <c:pt idx="215">
                  <c:v>945</c:v>
                </c:pt>
                <c:pt idx="216">
                  <c:v>1059</c:v>
                </c:pt>
                <c:pt idx="217">
                  <c:v>1006</c:v>
                </c:pt>
                <c:pt idx="218">
                  <c:v>865</c:v>
                </c:pt>
                <c:pt idx="219">
                  <c:v>968</c:v>
                </c:pt>
                <c:pt idx="220">
                  <c:v>830</c:v>
                </c:pt>
                <c:pt idx="221">
                  <c:v>821</c:v>
                </c:pt>
                <c:pt idx="222">
                  <c:v>852</c:v>
                </c:pt>
                <c:pt idx="223">
                  <c:v>844</c:v>
                </c:pt>
                <c:pt idx="224">
                  <c:v>802</c:v>
                </c:pt>
                <c:pt idx="225">
                  <c:v>813</c:v>
                </c:pt>
                <c:pt idx="226">
                  <c:v>979</c:v>
                </c:pt>
                <c:pt idx="227">
                  <c:v>1068</c:v>
                </c:pt>
                <c:pt idx="228">
                  <c:v>804</c:v>
                </c:pt>
                <c:pt idx="229">
                  <c:v>885</c:v>
                </c:pt>
                <c:pt idx="230">
                  <c:v>803</c:v>
                </c:pt>
                <c:pt idx="231">
                  <c:v>835</c:v>
                </c:pt>
                <c:pt idx="232">
                  <c:v>780</c:v>
                </c:pt>
                <c:pt idx="233">
                  <c:v>1027</c:v>
                </c:pt>
                <c:pt idx="234">
                  <c:v>988</c:v>
                </c:pt>
                <c:pt idx="235">
                  <c:v>866</c:v>
                </c:pt>
                <c:pt idx="236">
                  <c:v>852</c:v>
                </c:pt>
                <c:pt idx="237">
                  <c:v>815</c:v>
                </c:pt>
                <c:pt idx="238">
                  <c:v>762</c:v>
                </c:pt>
                <c:pt idx="239">
                  <c:v>917</c:v>
                </c:pt>
                <c:pt idx="240">
                  <c:v>837</c:v>
                </c:pt>
                <c:pt idx="241">
                  <c:v>755</c:v>
                </c:pt>
                <c:pt idx="242">
                  <c:v>698</c:v>
                </c:pt>
                <c:pt idx="243">
                  <c:v>783</c:v>
                </c:pt>
                <c:pt idx="244">
                  <c:v>697</c:v>
                </c:pt>
                <c:pt idx="245">
                  <c:v>676</c:v>
                </c:pt>
                <c:pt idx="246">
                  <c:v>741</c:v>
                </c:pt>
                <c:pt idx="247">
                  <c:v>775</c:v>
                </c:pt>
                <c:pt idx="248">
                  <c:v>698</c:v>
                </c:pt>
                <c:pt idx="249">
                  <c:v>770</c:v>
                </c:pt>
                <c:pt idx="250">
                  <c:v>698</c:v>
                </c:pt>
              </c:numCache>
            </c:numRef>
          </c:val>
          <c:smooth val="0"/>
        </c:ser>
        <c:ser>
          <c:idx val="2"/>
          <c:order val="2"/>
          <c:tx>
            <c:v>MA</c:v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numRef>
              <c:f>Sheet2!$A$2:$A$252</c:f>
              <c:numCache>
                <c:formatCode>General</c:formatCode>
                <c:ptCount val="251"/>
                <c:pt idx="0">
                  <c:v>1994</c:v>
                </c:pt>
                <c:pt idx="1">
                  <c:v>1994</c:v>
                </c:pt>
                <c:pt idx="2">
                  <c:v>1994</c:v>
                </c:pt>
                <c:pt idx="3">
                  <c:v>1994</c:v>
                </c:pt>
                <c:pt idx="4">
                  <c:v>1994</c:v>
                </c:pt>
                <c:pt idx="5">
                  <c:v>1994</c:v>
                </c:pt>
                <c:pt idx="6">
                  <c:v>1994</c:v>
                </c:pt>
                <c:pt idx="7">
                  <c:v>1994</c:v>
                </c:pt>
                <c:pt idx="8">
                  <c:v>1994</c:v>
                </c:pt>
                <c:pt idx="9">
                  <c:v>1994</c:v>
                </c:pt>
                <c:pt idx="10">
                  <c:v>1994</c:v>
                </c:pt>
                <c:pt idx="11">
                  <c:v>1994</c:v>
                </c:pt>
                <c:pt idx="12">
                  <c:v>1995</c:v>
                </c:pt>
                <c:pt idx="13">
                  <c:v>1995</c:v>
                </c:pt>
                <c:pt idx="14">
                  <c:v>1995</c:v>
                </c:pt>
                <c:pt idx="15">
                  <c:v>1995</c:v>
                </c:pt>
                <c:pt idx="16">
                  <c:v>1995</c:v>
                </c:pt>
                <c:pt idx="17">
                  <c:v>1995</c:v>
                </c:pt>
                <c:pt idx="18">
                  <c:v>1995</c:v>
                </c:pt>
                <c:pt idx="19">
                  <c:v>1995</c:v>
                </c:pt>
                <c:pt idx="20">
                  <c:v>1995</c:v>
                </c:pt>
                <c:pt idx="21">
                  <c:v>1995</c:v>
                </c:pt>
                <c:pt idx="22">
                  <c:v>1995</c:v>
                </c:pt>
                <c:pt idx="23">
                  <c:v>1995</c:v>
                </c:pt>
                <c:pt idx="24">
                  <c:v>1996</c:v>
                </c:pt>
                <c:pt idx="25">
                  <c:v>1996</c:v>
                </c:pt>
                <c:pt idx="26">
                  <c:v>1996</c:v>
                </c:pt>
                <c:pt idx="27">
                  <c:v>1996</c:v>
                </c:pt>
                <c:pt idx="28">
                  <c:v>1996</c:v>
                </c:pt>
                <c:pt idx="29">
                  <c:v>1996</c:v>
                </c:pt>
                <c:pt idx="30">
                  <c:v>1996</c:v>
                </c:pt>
                <c:pt idx="31">
                  <c:v>1996</c:v>
                </c:pt>
                <c:pt idx="32">
                  <c:v>1996</c:v>
                </c:pt>
                <c:pt idx="33">
                  <c:v>1996</c:v>
                </c:pt>
                <c:pt idx="34">
                  <c:v>1996</c:v>
                </c:pt>
                <c:pt idx="35">
                  <c:v>1996</c:v>
                </c:pt>
                <c:pt idx="36">
                  <c:v>1997</c:v>
                </c:pt>
                <c:pt idx="37">
                  <c:v>1997</c:v>
                </c:pt>
                <c:pt idx="38">
                  <c:v>1997</c:v>
                </c:pt>
                <c:pt idx="39">
                  <c:v>1997</c:v>
                </c:pt>
                <c:pt idx="40">
                  <c:v>1997</c:v>
                </c:pt>
                <c:pt idx="41">
                  <c:v>1997</c:v>
                </c:pt>
                <c:pt idx="42">
                  <c:v>1997</c:v>
                </c:pt>
                <c:pt idx="43">
                  <c:v>1997</c:v>
                </c:pt>
                <c:pt idx="44">
                  <c:v>1997</c:v>
                </c:pt>
                <c:pt idx="45">
                  <c:v>1997</c:v>
                </c:pt>
                <c:pt idx="46">
                  <c:v>1997</c:v>
                </c:pt>
                <c:pt idx="47">
                  <c:v>1997</c:v>
                </c:pt>
                <c:pt idx="48">
                  <c:v>1998</c:v>
                </c:pt>
                <c:pt idx="49">
                  <c:v>1998</c:v>
                </c:pt>
                <c:pt idx="50">
                  <c:v>1998</c:v>
                </c:pt>
                <c:pt idx="51">
                  <c:v>1998</c:v>
                </c:pt>
                <c:pt idx="52">
                  <c:v>1998</c:v>
                </c:pt>
                <c:pt idx="53">
                  <c:v>1998</c:v>
                </c:pt>
                <c:pt idx="54">
                  <c:v>1998</c:v>
                </c:pt>
                <c:pt idx="55">
                  <c:v>1998</c:v>
                </c:pt>
                <c:pt idx="56">
                  <c:v>1998</c:v>
                </c:pt>
                <c:pt idx="57">
                  <c:v>1998</c:v>
                </c:pt>
                <c:pt idx="58">
                  <c:v>1998</c:v>
                </c:pt>
                <c:pt idx="59">
                  <c:v>1998</c:v>
                </c:pt>
                <c:pt idx="60">
                  <c:v>1999</c:v>
                </c:pt>
                <c:pt idx="61">
                  <c:v>1999</c:v>
                </c:pt>
                <c:pt idx="62">
                  <c:v>1999</c:v>
                </c:pt>
                <c:pt idx="63">
                  <c:v>1999</c:v>
                </c:pt>
                <c:pt idx="64">
                  <c:v>1999</c:v>
                </c:pt>
                <c:pt idx="65">
                  <c:v>1999</c:v>
                </c:pt>
                <c:pt idx="66">
                  <c:v>1999</c:v>
                </c:pt>
                <c:pt idx="67">
                  <c:v>1999</c:v>
                </c:pt>
                <c:pt idx="68">
                  <c:v>1999</c:v>
                </c:pt>
                <c:pt idx="69">
                  <c:v>1999</c:v>
                </c:pt>
                <c:pt idx="70">
                  <c:v>1999</c:v>
                </c:pt>
                <c:pt idx="71">
                  <c:v>1999</c:v>
                </c:pt>
                <c:pt idx="72">
                  <c:v>2000</c:v>
                </c:pt>
                <c:pt idx="73">
                  <c:v>2000</c:v>
                </c:pt>
                <c:pt idx="74">
                  <c:v>2000</c:v>
                </c:pt>
                <c:pt idx="75">
                  <c:v>2000</c:v>
                </c:pt>
                <c:pt idx="76">
                  <c:v>2000</c:v>
                </c:pt>
                <c:pt idx="77">
                  <c:v>2000</c:v>
                </c:pt>
                <c:pt idx="78">
                  <c:v>2000</c:v>
                </c:pt>
                <c:pt idx="79">
                  <c:v>2000</c:v>
                </c:pt>
                <c:pt idx="80">
                  <c:v>2000</c:v>
                </c:pt>
                <c:pt idx="81">
                  <c:v>2000</c:v>
                </c:pt>
                <c:pt idx="82">
                  <c:v>2000</c:v>
                </c:pt>
                <c:pt idx="83">
                  <c:v>2000</c:v>
                </c:pt>
                <c:pt idx="84">
                  <c:v>2001</c:v>
                </c:pt>
                <c:pt idx="85">
                  <c:v>2001</c:v>
                </c:pt>
                <c:pt idx="86">
                  <c:v>2001</c:v>
                </c:pt>
                <c:pt idx="87">
                  <c:v>2001</c:v>
                </c:pt>
                <c:pt idx="88">
                  <c:v>2001</c:v>
                </c:pt>
                <c:pt idx="89">
                  <c:v>2001</c:v>
                </c:pt>
                <c:pt idx="90">
                  <c:v>2001</c:v>
                </c:pt>
                <c:pt idx="91">
                  <c:v>2001</c:v>
                </c:pt>
                <c:pt idx="92">
                  <c:v>2001</c:v>
                </c:pt>
                <c:pt idx="93">
                  <c:v>2001</c:v>
                </c:pt>
                <c:pt idx="94">
                  <c:v>2001</c:v>
                </c:pt>
                <c:pt idx="95">
                  <c:v>2001</c:v>
                </c:pt>
                <c:pt idx="96">
                  <c:v>2002</c:v>
                </c:pt>
                <c:pt idx="97">
                  <c:v>2002</c:v>
                </c:pt>
                <c:pt idx="98">
                  <c:v>2002</c:v>
                </c:pt>
                <c:pt idx="99">
                  <c:v>2002</c:v>
                </c:pt>
                <c:pt idx="100">
                  <c:v>2002</c:v>
                </c:pt>
                <c:pt idx="101">
                  <c:v>2002</c:v>
                </c:pt>
                <c:pt idx="102">
                  <c:v>2002</c:v>
                </c:pt>
                <c:pt idx="103">
                  <c:v>2002</c:v>
                </c:pt>
                <c:pt idx="104">
                  <c:v>2002</c:v>
                </c:pt>
                <c:pt idx="105">
                  <c:v>2002</c:v>
                </c:pt>
                <c:pt idx="106">
                  <c:v>2002</c:v>
                </c:pt>
                <c:pt idx="107">
                  <c:v>2002</c:v>
                </c:pt>
                <c:pt idx="108">
                  <c:v>2003</c:v>
                </c:pt>
                <c:pt idx="109">
                  <c:v>2003</c:v>
                </c:pt>
                <c:pt idx="110">
                  <c:v>2003</c:v>
                </c:pt>
                <c:pt idx="111">
                  <c:v>2003</c:v>
                </c:pt>
                <c:pt idx="112">
                  <c:v>2003</c:v>
                </c:pt>
                <c:pt idx="113">
                  <c:v>2003</c:v>
                </c:pt>
                <c:pt idx="114">
                  <c:v>2003</c:v>
                </c:pt>
                <c:pt idx="115">
                  <c:v>2003</c:v>
                </c:pt>
                <c:pt idx="116">
                  <c:v>2003</c:v>
                </c:pt>
                <c:pt idx="117">
                  <c:v>2003</c:v>
                </c:pt>
                <c:pt idx="118">
                  <c:v>2003</c:v>
                </c:pt>
                <c:pt idx="119">
                  <c:v>2003</c:v>
                </c:pt>
                <c:pt idx="120">
                  <c:v>2004</c:v>
                </c:pt>
                <c:pt idx="121">
                  <c:v>2004</c:v>
                </c:pt>
                <c:pt idx="122">
                  <c:v>2004</c:v>
                </c:pt>
                <c:pt idx="123">
                  <c:v>2004</c:v>
                </c:pt>
                <c:pt idx="124">
                  <c:v>2004</c:v>
                </c:pt>
                <c:pt idx="125">
                  <c:v>2004</c:v>
                </c:pt>
                <c:pt idx="126">
                  <c:v>2004</c:v>
                </c:pt>
                <c:pt idx="127">
                  <c:v>2004</c:v>
                </c:pt>
                <c:pt idx="128">
                  <c:v>2004</c:v>
                </c:pt>
                <c:pt idx="129">
                  <c:v>2004</c:v>
                </c:pt>
                <c:pt idx="130">
                  <c:v>2004</c:v>
                </c:pt>
                <c:pt idx="131">
                  <c:v>2004</c:v>
                </c:pt>
                <c:pt idx="132">
                  <c:v>2005</c:v>
                </c:pt>
                <c:pt idx="133">
                  <c:v>2005</c:v>
                </c:pt>
                <c:pt idx="134">
                  <c:v>2005</c:v>
                </c:pt>
                <c:pt idx="135">
                  <c:v>2005</c:v>
                </c:pt>
                <c:pt idx="136">
                  <c:v>2005</c:v>
                </c:pt>
                <c:pt idx="137">
                  <c:v>2005</c:v>
                </c:pt>
                <c:pt idx="138">
                  <c:v>2005</c:v>
                </c:pt>
                <c:pt idx="139">
                  <c:v>2005</c:v>
                </c:pt>
                <c:pt idx="140">
                  <c:v>2005</c:v>
                </c:pt>
                <c:pt idx="141">
                  <c:v>2005</c:v>
                </c:pt>
                <c:pt idx="142">
                  <c:v>2005</c:v>
                </c:pt>
                <c:pt idx="143">
                  <c:v>2005</c:v>
                </c:pt>
                <c:pt idx="144">
                  <c:v>2006</c:v>
                </c:pt>
                <c:pt idx="145">
                  <c:v>2006</c:v>
                </c:pt>
                <c:pt idx="146">
                  <c:v>2006</c:v>
                </c:pt>
                <c:pt idx="147">
                  <c:v>2006</c:v>
                </c:pt>
                <c:pt idx="148">
                  <c:v>2006</c:v>
                </c:pt>
                <c:pt idx="149">
                  <c:v>2006</c:v>
                </c:pt>
                <c:pt idx="150">
                  <c:v>2006</c:v>
                </c:pt>
                <c:pt idx="151">
                  <c:v>2006</c:v>
                </c:pt>
                <c:pt idx="152">
                  <c:v>2006</c:v>
                </c:pt>
                <c:pt idx="153">
                  <c:v>2006</c:v>
                </c:pt>
                <c:pt idx="154">
                  <c:v>2006</c:v>
                </c:pt>
                <c:pt idx="155">
                  <c:v>2006</c:v>
                </c:pt>
                <c:pt idx="156">
                  <c:v>2007</c:v>
                </c:pt>
                <c:pt idx="157">
                  <c:v>2007</c:v>
                </c:pt>
                <c:pt idx="158">
                  <c:v>2007</c:v>
                </c:pt>
                <c:pt idx="159">
                  <c:v>2007</c:v>
                </c:pt>
                <c:pt idx="160">
                  <c:v>2007</c:v>
                </c:pt>
                <c:pt idx="161">
                  <c:v>2007</c:v>
                </c:pt>
                <c:pt idx="162">
                  <c:v>2007</c:v>
                </c:pt>
                <c:pt idx="163">
                  <c:v>2007</c:v>
                </c:pt>
                <c:pt idx="164">
                  <c:v>2007</c:v>
                </c:pt>
                <c:pt idx="165">
                  <c:v>2007</c:v>
                </c:pt>
                <c:pt idx="166">
                  <c:v>2007</c:v>
                </c:pt>
                <c:pt idx="167">
                  <c:v>2007</c:v>
                </c:pt>
                <c:pt idx="168">
                  <c:v>2008</c:v>
                </c:pt>
                <c:pt idx="169">
                  <c:v>2008</c:v>
                </c:pt>
                <c:pt idx="170">
                  <c:v>2008</c:v>
                </c:pt>
                <c:pt idx="171">
                  <c:v>2008</c:v>
                </c:pt>
                <c:pt idx="172">
                  <c:v>2008</c:v>
                </c:pt>
                <c:pt idx="173">
                  <c:v>2008</c:v>
                </c:pt>
                <c:pt idx="174">
                  <c:v>2008</c:v>
                </c:pt>
                <c:pt idx="175">
                  <c:v>2008</c:v>
                </c:pt>
                <c:pt idx="176">
                  <c:v>2008</c:v>
                </c:pt>
                <c:pt idx="177">
                  <c:v>2008</c:v>
                </c:pt>
                <c:pt idx="178">
                  <c:v>2008</c:v>
                </c:pt>
                <c:pt idx="179">
                  <c:v>2008</c:v>
                </c:pt>
                <c:pt idx="180">
                  <c:v>2009</c:v>
                </c:pt>
                <c:pt idx="181">
                  <c:v>2009</c:v>
                </c:pt>
                <c:pt idx="182">
                  <c:v>2009</c:v>
                </c:pt>
                <c:pt idx="183">
                  <c:v>2009</c:v>
                </c:pt>
                <c:pt idx="184">
                  <c:v>2009</c:v>
                </c:pt>
                <c:pt idx="185">
                  <c:v>2009</c:v>
                </c:pt>
                <c:pt idx="186">
                  <c:v>2009</c:v>
                </c:pt>
                <c:pt idx="187">
                  <c:v>2009</c:v>
                </c:pt>
                <c:pt idx="188">
                  <c:v>2009</c:v>
                </c:pt>
                <c:pt idx="189">
                  <c:v>2009</c:v>
                </c:pt>
                <c:pt idx="190">
                  <c:v>2009</c:v>
                </c:pt>
                <c:pt idx="191">
                  <c:v>2009</c:v>
                </c:pt>
                <c:pt idx="192">
                  <c:v>2010</c:v>
                </c:pt>
                <c:pt idx="193">
                  <c:v>2010</c:v>
                </c:pt>
                <c:pt idx="194">
                  <c:v>2010</c:v>
                </c:pt>
                <c:pt idx="195">
                  <c:v>2010</c:v>
                </c:pt>
                <c:pt idx="196">
                  <c:v>2010</c:v>
                </c:pt>
                <c:pt idx="197">
                  <c:v>2010</c:v>
                </c:pt>
                <c:pt idx="198">
                  <c:v>2010</c:v>
                </c:pt>
                <c:pt idx="199">
                  <c:v>2010</c:v>
                </c:pt>
                <c:pt idx="200">
                  <c:v>2010</c:v>
                </c:pt>
                <c:pt idx="201">
                  <c:v>2010</c:v>
                </c:pt>
                <c:pt idx="202">
                  <c:v>2010</c:v>
                </c:pt>
                <c:pt idx="203">
                  <c:v>2010</c:v>
                </c:pt>
                <c:pt idx="204">
                  <c:v>2011</c:v>
                </c:pt>
                <c:pt idx="205">
                  <c:v>2011</c:v>
                </c:pt>
                <c:pt idx="206">
                  <c:v>2011</c:v>
                </c:pt>
                <c:pt idx="207">
                  <c:v>2011</c:v>
                </c:pt>
                <c:pt idx="208">
                  <c:v>2011</c:v>
                </c:pt>
                <c:pt idx="209">
                  <c:v>2011</c:v>
                </c:pt>
                <c:pt idx="210">
                  <c:v>2011</c:v>
                </c:pt>
                <c:pt idx="211">
                  <c:v>2011</c:v>
                </c:pt>
                <c:pt idx="212">
                  <c:v>2011</c:v>
                </c:pt>
                <c:pt idx="213">
                  <c:v>2011</c:v>
                </c:pt>
                <c:pt idx="214">
                  <c:v>2011</c:v>
                </c:pt>
                <c:pt idx="215">
                  <c:v>2011</c:v>
                </c:pt>
                <c:pt idx="216">
                  <c:v>2012</c:v>
                </c:pt>
                <c:pt idx="217">
                  <c:v>2012</c:v>
                </c:pt>
                <c:pt idx="218">
                  <c:v>2012</c:v>
                </c:pt>
                <c:pt idx="219">
                  <c:v>2012</c:v>
                </c:pt>
                <c:pt idx="220">
                  <c:v>2012</c:v>
                </c:pt>
                <c:pt idx="221">
                  <c:v>2012</c:v>
                </c:pt>
                <c:pt idx="222">
                  <c:v>2012</c:v>
                </c:pt>
                <c:pt idx="223">
                  <c:v>2012</c:v>
                </c:pt>
                <c:pt idx="224">
                  <c:v>2012</c:v>
                </c:pt>
                <c:pt idx="225">
                  <c:v>2012</c:v>
                </c:pt>
                <c:pt idx="226">
                  <c:v>2012</c:v>
                </c:pt>
                <c:pt idx="227">
                  <c:v>2012</c:v>
                </c:pt>
                <c:pt idx="228">
                  <c:v>2013</c:v>
                </c:pt>
                <c:pt idx="229">
                  <c:v>2013</c:v>
                </c:pt>
                <c:pt idx="230">
                  <c:v>2013</c:v>
                </c:pt>
                <c:pt idx="231">
                  <c:v>2013</c:v>
                </c:pt>
                <c:pt idx="232">
                  <c:v>2013</c:v>
                </c:pt>
                <c:pt idx="233">
                  <c:v>2013</c:v>
                </c:pt>
                <c:pt idx="234">
                  <c:v>2013</c:v>
                </c:pt>
                <c:pt idx="235">
                  <c:v>2013</c:v>
                </c:pt>
                <c:pt idx="236">
                  <c:v>2013</c:v>
                </c:pt>
                <c:pt idx="237">
                  <c:v>2013</c:v>
                </c:pt>
                <c:pt idx="238">
                  <c:v>2013</c:v>
                </c:pt>
                <c:pt idx="239">
                  <c:v>2013</c:v>
                </c:pt>
                <c:pt idx="240">
                  <c:v>2014</c:v>
                </c:pt>
                <c:pt idx="241">
                  <c:v>2014</c:v>
                </c:pt>
                <c:pt idx="242">
                  <c:v>2014</c:v>
                </c:pt>
                <c:pt idx="243">
                  <c:v>2014</c:v>
                </c:pt>
                <c:pt idx="244">
                  <c:v>2014</c:v>
                </c:pt>
                <c:pt idx="245">
                  <c:v>2014</c:v>
                </c:pt>
                <c:pt idx="246">
                  <c:v>2014</c:v>
                </c:pt>
                <c:pt idx="247">
                  <c:v>2014</c:v>
                </c:pt>
                <c:pt idx="248">
                  <c:v>2014</c:v>
                </c:pt>
                <c:pt idx="249">
                  <c:v>2014</c:v>
                </c:pt>
                <c:pt idx="250">
                  <c:v>2014</c:v>
                </c:pt>
              </c:numCache>
            </c:numRef>
          </c:cat>
          <c:val>
            <c:numRef>
              <c:f>Sheet1!$C$2:$C$252</c:f>
              <c:numCache>
                <c:formatCode>#,##0</c:formatCode>
                <c:ptCount val="251"/>
                <c:pt idx="0">
                  <c:v>2120</c:v>
                </c:pt>
                <c:pt idx="1">
                  <c:v>1951</c:v>
                </c:pt>
                <c:pt idx="2">
                  <c:v>1832</c:v>
                </c:pt>
                <c:pt idx="3">
                  <c:v>1770</c:v>
                </c:pt>
                <c:pt idx="4">
                  <c:v>1659</c:v>
                </c:pt>
                <c:pt idx="5">
                  <c:v>1777</c:v>
                </c:pt>
                <c:pt idx="6">
                  <c:v>1844</c:v>
                </c:pt>
                <c:pt idx="7">
                  <c:v>1726</c:v>
                </c:pt>
                <c:pt idx="8">
                  <c:v>1858</c:v>
                </c:pt>
                <c:pt idx="9">
                  <c:v>1663</c:v>
                </c:pt>
                <c:pt idx="10">
                  <c:v>1674</c:v>
                </c:pt>
                <c:pt idx="11">
                  <c:v>1810</c:v>
                </c:pt>
                <c:pt idx="12">
                  <c:v>1783</c:v>
                </c:pt>
                <c:pt idx="13">
                  <c:v>1721</c:v>
                </c:pt>
                <c:pt idx="14">
                  <c:v>1732</c:v>
                </c:pt>
                <c:pt idx="15">
                  <c:v>1390</c:v>
                </c:pt>
                <c:pt idx="16">
                  <c:v>1504</c:v>
                </c:pt>
                <c:pt idx="17">
                  <c:v>1574</c:v>
                </c:pt>
                <c:pt idx="18">
                  <c:v>1568</c:v>
                </c:pt>
                <c:pt idx="19">
                  <c:v>1510</c:v>
                </c:pt>
                <c:pt idx="20">
                  <c:v>1583</c:v>
                </c:pt>
                <c:pt idx="21">
                  <c:v>1587</c:v>
                </c:pt>
                <c:pt idx="22">
                  <c:v>1542</c:v>
                </c:pt>
                <c:pt idx="23">
                  <c:v>1619</c:v>
                </c:pt>
                <c:pt idx="24">
                  <c:v>1737</c:v>
                </c:pt>
                <c:pt idx="25">
                  <c:v>1838</c:v>
                </c:pt>
                <c:pt idx="26">
                  <c:v>1584</c:v>
                </c:pt>
                <c:pt idx="27">
                  <c:v>1516</c:v>
                </c:pt>
                <c:pt idx="28">
                  <c:v>1475</c:v>
                </c:pt>
                <c:pt idx="29">
                  <c:v>1684</c:v>
                </c:pt>
                <c:pt idx="30">
                  <c:v>1490</c:v>
                </c:pt>
                <c:pt idx="31">
                  <c:v>1436</c:v>
                </c:pt>
                <c:pt idx="32">
                  <c:v>1518</c:v>
                </c:pt>
                <c:pt idx="33">
                  <c:v>1447</c:v>
                </c:pt>
                <c:pt idx="34">
                  <c:v>1503</c:v>
                </c:pt>
                <c:pt idx="35">
                  <c:v>1463</c:v>
                </c:pt>
                <c:pt idx="36">
                  <c:v>1615</c:v>
                </c:pt>
                <c:pt idx="37">
                  <c:v>1546</c:v>
                </c:pt>
                <c:pt idx="38">
                  <c:v>1471</c:v>
                </c:pt>
                <c:pt idx="39">
                  <c:v>1480</c:v>
                </c:pt>
                <c:pt idx="40">
                  <c:v>1431</c:v>
                </c:pt>
                <c:pt idx="41">
                  <c:v>1428</c:v>
                </c:pt>
                <c:pt idx="42">
                  <c:v>1281</c:v>
                </c:pt>
                <c:pt idx="43">
                  <c:v>1298</c:v>
                </c:pt>
                <c:pt idx="44">
                  <c:v>1363</c:v>
                </c:pt>
                <c:pt idx="45">
                  <c:v>1284</c:v>
                </c:pt>
                <c:pt idx="46">
                  <c:v>1337</c:v>
                </c:pt>
                <c:pt idx="47">
                  <c:v>1453</c:v>
                </c:pt>
                <c:pt idx="48">
                  <c:v>1479</c:v>
                </c:pt>
                <c:pt idx="49">
                  <c:v>1478</c:v>
                </c:pt>
                <c:pt idx="50">
                  <c:v>1426</c:v>
                </c:pt>
                <c:pt idx="51">
                  <c:v>1278</c:v>
                </c:pt>
                <c:pt idx="52">
                  <c:v>1213</c:v>
                </c:pt>
                <c:pt idx="53">
                  <c:v>1213</c:v>
                </c:pt>
                <c:pt idx="54">
                  <c:v>1328</c:v>
                </c:pt>
                <c:pt idx="55">
                  <c:v>1251</c:v>
                </c:pt>
                <c:pt idx="56">
                  <c:v>1377</c:v>
                </c:pt>
                <c:pt idx="57">
                  <c:v>1242</c:v>
                </c:pt>
                <c:pt idx="58">
                  <c:v>1240</c:v>
                </c:pt>
                <c:pt idx="59">
                  <c:v>1196</c:v>
                </c:pt>
                <c:pt idx="60">
                  <c:v>1358</c:v>
                </c:pt>
                <c:pt idx="61">
                  <c:v>1279</c:v>
                </c:pt>
                <c:pt idx="62">
                  <c:v>1245</c:v>
                </c:pt>
                <c:pt idx="63">
                  <c:v>1257</c:v>
                </c:pt>
                <c:pt idx="64">
                  <c:v>1148</c:v>
                </c:pt>
                <c:pt idx="65">
                  <c:v>1228</c:v>
                </c:pt>
                <c:pt idx="66">
                  <c:v>1133</c:v>
                </c:pt>
                <c:pt idx="67">
                  <c:v>1134</c:v>
                </c:pt>
                <c:pt idx="68">
                  <c:v>1172</c:v>
                </c:pt>
                <c:pt idx="69">
                  <c:v>1184</c:v>
                </c:pt>
                <c:pt idx="70">
                  <c:v>1128</c:v>
                </c:pt>
                <c:pt idx="71">
                  <c:v>1142</c:v>
                </c:pt>
                <c:pt idx="72">
                  <c:v>1207</c:v>
                </c:pt>
                <c:pt idx="73">
                  <c:v>1281</c:v>
                </c:pt>
                <c:pt idx="74">
                  <c:v>1219</c:v>
                </c:pt>
                <c:pt idx="75">
                  <c:v>1216</c:v>
                </c:pt>
                <c:pt idx="76">
                  <c:v>1113</c:v>
                </c:pt>
                <c:pt idx="77">
                  <c:v>1142</c:v>
                </c:pt>
                <c:pt idx="78">
                  <c:v>1172</c:v>
                </c:pt>
                <c:pt idx="79">
                  <c:v>1097</c:v>
                </c:pt>
                <c:pt idx="80">
                  <c:v>1166</c:v>
                </c:pt>
                <c:pt idx="81">
                  <c:v>1044</c:v>
                </c:pt>
                <c:pt idx="82">
                  <c:v>1100</c:v>
                </c:pt>
                <c:pt idx="83">
                  <c:v>1125</c:v>
                </c:pt>
                <c:pt idx="84">
                  <c:v>1295</c:v>
                </c:pt>
                <c:pt idx="85">
                  <c:v>1337</c:v>
                </c:pt>
                <c:pt idx="86">
                  <c:v>1109</c:v>
                </c:pt>
                <c:pt idx="87">
                  <c:v>1131</c:v>
                </c:pt>
                <c:pt idx="88">
                  <c:v>1157</c:v>
                </c:pt>
                <c:pt idx="89">
                  <c:v>1170</c:v>
                </c:pt>
                <c:pt idx="90">
                  <c:v>1232</c:v>
                </c:pt>
                <c:pt idx="91">
                  <c:v>1364</c:v>
                </c:pt>
                <c:pt idx="92">
                  <c:v>1335</c:v>
                </c:pt>
                <c:pt idx="93">
                  <c:v>1398</c:v>
                </c:pt>
                <c:pt idx="94">
                  <c:v>1331</c:v>
                </c:pt>
                <c:pt idx="95">
                  <c:v>1330</c:v>
                </c:pt>
                <c:pt idx="96">
                  <c:v>1532</c:v>
                </c:pt>
                <c:pt idx="97">
                  <c:v>1423</c:v>
                </c:pt>
                <c:pt idx="98">
                  <c:v>1358</c:v>
                </c:pt>
                <c:pt idx="99">
                  <c:v>1397</c:v>
                </c:pt>
                <c:pt idx="100">
                  <c:v>1467</c:v>
                </c:pt>
                <c:pt idx="101">
                  <c:v>1380</c:v>
                </c:pt>
                <c:pt idx="102">
                  <c:v>1507</c:v>
                </c:pt>
                <c:pt idx="103">
                  <c:v>1456</c:v>
                </c:pt>
                <c:pt idx="104">
                  <c:v>1501</c:v>
                </c:pt>
                <c:pt idx="105">
                  <c:v>1416</c:v>
                </c:pt>
                <c:pt idx="106">
                  <c:v>1401</c:v>
                </c:pt>
                <c:pt idx="107">
                  <c:v>1432</c:v>
                </c:pt>
                <c:pt idx="108">
                  <c:v>1598</c:v>
                </c:pt>
                <c:pt idx="109">
                  <c:v>1590</c:v>
                </c:pt>
                <c:pt idx="110">
                  <c:v>1577</c:v>
                </c:pt>
                <c:pt idx="111">
                  <c:v>1399</c:v>
                </c:pt>
                <c:pt idx="112">
                  <c:v>1428</c:v>
                </c:pt>
                <c:pt idx="113">
                  <c:v>1468</c:v>
                </c:pt>
                <c:pt idx="114">
                  <c:v>1566</c:v>
                </c:pt>
                <c:pt idx="115">
                  <c:v>1665</c:v>
                </c:pt>
                <c:pt idx="116">
                  <c:v>1544</c:v>
                </c:pt>
                <c:pt idx="117">
                  <c:v>1586</c:v>
                </c:pt>
                <c:pt idx="118">
                  <c:v>1473</c:v>
                </c:pt>
                <c:pt idx="119">
                  <c:v>1483</c:v>
                </c:pt>
                <c:pt idx="120">
                  <c:v>1670</c:v>
                </c:pt>
                <c:pt idx="121">
                  <c:v>1691</c:v>
                </c:pt>
                <c:pt idx="122">
                  <c:v>1643</c:v>
                </c:pt>
                <c:pt idx="123">
                  <c:v>1526</c:v>
                </c:pt>
                <c:pt idx="124">
                  <c:v>1533</c:v>
                </c:pt>
                <c:pt idx="125">
                  <c:v>1492</c:v>
                </c:pt>
                <c:pt idx="126">
                  <c:v>1557</c:v>
                </c:pt>
                <c:pt idx="127">
                  <c:v>1587</c:v>
                </c:pt>
                <c:pt idx="128">
                  <c:v>1561</c:v>
                </c:pt>
                <c:pt idx="129">
                  <c:v>1647</c:v>
                </c:pt>
                <c:pt idx="130">
                  <c:v>1517</c:v>
                </c:pt>
                <c:pt idx="131">
                  <c:v>1463</c:v>
                </c:pt>
                <c:pt idx="132">
                  <c:v>1804</c:v>
                </c:pt>
                <c:pt idx="133">
                  <c:v>1673</c:v>
                </c:pt>
                <c:pt idx="134">
                  <c:v>1588</c:v>
                </c:pt>
                <c:pt idx="135">
                  <c:v>1511</c:v>
                </c:pt>
                <c:pt idx="136">
                  <c:v>1428</c:v>
                </c:pt>
                <c:pt idx="137">
                  <c:v>1583</c:v>
                </c:pt>
                <c:pt idx="138">
                  <c:v>1516</c:v>
                </c:pt>
                <c:pt idx="139">
                  <c:v>1583</c:v>
                </c:pt>
                <c:pt idx="140">
                  <c:v>1438</c:v>
                </c:pt>
                <c:pt idx="141">
                  <c:v>1414</c:v>
                </c:pt>
                <c:pt idx="142">
                  <c:v>1415</c:v>
                </c:pt>
                <c:pt idx="143">
                  <c:v>1589</c:v>
                </c:pt>
                <c:pt idx="144">
                  <c:v>1644</c:v>
                </c:pt>
                <c:pt idx="145">
                  <c:v>1471</c:v>
                </c:pt>
                <c:pt idx="146">
                  <c:v>1468</c:v>
                </c:pt>
                <c:pt idx="147">
                  <c:v>1310</c:v>
                </c:pt>
                <c:pt idx="148">
                  <c:v>1388</c:v>
                </c:pt>
                <c:pt idx="149">
                  <c:v>1584</c:v>
                </c:pt>
                <c:pt idx="150">
                  <c:v>1522</c:v>
                </c:pt>
                <c:pt idx="151">
                  <c:v>1592</c:v>
                </c:pt>
                <c:pt idx="152">
                  <c:v>1299</c:v>
                </c:pt>
                <c:pt idx="153">
                  <c:v>1478</c:v>
                </c:pt>
                <c:pt idx="154">
                  <c:v>1366</c:v>
                </c:pt>
                <c:pt idx="155">
                  <c:v>1252</c:v>
                </c:pt>
                <c:pt idx="156">
                  <c:v>1577</c:v>
                </c:pt>
                <c:pt idx="157">
                  <c:v>1451</c:v>
                </c:pt>
                <c:pt idx="158">
                  <c:v>1385</c:v>
                </c:pt>
                <c:pt idx="159">
                  <c:v>1391</c:v>
                </c:pt>
                <c:pt idx="160">
                  <c:v>1406</c:v>
                </c:pt>
                <c:pt idx="161">
                  <c:v>1454</c:v>
                </c:pt>
                <c:pt idx="162">
                  <c:v>1376</c:v>
                </c:pt>
                <c:pt idx="163">
                  <c:v>1365</c:v>
                </c:pt>
                <c:pt idx="164">
                  <c:v>1268</c:v>
                </c:pt>
                <c:pt idx="165">
                  <c:v>1364</c:v>
                </c:pt>
                <c:pt idx="166">
                  <c:v>1363</c:v>
                </c:pt>
                <c:pt idx="167">
                  <c:v>1344</c:v>
                </c:pt>
                <c:pt idx="168">
                  <c:v>1729</c:v>
                </c:pt>
                <c:pt idx="169">
                  <c:v>1585</c:v>
                </c:pt>
                <c:pt idx="170">
                  <c:v>1352</c:v>
                </c:pt>
                <c:pt idx="171">
                  <c:v>1414</c:v>
                </c:pt>
                <c:pt idx="172">
                  <c:v>1416</c:v>
                </c:pt>
                <c:pt idx="173">
                  <c:v>1558</c:v>
                </c:pt>
                <c:pt idx="174">
                  <c:v>1573</c:v>
                </c:pt>
                <c:pt idx="175">
                  <c:v>1640</c:v>
                </c:pt>
                <c:pt idx="176">
                  <c:v>1604</c:v>
                </c:pt>
                <c:pt idx="177">
                  <c:v>1637</c:v>
                </c:pt>
                <c:pt idx="178">
                  <c:v>1947</c:v>
                </c:pt>
                <c:pt idx="179">
                  <c:v>1908</c:v>
                </c:pt>
                <c:pt idx="180">
                  <c:v>2130</c:v>
                </c:pt>
                <c:pt idx="181">
                  <c:v>2051</c:v>
                </c:pt>
                <c:pt idx="182">
                  <c:v>2106</c:v>
                </c:pt>
                <c:pt idx="183">
                  <c:v>2089</c:v>
                </c:pt>
                <c:pt idx="184">
                  <c:v>2210</c:v>
                </c:pt>
                <c:pt idx="185">
                  <c:v>2176</c:v>
                </c:pt>
                <c:pt idx="186">
                  <c:v>2282</c:v>
                </c:pt>
                <c:pt idx="187">
                  <c:v>2270</c:v>
                </c:pt>
                <c:pt idx="188">
                  <c:v>2219</c:v>
                </c:pt>
                <c:pt idx="189">
                  <c:v>2373</c:v>
                </c:pt>
                <c:pt idx="190">
                  <c:v>2323</c:v>
                </c:pt>
                <c:pt idx="191">
                  <c:v>2486</c:v>
                </c:pt>
                <c:pt idx="192">
                  <c:v>2539</c:v>
                </c:pt>
                <c:pt idx="193">
                  <c:v>2527</c:v>
                </c:pt>
                <c:pt idx="194">
                  <c:v>2255</c:v>
                </c:pt>
                <c:pt idx="195">
                  <c:v>2432</c:v>
                </c:pt>
                <c:pt idx="196">
                  <c:v>2223</c:v>
                </c:pt>
                <c:pt idx="197">
                  <c:v>2591</c:v>
                </c:pt>
                <c:pt idx="198">
                  <c:v>2622</c:v>
                </c:pt>
                <c:pt idx="199">
                  <c:v>2370</c:v>
                </c:pt>
                <c:pt idx="200">
                  <c:v>2548</c:v>
                </c:pt>
                <c:pt idx="201">
                  <c:v>2602</c:v>
                </c:pt>
                <c:pt idx="202">
                  <c:v>2531</c:v>
                </c:pt>
                <c:pt idx="203">
                  <c:v>2609</c:v>
                </c:pt>
                <c:pt idx="204">
                  <c:v>2800</c:v>
                </c:pt>
                <c:pt idx="205">
                  <c:v>2730</c:v>
                </c:pt>
                <c:pt idx="206">
                  <c:v>2434</c:v>
                </c:pt>
                <c:pt idx="207">
                  <c:v>2466</c:v>
                </c:pt>
                <c:pt idx="208">
                  <c:v>2206</c:v>
                </c:pt>
                <c:pt idx="209">
                  <c:v>2680</c:v>
                </c:pt>
                <c:pt idx="210">
                  <c:v>2785</c:v>
                </c:pt>
                <c:pt idx="211">
                  <c:v>2575</c:v>
                </c:pt>
                <c:pt idx="212">
                  <c:v>2511</c:v>
                </c:pt>
                <c:pt idx="213">
                  <c:v>2555</c:v>
                </c:pt>
                <c:pt idx="214">
                  <c:v>2591</c:v>
                </c:pt>
                <c:pt idx="215">
                  <c:v>2540</c:v>
                </c:pt>
                <c:pt idx="216">
                  <c:v>2809</c:v>
                </c:pt>
                <c:pt idx="217">
                  <c:v>2608</c:v>
                </c:pt>
                <c:pt idx="218">
                  <c:v>2352</c:v>
                </c:pt>
                <c:pt idx="219">
                  <c:v>2363</c:v>
                </c:pt>
                <c:pt idx="220">
                  <c:v>2423</c:v>
                </c:pt>
                <c:pt idx="221">
                  <c:v>2483</c:v>
                </c:pt>
                <c:pt idx="222">
                  <c:v>2529</c:v>
                </c:pt>
                <c:pt idx="223">
                  <c:v>2561</c:v>
                </c:pt>
                <c:pt idx="224">
                  <c:v>2517</c:v>
                </c:pt>
                <c:pt idx="225">
                  <c:v>2433</c:v>
                </c:pt>
                <c:pt idx="226">
                  <c:v>2505</c:v>
                </c:pt>
                <c:pt idx="227">
                  <c:v>2614</c:v>
                </c:pt>
                <c:pt idx="228">
                  <c:v>2443</c:v>
                </c:pt>
                <c:pt idx="229">
                  <c:v>2588</c:v>
                </c:pt>
                <c:pt idx="230">
                  <c:v>2326</c:v>
                </c:pt>
                <c:pt idx="231">
                  <c:v>2347</c:v>
                </c:pt>
                <c:pt idx="232">
                  <c:v>2164</c:v>
                </c:pt>
                <c:pt idx="233">
                  <c:v>2582</c:v>
                </c:pt>
                <c:pt idx="234">
                  <c:v>2414</c:v>
                </c:pt>
                <c:pt idx="235">
                  <c:v>2342</c:v>
                </c:pt>
                <c:pt idx="236">
                  <c:v>2302</c:v>
                </c:pt>
                <c:pt idx="237">
                  <c:v>2283</c:v>
                </c:pt>
                <c:pt idx="238">
                  <c:v>2096</c:v>
                </c:pt>
                <c:pt idx="239">
                  <c:v>2427</c:v>
                </c:pt>
                <c:pt idx="240" formatCode="General">
                  <c:v>2592</c:v>
                </c:pt>
                <c:pt idx="241" formatCode="General">
                  <c:v>2303</c:v>
                </c:pt>
                <c:pt idx="242" formatCode="General">
                  <c:v>2168</c:v>
                </c:pt>
                <c:pt idx="243" formatCode="General">
                  <c:v>2160</c:v>
                </c:pt>
                <c:pt idx="244" formatCode="General">
                  <c:v>2130</c:v>
                </c:pt>
                <c:pt idx="245" formatCode="General">
                  <c:v>2028</c:v>
                </c:pt>
                <c:pt idx="246" formatCode="General">
                  <c:v>2178</c:v>
                </c:pt>
                <c:pt idx="247" formatCode="General">
                  <c:v>2141</c:v>
                </c:pt>
                <c:pt idx="248" formatCode="General">
                  <c:v>2226</c:v>
                </c:pt>
                <c:pt idx="249" formatCode="General">
                  <c:v>2192</c:v>
                </c:pt>
                <c:pt idx="250" formatCode="General">
                  <c:v>2109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712896"/>
        <c:axId val="111718784"/>
      </c:lineChart>
      <c:catAx>
        <c:axId val="111712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48">
            <a:solidFill>
              <a:sysClr val="windowText" lastClr="000000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endParaRPr lang="en-US"/>
          </a:p>
        </c:txPr>
        <c:crossAx val="111718784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111718784"/>
        <c:scaling>
          <c:orientation val="minMax"/>
          <c:max val="300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3.5054373368618996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048">
            <a:solidFill>
              <a:sysClr val="windowText" lastClr="000000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endParaRPr lang="en-US"/>
          </a:p>
        </c:txPr>
        <c:crossAx val="111712896"/>
        <c:crosses val="autoZero"/>
        <c:crossBetween val="between"/>
        <c:majorUnit val="500"/>
      </c:valAx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prstClr val="black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  <c:userShapes r:id="rId3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93559832798578E-2"/>
          <c:y val="8.6345010445122924E-2"/>
          <c:w val="0.92861050354816865"/>
          <c:h val="0.84264690128020003"/>
        </c:manualLayout>
      </c:layout>
      <c:barChart>
        <c:barDir val="col"/>
        <c:grouping val="clustered"/>
        <c:varyColors val="0"/>
        <c:ser>
          <c:idx val="1"/>
          <c:order val="1"/>
          <c:tx>
            <c:v>Recession</c:v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numRef>
              <c:f>'BLS Data Series'!$B$13:$B$431</c:f>
              <c:numCache>
                <c:formatCode>General</c:formatCode>
                <c:ptCount val="419"/>
                <c:pt idx="0">
                  <c:v>1980</c:v>
                </c:pt>
                <c:pt idx="1">
                  <c:v>1980</c:v>
                </c:pt>
                <c:pt idx="2">
                  <c:v>1980</c:v>
                </c:pt>
                <c:pt idx="3">
                  <c:v>1980</c:v>
                </c:pt>
                <c:pt idx="4">
                  <c:v>1980</c:v>
                </c:pt>
                <c:pt idx="5">
                  <c:v>1980</c:v>
                </c:pt>
                <c:pt idx="6">
                  <c:v>1980</c:v>
                </c:pt>
                <c:pt idx="7">
                  <c:v>1980</c:v>
                </c:pt>
                <c:pt idx="8">
                  <c:v>1980</c:v>
                </c:pt>
                <c:pt idx="9">
                  <c:v>1980</c:v>
                </c:pt>
                <c:pt idx="10">
                  <c:v>1980</c:v>
                </c:pt>
                <c:pt idx="11">
                  <c:v>1980</c:v>
                </c:pt>
                <c:pt idx="12">
                  <c:v>1981</c:v>
                </c:pt>
                <c:pt idx="13">
                  <c:v>1981</c:v>
                </c:pt>
                <c:pt idx="14">
                  <c:v>1981</c:v>
                </c:pt>
                <c:pt idx="15">
                  <c:v>1981</c:v>
                </c:pt>
                <c:pt idx="16">
                  <c:v>1981</c:v>
                </c:pt>
                <c:pt idx="17">
                  <c:v>1981</c:v>
                </c:pt>
                <c:pt idx="18">
                  <c:v>1981</c:v>
                </c:pt>
                <c:pt idx="19">
                  <c:v>1981</c:v>
                </c:pt>
                <c:pt idx="20">
                  <c:v>1981</c:v>
                </c:pt>
                <c:pt idx="21">
                  <c:v>1981</c:v>
                </c:pt>
                <c:pt idx="22">
                  <c:v>1981</c:v>
                </c:pt>
                <c:pt idx="23">
                  <c:v>1981</c:v>
                </c:pt>
                <c:pt idx="24">
                  <c:v>1982</c:v>
                </c:pt>
                <c:pt idx="25">
                  <c:v>1982</c:v>
                </c:pt>
                <c:pt idx="26">
                  <c:v>1982</c:v>
                </c:pt>
                <c:pt idx="27">
                  <c:v>1982</c:v>
                </c:pt>
                <c:pt idx="28">
                  <c:v>1982</c:v>
                </c:pt>
                <c:pt idx="29">
                  <c:v>1982</c:v>
                </c:pt>
                <c:pt idx="30">
                  <c:v>1982</c:v>
                </c:pt>
                <c:pt idx="31">
                  <c:v>1982</c:v>
                </c:pt>
                <c:pt idx="32">
                  <c:v>1982</c:v>
                </c:pt>
                <c:pt idx="33">
                  <c:v>1982</c:v>
                </c:pt>
                <c:pt idx="34">
                  <c:v>1982</c:v>
                </c:pt>
                <c:pt idx="35">
                  <c:v>1982</c:v>
                </c:pt>
                <c:pt idx="36">
                  <c:v>1983</c:v>
                </c:pt>
                <c:pt idx="37">
                  <c:v>1983</c:v>
                </c:pt>
                <c:pt idx="38">
                  <c:v>1983</c:v>
                </c:pt>
                <c:pt idx="39">
                  <c:v>1983</c:v>
                </c:pt>
                <c:pt idx="40">
                  <c:v>1983</c:v>
                </c:pt>
                <c:pt idx="41">
                  <c:v>1983</c:v>
                </c:pt>
                <c:pt idx="42">
                  <c:v>1983</c:v>
                </c:pt>
                <c:pt idx="43">
                  <c:v>1983</c:v>
                </c:pt>
                <c:pt idx="44">
                  <c:v>1983</c:v>
                </c:pt>
                <c:pt idx="45">
                  <c:v>1983</c:v>
                </c:pt>
                <c:pt idx="46">
                  <c:v>1983</c:v>
                </c:pt>
                <c:pt idx="47">
                  <c:v>1983</c:v>
                </c:pt>
                <c:pt idx="48">
                  <c:v>1984</c:v>
                </c:pt>
                <c:pt idx="49">
                  <c:v>1984</c:v>
                </c:pt>
                <c:pt idx="50">
                  <c:v>1984</c:v>
                </c:pt>
                <c:pt idx="51">
                  <c:v>1984</c:v>
                </c:pt>
                <c:pt idx="52">
                  <c:v>1984</c:v>
                </c:pt>
                <c:pt idx="53">
                  <c:v>1984</c:v>
                </c:pt>
                <c:pt idx="54">
                  <c:v>1984</c:v>
                </c:pt>
                <c:pt idx="55">
                  <c:v>1984</c:v>
                </c:pt>
                <c:pt idx="56">
                  <c:v>1984</c:v>
                </c:pt>
                <c:pt idx="57">
                  <c:v>1984</c:v>
                </c:pt>
                <c:pt idx="58">
                  <c:v>1984</c:v>
                </c:pt>
                <c:pt idx="59">
                  <c:v>1984</c:v>
                </c:pt>
                <c:pt idx="60">
                  <c:v>1985</c:v>
                </c:pt>
                <c:pt idx="61">
                  <c:v>1985</c:v>
                </c:pt>
                <c:pt idx="62">
                  <c:v>1985</c:v>
                </c:pt>
                <c:pt idx="63">
                  <c:v>1985</c:v>
                </c:pt>
                <c:pt idx="64">
                  <c:v>1985</c:v>
                </c:pt>
                <c:pt idx="65">
                  <c:v>1985</c:v>
                </c:pt>
                <c:pt idx="66">
                  <c:v>1985</c:v>
                </c:pt>
                <c:pt idx="67">
                  <c:v>1985</c:v>
                </c:pt>
                <c:pt idx="68">
                  <c:v>1985</c:v>
                </c:pt>
                <c:pt idx="69">
                  <c:v>1985</c:v>
                </c:pt>
                <c:pt idx="70">
                  <c:v>1985</c:v>
                </c:pt>
                <c:pt idx="71">
                  <c:v>1985</c:v>
                </c:pt>
                <c:pt idx="72">
                  <c:v>1986</c:v>
                </c:pt>
                <c:pt idx="73">
                  <c:v>1986</c:v>
                </c:pt>
                <c:pt idx="74">
                  <c:v>1986</c:v>
                </c:pt>
                <c:pt idx="75">
                  <c:v>1986</c:v>
                </c:pt>
                <c:pt idx="76">
                  <c:v>1986</c:v>
                </c:pt>
                <c:pt idx="77">
                  <c:v>1986</c:v>
                </c:pt>
                <c:pt idx="78">
                  <c:v>1986</c:v>
                </c:pt>
                <c:pt idx="79">
                  <c:v>1986</c:v>
                </c:pt>
                <c:pt idx="80">
                  <c:v>1986</c:v>
                </c:pt>
                <c:pt idx="81">
                  <c:v>1986</c:v>
                </c:pt>
                <c:pt idx="82">
                  <c:v>1986</c:v>
                </c:pt>
                <c:pt idx="83">
                  <c:v>1986</c:v>
                </c:pt>
                <c:pt idx="84">
                  <c:v>1987</c:v>
                </c:pt>
                <c:pt idx="85">
                  <c:v>1987</c:v>
                </c:pt>
                <c:pt idx="86">
                  <c:v>1987</c:v>
                </c:pt>
                <c:pt idx="87">
                  <c:v>1987</c:v>
                </c:pt>
                <c:pt idx="88">
                  <c:v>1987</c:v>
                </c:pt>
                <c:pt idx="89">
                  <c:v>1987</c:v>
                </c:pt>
                <c:pt idx="90">
                  <c:v>1987</c:v>
                </c:pt>
                <c:pt idx="91">
                  <c:v>1987</c:v>
                </c:pt>
                <c:pt idx="92">
                  <c:v>1987</c:v>
                </c:pt>
                <c:pt idx="93">
                  <c:v>1987</c:v>
                </c:pt>
                <c:pt idx="94">
                  <c:v>1987</c:v>
                </c:pt>
                <c:pt idx="95">
                  <c:v>1987</c:v>
                </c:pt>
                <c:pt idx="96">
                  <c:v>1988</c:v>
                </c:pt>
                <c:pt idx="97">
                  <c:v>1988</c:v>
                </c:pt>
                <c:pt idx="98">
                  <c:v>1988</c:v>
                </c:pt>
                <c:pt idx="99">
                  <c:v>1988</c:v>
                </c:pt>
                <c:pt idx="100">
                  <c:v>1988</c:v>
                </c:pt>
                <c:pt idx="101">
                  <c:v>1988</c:v>
                </c:pt>
                <c:pt idx="102">
                  <c:v>1988</c:v>
                </c:pt>
                <c:pt idx="103">
                  <c:v>1988</c:v>
                </c:pt>
                <c:pt idx="104">
                  <c:v>1988</c:v>
                </c:pt>
                <c:pt idx="105">
                  <c:v>1988</c:v>
                </c:pt>
                <c:pt idx="106">
                  <c:v>1988</c:v>
                </c:pt>
                <c:pt idx="107">
                  <c:v>1988</c:v>
                </c:pt>
                <c:pt idx="108">
                  <c:v>1989</c:v>
                </c:pt>
                <c:pt idx="109">
                  <c:v>1989</c:v>
                </c:pt>
                <c:pt idx="110">
                  <c:v>1989</c:v>
                </c:pt>
                <c:pt idx="111">
                  <c:v>1989</c:v>
                </c:pt>
                <c:pt idx="112">
                  <c:v>1989</c:v>
                </c:pt>
                <c:pt idx="113">
                  <c:v>1989</c:v>
                </c:pt>
                <c:pt idx="114">
                  <c:v>1989</c:v>
                </c:pt>
                <c:pt idx="115">
                  <c:v>1989</c:v>
                </c:pt>
                <c:pt idx="116">
                  <c:v>1989</c:v>
                </c:pt>
                <c:pt idx="117">
                  <c:v>1989</c:v>
                </c:pt>
                <c:pt idx="118">
                  <c:v>1989</c:v>
                </c:pt>
                <c:pt idx="119">
                  <c:v>1989</c:v>
                </c:pt>
                <c:pt idx="120">
                  <c:v>1990</c:v>
                </c:pt>
                <c:pt idx="121">
                  <c:v>1990</c:v>
                </c:pt>
                <c:pt idx="122">
                  <c:v>1990</c:v>
                </c:pt>
                <c:pt idx="123">
                  <c:v>1990</c:v>
                </c:pt>
                <c:pt idx="124">
                  <c:v>1990</c:v>
                </c:pt>
                <c:pt idx="125">
                  <c:v>1990</c:v>
                </c:pt>
                <c:pt idx="126">
                  <c:v>1990</c:v>
                </c:pt>
                <c:pt idx="127">
                  <c:v>1990</c:v>
                </c:pt>
                <c:pt idx="128">
                  <c:v>1990</c:v>
                </c:pt>
                <c:pt idx="129">
                  <c:v>1990</c:v>
                </c:pt>
                <c:pt idx="130">
                  <c:v>1990</c:v>
                </c:pt>
                <c:pt idx="131">
                  <c:v>1990</c:v>
                </c:pt>
                <c:pt idx="132">
                  <c:v>1991</c:v>
                </c:pt>
                <c:pt idx="133">
                  <c:v>1991</c:v>
                </c:pt>
                <c:pt idx="134">
                  <c:v>1991</c:v>
                </c:pt>
                <c:pt idx="135">
                  <c:v>1991</c:v>
                </c:pt>
                <c:pt idx="136">
                  <c:v>1991</c:v>
                </c:pt>
                <c:pt idx="137">
                  <c:v>1991</c:v>
                </c:pt>
                <c:pt idx="138">
                  <c:v>1991</c:v>
                </c:pt>
                <c:pt idx="139">
                  <c:v>1991</c:v>
                </c:pt>
                <c:pt idx="140">
                  <c:v>1991</c:v>
                </c:pt>
                <c:pt idx="141">
                  <c:v>1991</c:v>
                </c:pt>
                <c:pt idx="142">
                  <c:v>1991</c:v>
                </c:pt>
                <c:pt idx="143">
                  <c:v>1991</c:v>
                </c:pt>
                <c:pt idx="144">
                  <c:v>1992</c:v>
                </c:pt>
                <c:pt idx="145">
                  <c:v>1992</c:v>
                </c:pt>
                <c:pt idx="146">
                  <c:v>1992</c:v>
                </c:pt>
                <c:pt idx="147">
                  <c:v>1992</c:v>
                </c:pt>
                <c:pt idx="148">
                  <c:v>1992</c:v>
                </c:pt>
                <c:pt idx="149">
                  <c:v>1992</c:v>
                </c:pt>
                <c:pt idx="150">
                  <c:v>1992</c:v>
                </c:pt>
                <c:pt idx="151">
                  <c:v>1992</c:v>
                </c:pt>
                <c:pt idx="152">
                  <c:v>1992</c:v>
                </c:pt>
                <c:pt idx="153">
                  <c:v>1992</c:v>
                </c:pt>
                <c:pt idx="154">
                  <c:v>1992</c:v>
                </c:pt>
                <c:pt idx="155">
                  <c:v>1992</c:v>
                </c:pt>
                <c:pt idx="156">
                  <c:v>1993</c:v>
                </c:pt>
                <c:pt idx="157">
                  <c:v>1993</c:v>
                </c:pt>
                <c:pt idx="158">
                  <c:v>1993</c:v>
                </c:pt>
                <c:pt idx="159">
                  <c:v>1993</c:v>
                </c:pt>
                <c:pt idx="160">
                  <c:v>1993</c:v>
                </c:pt>
                <c:pt idx="161">
                  <c:v>1993</c:v>
                </c:pt>
                <c:pt idx="162">
                  <c:v>1993</c:v>
                </c:pt>
                <c:pt idx="163">
                  <c:v>1993</c:v>
                </c:pt>
                <c:pt idx="164">
                  <c:v>1993</c:v>
                </c:pt>
                <c:pt idx="165">
                  <c:v>1993</c:v>
                </c:pt>
                <c:pt idx="166">
                  <c:v>1993</c:v>
                </c:pt>
                <c:pt idx="167">
                  <c:v>1993</c:v>
                </c:pt>
                <c:pt idx="168">
                  <c:v>1994</c:v>
                </c:pt>
                <c:pt idx="169">
                  <c:v>1994</c:v>
                </c:pt>
                <c:pt idx="170">
                  <c:v>1994</c:v>
                </c:pt>
                <c:pt idx="171">
                  <c:v>1994</c:v>
                </c:pt>
                <c:pt idx="172">
                  <c:v>1994</c:v>
                </c:pt>
                <c:pt idx="173">
                  <c:v>1994</c:v>
                </c:pt>
                <c:pt idx="174">
                  <c:v>1994</c:v>
                </c:pt>
                <c:pt idx="175">
                  <c:v>1994</c:v>
                </c:pt>
                <c:pt idx="176">
                  <c:v>1994</c:v>
                </c:pt>
                <c:pt idx="177">
                  <c:v>1994</c:v>
                </c:pt>
                <c:pt idx="178">
                  <c:v>1994</c:v>
                </c:pt>
                <c:pt idx="179">
                  <c:v>1994</c:v>
                </c:pt>
                <c:pt idx="180">
                  <c:v>1995</c:v>
                </c:pt>
                <c:pt idx="181">
                  <c:v>1995</c:v>
                </c:pt>
                <c:pt idx="182">
                  <c:v>1995</c:v>
                </c:pt>
                <c:pt idx="183">
                  <c:v>1995</c:v>
                </c:pt>
                <c:pt idx="184">
                  <c:v>1995</c:v>
                </c:pt>
                <c:pt idx="185">
                  <c:v>1995</c:v>
                </c:pt>
                <c:pt idx="186">
                  <c:v>1995</c:v>
                </c:pt>
                <c:pt idx="187">
                  <c:v>1995</c:v>
                </c:pt>
                <c:pt idx="188">
                  <c:v>1995</c:v>
                </c:pt>
                <c:pt idx="189">
                  <c:v>1995</c:v>
                </c:pt>
                <c:pt idx="190">
                  <c:v>1995</c:v>
                </c:pt>
                <c:pt idx="191">
                  <c:v>1995</c:v>
                </c:pt>
                <c:pt idx="192">
                  <c:v>1996</c:v>
                </c:pt>
                <c:pt idx="193">
                  <c:v>1996</c:v>
                </c:pt>
                <c:pt idx="194">
                  <c:v>1996</c:v>
                </c:pt>
                <c:pt idx="195">
                  <c:v>1996</c:v>
                </c:pt>
                <c:pt idx="196">
                  <c:v>1996</c:v>
                </c:pt>
                <c:pt idx="197">
                  <c:v>1996</c:v>
                </c:pt>
                <c:pt idx="198">
                  <c:v>1996</c:v>
                </c:pt>
                <c:pt idx="199">
                  <c:v>1996</c:v>
                </c:pt>
                <c:pt idx="200">
                  <c:v>1996</c:v>
                </c:pt>
                <c:pt idx="201">
                  <c:v>1996</c:v>
                </c:pt>
                <c:pt idx="202">
                  <c:v>1996</c:v>
                </c:pt>
                <c:pt idx="203">
                  <c:v>1996</c:v>
                </c:pt>
                <c:pt idx="204">
                  <c:v>1997</c:v>
                </c:pt>
                <c:pt idx="205">
                  <c:v>1997</c:v>
                </c:pt>
                <c:pt idx="206">
                  <c:v>1997</c:v>
                </c:pt>
                <c:pt idx="207">
                  <c:v>1997</c:v>
                </c:pt>
                <c:pt idx="208">
                  <c:v>1997</c:v>
                </c:pt>
                <c:pt idx="209">
                  <c:v>1997</c:v>
                </c:pt>
                <c:pt idx="210">
                  <c:v>1997</c:v>
                </c:pt>
                <c:pt idx="211">
                  <c:v>1997</c:v>
                </c:pt>
                <c:pt idx="212">
                  <c:v>1997</c:v>
                </c:pt>
                <c:pt idx="213">
                  <c:v>1997</c:v>
                </c:pt>
                <c:pt idx="214">
                  <c:v>1997</c:v>
                </c:pt>
                <c:pt idx="215">
                  <c:v>1997</c:v>
                </c:pt>
                <c:pt idx="216">
                  <c:v>1998</c:v>
                </c:pt>
                <c:pt idx="217">
                  <c:v>1998</c:v>
                </c:pt>
                <c:pt idx="218">
                  <c:v>1998</c:v>
                </c:pt>
                <c:pt idx="219">
                  <c:v>1998</c:v>
                </c:pt>
                <c:pt idx="220">
                  <c:v>1998</c:v>
                </c:pt>
                <c:pt idx="221">
                  <c:v>1998</c:v>
                </c:pt>
                <c:pt idx="222">
                  <c:v>1998</c:v>
                </c:pt>
                <c:pt idx="223">
                  <c:v>1998</c:v>
                </c:pt>
                <c:pt idx="224">
                  <c:v>1998</c:v>
                </c:pt>
                <c:pt idx="225">
                  <c:v>1998</c:v>
                </c:pt>
                <c:pt idx="226">
                  <c:v>1998</c:v>
                </c:pt>
                <c:pt idx="227">
                  <c:v>1998</c:v>
                </c:pt>
                <c:pt idx="228">
                  <c:v>1999</c:v>
                </c:pt>
                <c:pt idx="229">
                  <c:v>1999</c:v>
                </c:pt>
                <c:pt idx="230">
                  <c:v>1999</c:v>
                </c:pt>
                <c:pt idx="231">
                  <c:v>1999</c:v>
                </c:pt>
                <c:pt idx="232">
                  <c:v>1999</c:v>
                </c:pt>
                <c:pt idx="233">
                  <c:v>1999</c:v>
                </c:pt>
                <c:pt idx="234">
                  <c:v>1999</c:v>
                </c:pt>
                <c:pt idx="235">
                  <c:v>1999</c:v>
                </c:pt>
                <c:pt idx="236">
                  <c:v>1999</c:v>
                </c:pt>
                <c:pt idx="237">
                  <c:v>1999</c:v>
                </c:pt>
                <c:pt idx="238">
                  <c:v>1999</c:v>
                </c:pt>
                <c:pt idx="239">
                  <c:v>1999</c:v>
                </c:pt>
                <c:pt idx="240">
                  <c:v>2000</c:v>
                </c:pt>
                <c:pt idx="241">
                  <c:v>2000</c:v>
                </c:pt>
                <c:pt idx="242">
                  <c:v>2000</c:v>
                </c:pt>
                <c:pt idx="243">
                  <c:v>2000</c:v>
                </c:pt>
                <c:pt idx="244">
                  <c:v>2000</c:v>
                </c:pt>
                <c:pt idx="245">
                  <c:v>2000</c:v>
                </c:pt>
                <c:pt idx="246">
                  <c:v>2000</c:v>
                </c:pt>
                <c:pt idx="247">
                  <c:v>2000</c:v>
                </c:pt>
                <c:pt idx="248">
                  <c:v>2000</c:v>
                </c:pt>
                <c:pt idx="249">
                  <c:v>2000</c:v>
                </c:pt>
                <c:pt idx="250">
                  <c:v>2000</c:v>
                </c:pt>
                <c:pt idx="251">
                  <c:v>2000</c:v>
                </c:pt>
                <c:pt idx="252">
                  <c:v>2001</c:v>
                </c:pt>
                <c:pt idx="253">
                  <c:v>2001</c:v>
                </c:pt>
                <c:pt idx="254">
                  <c:v>2001</c:v>
                </c:pt>
                <c:pt idx="255">
                  <c:v>2001</c:v>
                </c:pt>
                <c:pt idx="256">
                  <c:v>2001</c:v>
                </c:pt>
                <c:pt idx="257">
                  <c:v>2001</c:v>
                </c:pt>
                <c:pt idx="258">
                  <c:v>2001</c:v>
                </c:pt>
                <c:pt idx="259">
                  <c:v>2001</c:v>
                </c:pt>
                <c:pt idx="260">
                  <c:v>2001</c:v>
                </c:pt>
                <c:pt idx="261">
                  <c:v>2001</c:v>
                </c:pt>
                <c:pt idx="262">
                  <c:v>2001</c:v>
                </c:pt>
                <c:pt idx="263">
                  <c:v>2001</c:v>
                </c:pt>
                <c:pt idx="264">
                  <c:v>2002</c:v>
                </c:pt>
                <c:pt idx="265">
                  <c:v>2002</c:v>
                </c:pt>
                <c:pt idx="266">
                  <c:v>2002</c:v>
                </c:pt>
                <c:pt idx="267">
                  <c:v>2002</c:v>
                </c:pt>
                <c:pt idx="268">
                  <c:v>2002</c:v>
                </c:pt>
                <c:pt idx="269">
                  <c:v>2002</c:v>
                </c:pt>
                <c:pt idx="270">
                  <c:v>2002</c:v>
                </c:pt>
                <c:pt idx="271">
                  <c:v>2002</c:v>
                </c:pt>
                <c:pt idx="272">
                  <c:v>2002</c:v>
                </c:pt>
                <c:pt idx="273">
                  <c:v>2002</c:v>
                </c:pt>
                <c:pt idx="274">
                  <c:v>2002</c:v>
                </c:pt>
                <c:pt idx="275">
                  <c:v>2002</c:v>
                </c:pt>
                <c:pt idx="276">
                  <c:v>2003</c:v>
                </c:pt>
                <c:pt idx="277">
                  <c:v>2003</c:v>
                </c:pt>
                <c:pt idx="278">
                  <c:v>2003</c:v>
                </c:pt>
                <c:pt idx="279">
                  <c:v>2003</c:v>
                </c:pt>
                <c:pt idx="280">
                  <c:v>2003</c:v>
                </c:pt>
                <c:pt idx="281">
                  <c:v>2003</c:v>
                </c:pt>
                <c:pt idx="282">
                  <c:v>2003</c:v>
                </c:pt>
                <c:pt idx="283">
                  <c:v>2003</c:v>
                </c:pt>
                <c:pt idx="284">
                  <c:v>2003</c:v>
                </c:pt>
                <c:pt idx="285">
                  <c:v>2003</c:v>
                </c:pt>
                <c:pt idx="286">
                  <c:v>2003</c:v>
                </c:pt>
                <c:pt idx="287">
                  <c:v>2003</c:v>
                </c:pt>
                <c:pt idx="288">
                  <c:v>2004</c:v>
                </c:pt>
                <c:pt idx="289">
                  <c:v>2004</c:v>
                </c:pt>
                <c:pt idx="290">
                  <c:v>2004</c:v>
                </c:pt>
                <c:pt idx="291">
                  <c:v>2004</c:v>
                </c:pt>
                <c:pt idx="292">
                  <c:v>2004</c:v>
                </c:pt>
                <c:pt idx="293">
                  <c:v>2004</c:v>
                </c:pt>
                <c:pt idx="294">
                  <c:v>2004</c:v>
                </c:pt>
                <c:pt idx="295">
                  <c:v>2004</c:v>
                </c:pt>
                <c:pt idx="296">
                  <c:v>2004</c:v>
                </c:pt>
                <c:pt idx="297">
                  <c:v>2004</c:v>
                </c:pt>
                <c:pt idx="298">
                  <c:v>2004</c:v>
                </c:pt>
                <c:pt idx="299">
                  <c:v>2004</c:v>
                </c:pt>
                <c:pt idx="300">
                  <c:v>2005</c:v>
                </c:pt>
                <c:pt idx="301">
                  <c:v>2005</c:v>
                </c:pt>
                <c:pt idx="302">
                  <c:v>2005</c:v>
                </c:pt>
                <c:pt idx="303">
                  <c:v>2005</c:v>
                </c:pt>
                <c:pt idx="304">
                  <c:v>2005</c:v>
                </c:pt>
                <c:pt idx="305">
                  <c:v>2005</c:v>
                </c:pt>
                <c:pt idx="306">
                  <c:v>2005</c:v>
                </c:pt>
                <c:pt idx="307">
                  <c:v>2005</c:v>
                </c:pt>
                <c:pt idx="308">
                  <c:v>2005</c:v>
                </c:pt>
                <c:pt idx="309">
                  <c:v>2005</c:v>
                </c:pt>
                <c:pt idx="310">
                  <c:v>2005</c:v>
                </c:pt>
                <c:pt idx="311">
                  <c:v>2005</c:v>
                </c:pt>
                <c:pt idx="312">
                  <c:v>2006</c:v>
                </c:pt>
                <c:pt idx="313">
                  <c:v>2006</c:v>
                </c:pt>
                <c:pt idx="314">
                  <c:v>2006</c:v>
                </c:pt>
                <c:pt idx="315">
                  <c:v>2006</c:v>
                </c:pt>
                <c:pt idx="316">
                  <c:v>2006</c:v>
                </c:pt>
                <c:pt idx="317">
                  <c:v>2006</c:v>
                </c:pt>
                <c:pt idx="318">
                  <c:v>2006</c:v>
                </c:pt>
                <c:pt idx="319">
                  <c:v>2006</c:v>
                </c:pt>
                <c:pt idx="320">
                  <c:v>2006</c:v>
                </c:pt>
                <c:pt idx="321">
                  <c:v>2006</c:v>
                </c:pt>
                <c:pt idx="322">
                  <c:v>2006</c:v>
                </c:pt>
                <c:pt idx="323">
                  <c:v>2006</c:v>
                </c:pt>
                <c:pt idx="324">
                  <c:v>2007</c:v>
                </c:pt>
                <c:pt idx="325">
                  <c:v>2007</c:v>
                </c:pt>
                <c:pt idx="326">
                  <c:v>2007</c:v>
                </c:pt>
                <c:pt idx="327">
                  <c:v>2007</c:v>
                </c:pt>
                <c:pt idx="328">
                  <c:v>2007</c:v>
                </c:pt>
                <c:pt idx="329">
                  <c:v>2007</c:v>
                </c:pt>
                <c:pt idx="330">
                  <c:v>2007</c:v>
                </c:pt>
                <c:pt idx="331">
                  <c:v>2007</c:v>
                </c:pt>
                <c:pt idx="332">
                  <c:v>2007</c:v>
                </c:pt>
                <c:pt idx="333">
                  <c:v>2007</c:v>
                </c:pt>
                <c:pt idx="334">
                  <c:v>2007</c:v>
                </c:pt>
                <c:pt idx="335">
                  <c:v>2007</c:v>
                </c:pt>
                <c:pt idx="336">
                  <c:v>2008</c:v>
                </c:pt>
                <c:pt idx="337">
                  <c:v>2008</c:v>
                </c:pt>
                <c:pt idx="338">
                  <c:v>2008</c:v>
                </c:pt>
                <c:pt idx="339">
                  <c:v>2008</c:v>
                </c:pt>
                <c:pt idx="340">
                  <c:v>2008</c:v>
                </c:pt>
                <c:pt idx="341">
                  <c:v>2008</c:v>
                </c:pt>
                <c:pt idx="342">
                  <c:v>2008</c:v>
                </c:pt>
                <c:pt idx="343">
                  <c:v>2008</c:v>
                </c:pt>
                <c:pt idx="344">
                  <c:v>2008</c:v>
                </c:pt>
                <c:pt idx="345">
                  <c:v>2008</c:v>
                </c:pt>
                <c:pt idx="346">
                  <c:v>2008</c:v>
                </c:pt>
                <c:pt idx="347">
                  <c:v>2008</c:v>
                </c:pt>
                <c:pt idx="348">
                  <c:v>2009</c:v>
                </c:pt>
                <c:pt idx="349">
                  <c:v>2009</c:v>
                </c:pt>
                <c:pt idx="350">
                  <c:v>2009</c:v>
                </c:pt>
                <c:pt idx="351">
                  <c:v>2009</c:v>
                </c:pt>
                <c:pt idx="352">
                  <c:v>2009</c:v>
                </c:pt>
                <c:pt idx="353">
                  <c:v>2009</c:v>
                </c:pt>
                <c:pt idx="354">
                  <c:v>2009</c:v>
                </c:pt>
                <c:pt idx="355">
                  <c:v>2009</c:v>
                </c:pt>
                <c:pt idx="356">
                  <c:v>2009</c:v>
                </c:pt>
                <c:pt idx="357">
                  <c:v>2009</c:v>
                </c:pt>
                <c:pt idx="358">
                  <c:v>2009</c:v>
                </c:pt>
                <c:pt idx="359">
                  <c:v>2009</c:v>
                </c:pt>
                <c:pt idx="360">
                  <c:v>2010</c:v>
                </c:pt>
                <c:pt idx="361">
                  <c:v>2010</c:v>
                </c:pt>
                <c:pt idx="362">
                  <c:v>2010</c:v>
                </c:pt>
                <c:pt idx="363">
                  <c:v>2010</c:v>
                </c:pt>
                <c:pt idx="364">
                  <c:v>2010</c:v>
                </c:pt>
                <c:pt idx="365">
                  <c:v>2010</c:v>
                </c:pt>
                <c:pt idx="366">
                  <c:v>2010</c:v>
                </c:pt>
                <c:pt idx="367">
                  <c:v>2010</c:v>
                </c:pt>
                <c:pt idx="368">
                  <c:v>2010</c:v>
                </c:pt>
                <c:pt idx="369">
                  <c:v>2010</c:v>
                </c:pt>
                <c:pt idx="370">
                  <c:v>2010</c:v>
                </c:pt>
                <c:pt idx="371">
                  <c:v>2010</c:v>
                </c:pt>
                <c:pt idx="372">
                  <c:v>2011</c:v>
                </c:pt>
                <c:pt idx="373">
                  <c:v>2011</c:v>
                </c:pt>
                <c:pt idx="374">
                  <c:v>2011</c:v>
                </c:pt>
                <c:pt idx="375">
                  <c:v>2011</c:v>
                </c:pt>
                <c:pt idx="376">
                  <c:v>2011</c:v>
                </c:pt>
                <c:pt idx="377">
                  <c:v>2011</c:v>
                </c:pt>
                <c:pt idx="378">
                  <c:v>2011</c:v>
                </c:pt>
                <c:pt idx="379">
                  <c:v>2011</c:v>
                </c:pt>
                <c:pt idx="380">
                  <c:v>2011</c:v>
                </c:pt>
                <c:pt idx="381">
                  <c:v>2011</c:v>
                </c:pt>
                <c:pt idx="382">
                  <c:v>2011</c:v>
                </c:pt>
                <c:pt idx="383">
                  <c:v>2011</c:v>
                </c:pt>
                <c:pt idx="384">
                  <c:v>2012</c:v>
                </c:pt>
                <c:pt idx="385">
                  <c:v>2012</c:v>
                </c:pt>
                <c:pt idx="386">
                  <c:v>2012</c:v>
                </c:pt>
                <c:pt idx="387">
                  <c:v>2012</c:v>
                </c:pt>
                <c:pt idx="388">
                  <c:v>2012</c:v>
                </c:pt>
                <c:pt idx="389">
                  <c:v>2012</c:v>
                </c:pt>
                <c:pt idx="390">
                  <c:v>2012</c:v>
                </c:pt>
                <c:pt idx="391">
                  <c:v>2012</c:v>
                </c:pt>
                <c:pt idx="392">
                  <c:v>2012</c:v>
                </c:pt>
                <c:pt idx="393">
                  <c:v>2012</c:v>
                </c:pt>
                <c:pt idx="394">
                  <c:v>2012</c:v>
                </c:pt>
                <c:pt idx="395">
                  <c:v>2012</c:v>
                </c:pt>
                <c:pt idx="396">
                  <c:v>2013</c:v>
                </c:pt>
                <c:pt idx="397">
                  <c:v>2013</c:v>
                </c:pt>
                <c:pt idx="398">
                  <c:v>2013</c:v>
                </c:pt>
                <c:pt idx="399">
                  <c:v>2013</c:v>
                </c:pt>
                <c:pt idx="400">
                  <c:v>2013</c:v>
                </c:pt>
                <c:pt idx="401">
                  <c:v>2013</c:v>
                </c:pt>
                <c:pt idx="402">
                  <c:v>2013</c:v>
                </c:pt>
                <c:pt idx="403">
                  <c:v>2013</c:v>
                </c:pt>
                <c:pt idx="404">
                  <c:v>2013</c:v>
                </c:pt>
                <c:pt idx="405">
                  <c:v>2013</c:v>
                </c:pt>
                <c:pt idx="406">
                  <c:v>2013</c:v>
                </c:pt>
                <c:pt idx="407">
                  <c:v>2013</c:v>
                </c:pt>
                <c:pt idx="408">
                  <c:v>2014</c:v>
                </c:pt>
                <c:pt idx="409">
                  <c:v>2014</c:v>
                </c:pt>
                <c:pt idx="410">
                  <c:v>2014</c:v>
                </c:pt>
                <c:pt idx="411">
                  <c:v>2014</c:v>
                </c:pt>
                <c:pt idx="412">
                  <c:v>2014</c:v>
                </c:pt>
                <c:pt idx="413">
                  <c:v>2014</c:v>
                </c:pt>
                <c:pt idx="414">
                  <c:v>2014</c:v>
                </c:pt>
                <c:pt idx="415">
                  <c:v>2014</c:v>
                </c:pt>
                <c:pt idx="416">
                  <c:v>2014</c:v>
                </c:pt>
                <c:pt idx="417">
                  <c:v>2014</c:v>
                </c:pt>
                <c:pt idx="418">
                  <c:v>2014</c:v>
                </c:pt>
              </c:numCache>
            </c:numRef>
          </c:cat>
          <c:val>
            <c:numRef>
              <c:f>'BLS Data Series'!$E$13:$E$431</c:f>
              <c:numCache>
                <c:formatCode>General</c:formatCode>
                <c:ptCount val="419"/>
                <c:pt idx="0">
                  <c:v>68</c:v>
                </c:pt>
                <c:pt idx="1">
                  <c:v>68</c:v>
                </c:pt>
                <c:pt idx="2">
                  <c:v>68</c:v>
                </c:pt>
                <c:pt idx="3">
                  <c:v>68</c:v>
                </c:pt>
                <c:pt idx="4">
                  <c:v>68</c:v>
                </c:pt>
                <c:pt idx="5">
                  <c:v>68</c:v>
                </c:pt>
                <c:pt idx="6">
                  <c:v>68</c:v>
                </c:pt>
                <c:pt idx="18">
                  <c:v>68</c:v>
                </c:pt>
                <c:pt idx="19">
                  <c:v>68</c:v>
                </c:pt>
                <c:pt idx="20">
                  <c:v>68</c:v>
                </c:pt>
                <c:pt idx="21">
                  <c:v>68</c:v>
                </c:pt>
                <c:pt idx="22">
                  <c:v>68</c:v>
                </c:pt>
                <c:pt idx="23">
                  <c:v>68</c:v>
                </c:pt>
                <c:pt idx="24">
                  <c:v>68</c:v>
                </c:pt>
                <c:pt idx="25">
                  <c:v>68</c:v>
                </c:pt>
                <c:pt idx="26">
                  <c:v>68</c:v>
                </c:pt>
                <c:pt idx="27">
                  <c:v>68</c:v>
                </c:pt>
                <c:pt idx="28">
                  <c:v>68</c:v>
                </c:pt>
                <c:pt idx="29">
                  <c:v>68</c:v>
                </c:pt>
                <c:pt idx="30">
                  <c:v>68</c:v>
                </c:pt>
                <c:pt idx="31">
                  <c:v>68</c:v>
                </c:pt>
                <c:pt idx="32">
                  <c:v>68</c:v>
                </c:pt>
                <c:pt idx="33">
                  <c:v>68</c:v>
                </c:pt>
                <c:pt idx="34">
                  <c:v>68</c:v>
                </c:pt>
                <c:pt idx="126">
                  <c:v>68</c:v>
                </c:pt>
                <c:pt idx="127">
                  <c:v>68</c:v>
                </c:pt>
                <c:pt idx="128">
                  <c:v>68</c:v>
                </c:pt>
                <c:pt idx="129">
                  <c:v>68</c:v>
                </c:pt>
                <c:pt idx="130">
                  <c:v>68</c:v>
                </c:pt>
                <c:pt idx="131">
                  <c:v>68</c:v>
                </c:pt>
                <c:pt idx="132">
                  <c:v>68</c:v>
                </c:pt>
                <c:pt idx="133">
                  <c:v>68</c:v>
                </c:pt>
                <c:pt idx="134">
                  <c:v>68</c:v>
                </c:pt>
                <c:pt idx="254">
                  <c:v>68</c:v>
                </c:pt>
                <c:pt idx="255">
                  <c:v>68</c:v>
                </c:pt>
                <c:pt idx="256">
                  <c:v>68</c:v>
                </c:pt>
                <c:pt idx="257">
                  <c:v>68</c:v>
                </c:pt>
                <c:pt idx="258">
                  <c:v>68</c:v>
                </c:pt>
                <c:pt idx="259">
                  <c:v>68</c:v>
                </c:pt>
                <c:pt idx="260">
                  <c:v>68</c:v>
                </c:pt>
                <c:pt idx="261">
                  <c:v>68</c:v>
                </c:pt>
                <c:pt idx="262">
                  <c:v>68</c:v>
                </c:pt>
                <c:pt idx="335">
                  <c:v>68</c:v>
                </c:pt>
                <c:pt idx="336">
                  <c:v>68</c:v>
                </c:pt>
                <c:pt idx="337">
                  <c:v>68</c:v>
                </c:pt>
                <c:pt idx="338">
                  <c:v>68</c:v>
                </c:pt>
                <c:pt idx="339">
                  <c:v>68</c:v>
                </c:pt>
                <c:pt idx="340">
                  <c:v>68</c:v>
                </c:pt>
                <c:pt idx="341">
                  <c:v>68</c:v>
                </c:pt>
                <c:pt idx="342">
                  <c:v>68</c:v>
                </c:pt>
                <c:pt idx="343">
                  <c:v>68</c:v>
                </c:pt>
                <c:pt idx="344">
                  <c:v>68</c:v>
                </c:pt>
                <c:pt idx="345">
                  <c:v>68</c:v>
                </c:pt>
                <c:pt idx="346">
                  <c:v>68</c:v>
                </c:pt>
                <c:pt idx="347">
                  <c:v>68</c:v>
                </c:pt>
                <c:pt idx="348">
                  <c:v>68</c:v>
                </c:pt>
                <c:pt idx="349">
                  <c:v>68</c:v>
                </c:pt>
                <c:pt idx="350">
                  <c:v>68</c:v>
                </c:pt>
                <c:pt idx="351">
                  <c:v>68</c:v>
                </c:pt>
                <c:pt idx="352">
                  <c:v>68</c:v>
                </c:pt>
                <c:pt idx="353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106304"/>
        <c:axId val="109107840"/>
      </c:barChart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'BLS Data Series'!$B$13:$B$413</c:f>
              <c:numCache>
                <c:formatCode>General</c:formatCode>
                <c:ptCount val="401"/>
                <c:pt idx="0">
                  <c:v>1980</c:v>
                </c:pt>
                <c:pt idx="1">
                  <c:v>1980</c:v>
                </c:pt>
                <c:pt idx="2">
                  <c:v>1980</c:v>
                </c:pt>
                <c:pt idx="3">
                  <c:v>1980</c:v>
                </c:pt>
                <c:pt idx="4">
                  <c:v>1980</c:v>
                </c:pt>
                <c:pt idx="5">
                  <c:v>1980</c:v>
                </c:pt>
                <c:pt idx="6">
                  <c:v>1980</c:v>
                </c:pt>
                <c:pt idx="7">
                  <c:v>1980</c:v>
                </c:pt>
                <c:pt idx="8">
                  <c:v>1980</c:v>
                </c:pt>
                <c:pt idx="9">
                  <c:v>1980</c:v>
                </c:pt>
                <c:pt idx="10">
                  <c:v>1980</c:v>
                </c:pt>
                <c:pt idx="11">
                  <c:v>1980</c:v>
                </c:pt>
                <c:pt idx="12">
                  <c:v>1981</c:v>
                </c:pt>
                <c:pt idx="13">
                  <c:v>1981</c:v>
                </c:pt>
                <c:pt idx="14">
                  <c:v>1981</c:v>
                </c:pt>
                <c:pt idx="15">
                  <c:v>1981</c:v>
                </c:pt>
                <c:pt idx="16">
                  <c:v>1981</c:v>
                </c:pt>
                <c:pt idx="17">
                  <c:v>1981</c:v>
                </c:pt>
                <c:pt idx="18">
                  <c:v>1981</c:v>
                </c:pt>
                <c:pt idx="19">
                  <c:v>1981</c:v>
                </c:pt>
                <c:pt idx="20">
                  <c:v>1981</c:v>
                </c:pt>
                <c:pt idx="21">
                  <c:v>1981</c:v>
                </c:pt>
                <c:pt idx="22">
                  <c:v>1981</c:v>
                </c:pt>
                <c:pt idx="23">
                  <c:v>1981</c:v>
                </c:pt>
                <c:pt idx="24">
                  <c:v>1982</c:v>
                </c:pt>
                <c:pt idx="25">
                  <c:v>1982</c:v>
                </c:pt>
                <c:pt idx="26">
                  <c:v>1982</c:v>
                </c:pt>
                <c:pt idx="27">
                  <c:v>1982</c:v>
                </c:pt>
                <c:pt idx="28">
                  <c:v>1982</c:v>
                </c:pt>
                <c:pt idx="29">
                  <c:v>1982</c:v>
                </c:pt>
                <c:pt idx="30">
                  <c:v>1982</c:v>
                </c:pt>
                <c:pt idx="31">
                  <c:v>1982</c:v>
                </c:pt>
                <c:pt idx="32">
                  <c:v>1982</c:v>
                </c:pt>
                <c:pt idx="33">
                  <c:v>1982</c:v>
                </c:pt>
                <c:pt idx="34">
                  <c:v>1982</c:v>
                </c:pt>
                <c:pt idx="35">
                  <c:v>1982</c:v>
                </c:pt>
                <c:pt idx="36">
                  <c:v>1983</c:v>
                </c:pt>
                <c:pt idx="37">
                  <c:v>1983</c:v>
                </c:pt>
                <c:pt idx="38">
                  <c:v>1983</c:v>
                </c:pt>
                <c:pt idx="39">
                  <c:v>1983</c:v>
                </c:pt>
                <c:pt idx="40">
                  <c:v>1983</c:v>
                </c:pt>
                <c:pt idx="41">
                  <c:v>1983</c:v>
                </c:pt>
                <c:pt idx="42">
                  <c:v>1983</c:v>
                </c:pt>
                <c:pt idx="43">
                  <c:v>1983</c:v>
                </c:pt>
                <c:pt idx="44">
                  <c:v>1983</c:v>
                </c:pt>
                <c:pt idx="45">
                  <c:v>1983</c:v>
                </c:pt>
                <c:pt idx="46">
                  <c:v>1983</c:v>
                </c:pt>
                <c:pt idx="47">
                  <c:v>1983</c:v>
                </c:pt>
                <c:pt idx="48">
                  <c:v>1984</c:v>
                </c:pt>
                <c:pt idx="49">
                  <c:v>1984</c:v>
                </c:pt>
                <c:pt idx="50">
                  <c:v>1984</c:v>
                </c:pt>
                <c:pt idx="51">
                  <c:v>1984</c:v>
                </c:pt>
                <c:pt idx="52">
                  <c:v>1984</c:v>
                </c:pt>
                <c:pt idx="53">
                  <c:v>1984</c:v>
                </c:pt>
                <c:pt idx="54">
                  <c:v>1984</c:v>
                </c:pt>
                <c:pt idx="55">
                  <c:v>1984</c:v>
                </c:pt>
                <c:pt idx="56">
                  <c:v>1984</c:v>
                </c:pt>
                <c:pt idx="57">
                  <c:v>1984</c:v>
                </c:pt>
                <c:pt idx="58">
                  <c:v>1984</c:v>
                </c:pt>
                <c:pt idx="59">
                  <c:v>1984</c:v>
                </c:pt>
                <c:pt idx="60">
                  <c:v>1985</c:v>
                </c:pt>
                <c:pt idx="61">
                  <c:v>1985</c:v>
                </c:pt>
                <c:pt idx="62">
                  <c:v>1985</c:v>
                </c:pt>
                <c:pt idx="63">
                  <c:v>1985</c:v>
                </c:pt>
                <c:pt idx="64">
                  <c:v>1985</c:v>
                </c:pt>
                <c:pt idx="65">
                  <c:v>1985</c:v>
                </c:pt>
                <c:pt idx="66">
                  <c:v>1985</c:v>
                </c:pt>
                <c:pt idx="67">
                  <c:v>1985</c:v>
                </c:pt>
                <c:pt idx="68">
                  <c:v>1985</c:v>
                </c:pt>
                <c:pt idx="69">
                  <c:v>1985</c:v>
                </c:pt>
                <c:pt idx="70">
                  <c:v>1985</c:v>
                </c:pt>
                <c:pt idx="71">
                  <c:v>1985</c:v>
                </c:pt>
                <c:pt idx="72">
                  <c:v>1986</c:v>
                </c:pt>
                <c:pt idx="73">
                  <c:v>1986</c:v>
                </c:pt>
                <c:pt idx="74">
                  <c:v>1986</c:v>
                </c:pt>
                <c:pt idx="75">
                  <c:v>1986</c:v>
                </c:pt>
                <c:pt idx="76">
                  <c:v>1986</c:v>
                </c:pt>
                <c:pt idx="77">
                  <c:v>1986</c:v>
                </c:pt>
                <c:pt idx="78">
                  <c:v>1986</c:v>
                </c:pt>
                <c:pt idx="79">
                  <c:v>1986</c:v>
                </c:pt>
                <c:pt idx="80">
                  <c:v>1986</c:v>
                </c:pt>
                <c:pt idx="81">
                  <c:v>1986</c:v>
                </c:pt>
                <c:pt idx="82">
                  <c:v>1986</c:v>
                </c:pt>
                <c:pt idx="83">
                  <c:v>1986</c:v>
                </c:pt>
                <c:pt idx="84">
                  <c:v>1987</c:v>
                </c:pt>
                <c:pt idx="85">
                  <c:v>1987</c:v>
                </c:pt>
                <c:pt idx="86">
                  <c:v>1987</c:v>
                </c:pt>
                <c:pt idx="87">
                  <c:v>1987</c:v>
                </c:pt>
                <c:pt idx="88">
                  <c:v>1987</c:v>
                </c:pt>
                <c:pt idx="89">
                  <c:v>1987</c:v>
                </c:pt>
                <c:pt idx="90">
                  <c:v>1987</c:v>
                </c:pt>
                <c:pt idx="91">
                  <c:v>1987</c:v>
                </c:pt>
                <c:pt idx="92">
                  <c:v>1987</c:v>
                </c:pt>
                <c:pt idx="93">
                  <c:v>1987</c:v>
                </c:pt>
                <c:pt idx="94">
                  <c:v>1987</c:v>
                </c:pt>
                <c:pt idx="95">
                  <c:v>1987</c:v>
                </c:pt>
                <c:pt idx="96">
                  <c:v>1988</c:v>
                </c:pt>
                <c:pt idx="97">
                  <c:v>1988</c:v>
                </c:pt>
                <c:pt idx="98">
                  <c:v>1988</c:v>
                </c:pt>
                <c:pt idx="99">
                  <c:v>1988</c:v>
                </c:pt>
                <c:pt idx="100">
                  <c:v>1988</c:v>
                </c:pt>
                <c:pt idx="101">
                  <c:v>1988</c:v>
                </c:pt>
                <c:pt idx="102">
                  <c:v>1988</c:v>
                </c:pt>
                <c:pt idx="103">
                  <c:v>1988</c:v>
                </c:pt>
                <c:pt idx="104">
                  <c:v>1988</c:v>
                </c:pt>
                <c:pt idx="105">
                  <c:v>1988</c:v>
                </c:pt>
                <c:pt idx="106">
                  <c:v>1988</c:v>
                </c:pt>
                <c:pt idx="107">
                  <c:v>1988</c:v>
                </c:pt>
                <c:pt idx="108">
                  <c:v>1989</c:v>
                </c:pt>
                <c:pt idx="109">
                  <c:v>1989</c:v>
                </c:pt>
                <c:pt idx="110">
                  <c:v>1989</c:v>
                </c:pt>
                <c:pt idx="111">
                  <c:v>1989</c:v>
                </c:pt>
                <c:pt idx="112">
                  <c:v>1989</c:v>
                </c:pt>
                <c:pt idx="113">
                  <c:v>1989</c:v>
                </c:pt>
                <c:pt idx="114">
                  <c:v>1989</c:v>
                </c:pt>
                <c:pt idx="115">
                  <c:v>1989</c:v>
                </c:pt>
                <c:pt idx="116">
                  <c:v>1989</c:v>
                </c:pt>
                <c:pt idx="117">
                  <c:v>1989</c:v>
                </c:pt>
                <c:pt idx="118">
                  <c:v>1989</c:v>
                </c:pt>
                <c:pt idx="119">
                  <c:v>1989</c:v>
                </c:pt>
                <c:pt idx="120">
                  <c:v>1990</c:v>
                </c:pt>
                <c:pt idx="121">
                  <c:v>1990</c:v>
                </c:pt>
                <c:pt idx="122">
                  <c:v>1990</c:v>
                </c:pt>
                <c:pt idx="123">
                  <c:v>1990</c:v>
                </c:pt>
                <c:pt idx="124">
                  <c:v>1990</c:v>
                </c:pt>
                <c:pt idx="125">
                  <c:v>1990</c:v>
                </c:pt>
                <c:pt idx="126">
                  <c:v>1990</c:v>
                </c:pt>
                <c:pt idx="127">
                  <c:v>1990</c:v>
                </c:pt>
                <c:pt idx="128">
                  <c:v>1990</c:v>
                </c:pt>
                <c:pt idx="129">
                  <c:v>1990</c:v>
                </c:pt>
                <c:pt idx="130">
                  <c:v>1990</c:v>
                </c:pt>
                <c:pt idx="131">
                  <c:v>1990</c:v>
                </c:pt>
                <c:pt idx="132">
                  <c:v>1991</c:v>
                </c:pt>
                <c:pt idx="133">
                  <c:v>1991</c:v>
                </c:pt>
                <c:pt idx="134">
                  <c:v>1991</c:v>
                </c:pt>
                <c:pt idx="135">
                  <c:v>1991</c:v>
                </c:pt>
                <c:pt idx="136">
                  <c:v>1991</c:v>
                </c:pt>
                <c:pt idx="137">
                  <c:v>1991</c:v>
                </c:pt>
                <c:pt idx="138">
                  <c:v>1991</c:v>
                </c:pt>
                <c:pt idx="139">
                  <c:v>1991</c:v>
                </c:pt>
                <c:pt idx="140">
                  <c:v>1991</c:v>
                </c:pt>
                <c:pt idx="141">
                  <c:v>1991</c:v>
                </c:pt>
                <c:pt idx="142">
                  <c:v>1991</c:v>
                </c:pt>
                <c:pt idx="143">
                  <c:v>1991</c:v>
                </c:pt>
                <c:pt idx="144">
                  <c:v>1992</c:v>
                </c:pt>
                <c:pt idx="145">
                  <c:v>1992</c:v>
                </c:pt>
                <c:pt idx="146">
                  <c:v>1992</c:v>
                </c:pt>
                <c:pt idx="147">
                  <c:v>1992</c:v>
                </c:pt>
                <c:pt idx="148">
                  <c:v>1992</c:v>
                </c:pt>
                <c:pt idx="149">
                  <c:v>1992</c:v>
                </c:pt>
                <c:pt idx="150">
                  <c:v>1992</c:v>
                </c:pt>
                <c:pt idx="151">
                  <c:v>1992</c:v>
                </c:pt>
                <c:pt idx="152">
                  <c:v>1992</c:v>
                </c:pt>
                <c:pt idx="153">
                  <c:v>1992</c:v>
                </c:pt>
                <c:pt idx="154">
                  <c:v>1992</c:v>
                </c:pt>
                <c:pt idx="155">
                  <c:v>1992</c:v>
                </c:pt>
                <c:pt idx="156">
                  <c:v>1993</c:v>
                </c:pt>
                <c:pt idx="157">
                  <c:v>1993</c:v>
                </c:pt>
                <c:pt idx="158">
                  <c:v>1993</c:v>
                </c:pt>
                <c:pt idx="159">
                  <c:v>1993</c:v>
                </c:pt>
                <c:pt idx="160">
                  <c:v>1993</c:v>
                </c:pt>
                <c:pt idx="161">
                  <c:v>1993</c:v>
                </c:pt>
                <c:pt idx="162">
                  <c:v>1993</c:v>
                </c:pt>
                <c:pt idx="163">
                  <c:v>1993</c:v>
                </c:pt>
                <c:pt idx="164">
                  <c:v>1993</c:v>
                </c:pt>
                <c:pt idx="165">
                  <c:v>1993</c:v>
                </c:pt>
                <c:pt idx="166">
                  <c:v>1993</c:v>
                </c:pt>
                <c:pt idx="167">
                  <c:v>1993</c:v>
                </c:pt>
                <c:pt idx="168">
                  <c:v>1994</c:v>
                </c:pt>
                <c:pt idx="169">
                  <c:v>1994</c:v>
                </c:pt>
                <c:pt idx="170">
                  <c:v>1994</c:v>
                </c:pt>
                <c:pt idx="171">
                  <c:v>1994</c:v>
                </c:pt>
                <c:pt idx="172">
                  <c:v>1994</c:v>
                </c:pt>
                <c:pt idx="173">
                  <c:v>1994</c:v>
                </c:pt>
                <c:pt idx="174">
                  <c:v>1994</c:v>
                </c:pt>
                <c:pt idx="175">
                  <c:v>1994</c:v>
                </c:pt>
                <c:pt idx="176">
                  <c:v>1994</c:v>
                </c:pt>
                <c:pt idx="177">
                  <c:v>1994</c:v>
                </c:pt>
                <c:pt idx="178">
                  <c:v>1994</c:v>
                </c:pt>
                <c:pt idx="179">
                  <c:v>1994</c:v>
                </c:pt>
                <c:pt idx="180">
                  <c:v>1995</c:v>
                </c:pt>
                <c:pt idx="181">
                  <c:v>1995</c:v>
                </c:pt>
                <c:pt idx="182">
                  <c:v>1995</c:v>
                </c:pt>
                <c:pt idx="183">
                  <c:v>1995</c:v>
                </c:pt>
                <c:pt idx="184">
                  <c:v>1995</c:v>
                </c:pt>
                <c:pt idx="185">
                  <c:v>1995</c:v>
                </c:pt>
                <c:pt idx="186">
                  <c:v>1995</c:v>
                </c:pt>
                <c:pt idx="187">
                  <c:v>1995</c:v>
                </c:pt>
                <c:pt idx="188">
                  <c:v>1995</c:v>
                </c:pt>
                <c:pt idx="189">
                  <c:v>1995</c:v>
                </c:pt>
                <c:pt idx="190">
                  <c:v>1995</c:v>
                </c:pt>
                <c:pt idx="191">
                  <c:v>1995</c:v>
                </c:pt>
                <c:pt idx="192">
                  <c:v>1996</c:v>
                </c:pt>
                <c:pt idx="193">
                  <c:v>1996</c:v>
                </c:pt>
                <c:pt idx="194">
                  <c:v>1996</c:v>
                </c:pt>
                <c:pt idx="195">
                  <c:v>1996</c:v>
                </c:pt>
                <c:pt idx="196">
                  <c:v>1996</c:v>
                </c:pt>
                <c:pt idx="197">
                  <c:v>1996</c:v>
                </c:pt>
                <c:pt idx="198">
                  <c:v>1996</c:v>
                </c:pt>
                <c:pt idx="199">
                  <c:v>1996</c:v>
                </c:pt>
                <c:pt idx="200">
                  <c:v>1996</c:v>
                </c:pt>
                <c:pt idx="201">
                  <c:v>1996</c:v>
                </c:pt>
                <c:pt idx="202">
                  <c:v>1996</c:v>
                </c:pt>
                <c:pt idx="203">
                  <c:v>1996</c:v>
                </c:pt>
                <c:pt idx="204">
                  <c:v>1997</c:v>
                </c:pt>
                <c:pt idx="205">
                  <c:v>1997</c:v>
                </c:pt>
                <c:pt idx="206">
                  <c:v>1997</c:v>
                </c:pt>
                <c:pt idx="207">
                  <c:v>1997</c:v>
                </c:pt>
                <c:pt idx="208">
                  <c:v>1997</c:v>
                </c:pt>
                <c:pt idx="209">
                  <c:v>1997</c:v>
                </c:pt>
                <c:pt idx="210">
                  <c:v>1997</c:v>
                </c:pt>
                <c:pt idx="211">
                  <c:v>1997</c:v>
                </c:pt>
                <c:pt idx="212">
                  <c:v>1997</c:v>
                </c:pt>
                <c:pt idx="213">
                  <c:v>1997</c:v>
                </c:pt>
                <c:pt idx="214">
                  <c:v>1997</c:v>
                </c:pt>
                <c:pt idx="215">
                  <c:v>1997</c:v>
                </c:pt>
                <c:pt idx="216">
                  <c:v>1998</c:v>
                </c:pt>
                <c:pt idx="217">
                  <c:v>1998</c:v>
                </c:pt>
                <c:pt idx="218">
                  <c:v>1998</c:v>
                </c:pt>
                <c:pt idx="219">
                  <c:v>1998</c:v>
                </c:pt>
                <c:pt idx="220">
                  <c:v>1998</c:v>
                </c:pt>
                <c:pt idx="221">
                  <c:v>1998</c:v>
                </c:pt>
                <c:pt idx="222">
                  <c:v>1998</c:v>
                </c:pt>
                <c:pt idx="223">
                  <c:v>1998</c:v>
                </c:pt>
                <c:pt idx="224">
                  <c:v>1998</c:v>
                </c:pt>
                <c:pt idx="225">
                  <c:v>1998</c:v>
                </c:pt>
                <c:pt idx="226">
                  <c:v>1998</c:v>
                </c:pt>
                <c:pt idx="227">
                  <c:v>1998</c:v>
                </c:pt>
                <c:pt idx="228">
                  <c:v>1999</c:v>
                </c:pt>
                <c:pt idx="229">
                  <c:v>1999</c:v>
                </c:pt>
                <c:pt idx="230">
                  <c:v>1999</c:v>
                </c:pt>
                <c:pt idx="231">
                  <c:v>1999</c:v>
                </c:pt>
                <c:pt idx="232">
                  <c:v>1999</c:v>
                </c:pt>
                <c:pt idx="233">
                  <c:v>1999</c:v>
                </c:pt>
                <c:pt idx="234">
                  <c:v>1999</c:v>
                </c:pt>
                <c:pt idx="235">
                  <c:v>1999</c:v>
                </c:pt>
                <c:pt idx="236">
                  <c:v>1999</c:v>
                </c:pt>
                <c:pt idx="237">
                  <c:v>1999</c:v>
                </c:pt>
                <c:pt idx="238">
                  <c:v>1999</c:v>
                </c:pt>
                <c:pt idx="239">
                  <c:v>1999</c:v>
                </c:pt>
                <c:pt idx="240">
                  <c:v>2000</c:v>
                </c:pt>
                <c:pt idx="241">
                  <c:v>2000</c:v>
                </c:pt>
                <c:pt idx="242">
                  <c:v>2000</c:v>
                </c:pt>
                <c:pt idx="243">
                  <c:v>2000</c:v>
                </c:pt>
                <c:pt idx="244">
                  <c:v>2000</c:v>
                </c:pt>
                <c:pt idx="245">
                  <c:v>2000</c:v>
                </c:pt>
                <c:pt idx="246">
                  <c:v>2000</c:v>
                </c:pt>
                <c:pt idx="247">
                  <c:v>2000</c:v>
                </c:pt>
                <c:pt idx="248">
                  <c:v>2000</c:v>
                </c:pt>
                <c:pt idx="249">
                  <c:v>2000</c:v>
                </c:pt>
                <c:pt idx="250">
                  <c:v>2000</c:v>
                </c:pt>
                <c:pt idx="251">
                  <c:v>2000</c:v>
                </c:pt>
                <c:pt idx="252">
                  <c:v>2001</c:v>
                </c:pt>
                <c:pt idx="253">
                  <c:v>2001</c:v>
                </c:pt>
                <c:pt idx="254">
                  <c:v>2001</c:v>
                </c:pt>
                <c:pt idx="255">
                  <c:v>2001</c:v>
                </c:pt>
                <c:pt idx="256">
                  <c:v>2001</c:v>
                </c:pt>
                <c:pt idx="257">
                  <c:v>2001</c:v>
                </c:pt>
                <c:pt idx="258">
                  <c:v>2001</c:v>
                </c:pt>
                <c:pt idx="259">
                  <c:v>2001</c:v>
                </c:pt>
                <c:pt idx="260">
                  <c:v>2001</c:v>
                </c:pt>
                <c:pt idx="261">
                  <c:v>2001</c:v>
                </c:pt>
                <c:pt idx="262">
                  <c:v>2001</c:v>
                </c:pt>
                <c:pt idx="263">
                  <c:v>2001</c:v>
                </c:pt>
                <c:pt idx="264">
                  <c:v>2002</c:v>
                </c:pt>
                <c:pt idx="265">
                  <c:v>2002</c:v>
                </c:pt>
                <c:pt idx="266">
                  <c:v>2002</c:v>
                </c:pt>
                <c:pt idx="267">
                  <c:v>2002</c:v>
                </c:pt>
                <c:pt idx="268">
                  <c:v>2002</c:v>
                </c:pt>
                <c:pt idx="269">
                  <c:v>2002</c:v>
                </c:pt>
                <c:pt idx="270">
                  <c:v>2002</c:v>
                </c:pt>
                <c:pt idx="271">
                  <c:v>2002</c:v>
                </c:pt>
                <c:pt idx="272">
                  <c:v>2002</c:v>
                </c:pt>
                <c:pt idx="273">
                  <c:v>2002</c:v>
                </c:pt>
                <c:pt idx="274">
                  <c:v>2002</c:v>
                </c:pt>
                <c:pt idx="275">
                  <c:v>2002</c:v>
                </c:pt>
                <c:pt idx="276">
                  <c:v>2003</c:v>
                </c:pt>
                <c:pt idx="277">
                  <c:v>2003</c:v>
                </c:pt>
                <c:pt idx="278">
                  <c:v>2003</c:v>
                </c:pt>
                <c:pt idx="279">
                  <c:v>2003</c:v>
                </c:pt>
                <c:pt idx="280">
                  <c:v>2003</c:v>
                </c:pt>
                <c:pt idx="281">
                  <c:v>2003</c:v>
                </c:pt>
                <c:pt idx="282">
                  <c:v>2003</c:v>
                </c:pt>
                <c:pt idx="283">
                  <c:v>2003</c:v>
                </c:pt>
                <c:pt idx="284">
                  <c:v>2003</c:v>
                </c:pt>
                <c:pt idx="285">
                  <c:v>2003</c:v>
                </c:pt>
                <c:pt idx="286">
                  <c:v>2003</c:v>
                </c:pt>
                <c:pt idx="287">
                  <c:v>2003</c:v>
                </c:pt>
                <c:pt idx="288">
                  <c:v>2004</c:v>
                </c:pt>
                <c:pt idx="289">
                  <c:v>2004</c:v>
                </c:pt>
                <c:pt idx="290">
                  <c:v>2004</c:v>
                </c:pt>
                <c:pt idx="291">
                  <c:v>2004</c:v>
                </c:pt>
                <c:pt idx="292">
                  <c:v>2004</c:v>
                </c:pt>
                <c:pt idx="293">
                  <c:v>2004</c:v>
                </c:pt>
                <c:pt idx="294">
                  <c:v>2004</c:v>
                </c:pt>
                <c:pt idx="295">
                  <c:v>2004</c:v>
                </c:pt>
                <c:pt idx="296">
                  <c:v>2004</c:v>
                </c:pt>
                <c:pt idx="297">
                  <c:v>2004</c:v>
                </c:pt>
                <c:pt idx="298">
                  <c:v>2004</c:v>
                </c:pt>
                <c:pt idx="299">
                  <c:v>2004</c:v>
                </c:pt>
                <c:pt idx="300">
                  <c:v>2005</c:v>
                </c:pt>
                <c:pt idx="301">
                  <c:v>2005</c:v>
                </c:pt>
                <c:pt idx="302">
                  <c:v>2005</c:v>
                </c:pt>
                <c:pt idx="303">
                  <c:v>2005</c:v>
                </c:pt>
                <c:pt idx="304">
                  <c:v>2005</c:v>
                </c:pt>
                <c:pt idx="305">
                  <c:v>2005</c:v>
                </c:pt>
                <c:pt idx="306">
                  <c:v>2005</c:v>
                </c:pt>
                <c:pt idx="307">
                  <c:v>2005</c:v>
                </c:pt>
                <c:pt idx="308">
                  <c:v>2005</c:v>
                </c:pt>
                <c:pt idx="309">
                  <c:v>2005</c:v>
                </c:pt>
                <c:pt idx="310">
                  <c:v>2005</c:v>
                </c:pt>
                <c:pt idx="311">
                  <c:v>2005</c:v>
                </c:pt>
                <c:pt idx="312">
                  <c:v>2006</c:v>
                </c:pt>
                <c:pt idx="313">
                  <c:v>2006</c:v>
                </c:pt>
                <c:pt idx="314">
                  <c:v>2006</c:v>
                </c:pt>
                <c:pt idx="315">
                  <c:v>2006</c:v>
                </c:pt>
                <c:pt idx="316">
                  <c:v>2006</c:v>
                </c:pt>
                <c:pt idx="317">
                  <c:v>2006</c:v>
                </c:pt>
                <c:pt idx="318">
                  <c:v>2006</c:v>
                </c:pt>
                <c:pt idx="319">
                  <c:v>2006</c:v>
                </c:pt>
                <c:pt idx="320">
                  <c:v>2006</c:v>
                </c:pt>
                <c:pt idx="321">
                  <c:v>2006</c:v>
                </c:pt>
                <c:pt idx="322">
                  <c:v>2006</c:v>
                </c:pt>
                <c:pt idx="323">
                  <c:v>2006</c:v>
                </c:pt>
                <c:pt idx="324">
                  <c:v>2007</c:v>
                </c:pt>
                <c:pt idx="325">
                  <c:v>2007</c:v>
                </c:pt>
                <c:pt idx="326">
                  <c:v>2007</c:v>
                </c:pt>
                <c:pt idx="327">
                  <c:v>2007</c:v>
                </c:pt>
                <c:pt idx="328">
                  <c:v>2007</c:v>
                </c:pt>
                <c:pt idx="329">
                  <c:v>2007</c:v>
                </c:pt>
                <c:pt idx="330">
                  <c:v>2007</c:v>
                </c:pt>
                <c:pt idx="331">
                  <c:v>2007</c:v>
                </c:pt>
                <c:pt idx="332">
                  <c:v>2007</c:v>
                </c:pt>
                <c:pt idx="333">
                  <c:v>2007</c:v>
                </c:pt>
                <c:pt idx="334">
                  <c:v>2007</c:v>
                </c:pt>
                <c:pt idx="335">
                  <c:v>2007</c:v>
                </c:pt>
                <c:pt idx="336">
                  <c:v>2008</c:v>
                </c:pt>
                <c:pt idx="337">
                  <c:v>2008</c:v>
                </c:pt>
                <c:pt idx="338">
                  <c:v>2008</c:v>
                </c:pt>
                <c:pt idx="339">
                  <c:v>2008</c:v>
                </c:pt>
                <c:pt idx="340">
                  <c:v>2008</c:v>
                </c:pt>
                <c:pt idx="341">
                  <c:v>2008</c:v>
                </c:pt>
                <c:pt idx="342">
                  <c:v>2008</c:v>
                </c:pt>
                <c:pt idx="343">
                  <c:v>2008</c:v>
                </c:pt>
                <c:pt idx="344">
                  <c:v>2008</c:v>
                </c:pt>
                <c:pt idx="345">
                  <c:v>2008</c:v>
                </c:pt>
                <c:pt idx="346">
                  <c:v>2008</c:v>
                </c:pt>
                <c:pt idx="347">
                  <c:v>2008</c:v>
                </c:pt>
                <c:pt idx="348">
                  <c:v>2009</c:v>
                </c:pt>
                <c:pt idx="349">
                  <c:v>2009</c:v>
                </c:pt>
                <c:pt idx="350">
                  <c:v>2009</c:v>
                </c:pt>
                <c:pt idx="351">
                  <c:v>2009</c:v>
                </c:pt>
                <c:pt idx="352">
                  <c:v>2009</c:v>
                </c:pt>
                <c:pt idx="353">
                  <c:v>2009</c:v>
                </c:pt>
                <c:pt idx="354">
                  <c:v>2009</c:v>
                </c:pt>
                <c:pt idx="355">
                  <c:v>2009</c:v>
                </c:pt>
                <c:pt idx="356">
                  <c:v>2009</c:v>
                </c:pt>
                <c:pt idx="357">
                  <c:v>2009</c:v>
                </c:pt>
                <c:pt idx="358">
                  <c:v>2009</c:v>
                </c:pt>
                <c:pt idx="359">
                  <c:v>2009</c:v>
                </c:pt>
                <c:pt idx="360">
                  <c:v>2010</c:v>
                </c:pt>
                <c:pt idx="361">
                  <c:v>2010</c:v>
                </c:pt>
                <c:pt idx="362">
                  <c:v>2010</c:v>
                </c:pt>
                <c:pt idx="363">
                  <c:v>2010</c:v>
                </c:pt>
                <c:pt idx="364">
                  <c:v>2010</c:v>
                </c:pt>
                <c:pt idx="365">
                  <c:v>2010</c:v>
                </c:pt>
                <c:pt idx="366">
                  <c:v>2010</c:v>
                </c:pt>
                <c:pt idx="367">
                  <c:v>2010</c:v>
                </c:pt>
                <c:pt idx="368">
                  <c:v>2010</c:v>
                </c:pt>
                <c:pt idx="369">
                  <c:v>2010</c:v>
                </c:pt>
                <c:pt idx="370">
                  <c:v>2010</c:v>
                </c:pt>
                <c:pt idx="371">
                  <c:v>2010</c:v>
                </c:pt>
                <c:pt idx="372">
                  <c:v>2011</c:v>
                </c:pt>
                <c:pt idx="373">
                  <c:v>2011</c:v>
                </c:pt>
                <c:pt idx="374">
                  <c:v>2011</c:v>
                </c:pt>
                <c:pt idx="375">
                  <c:v>2011</c:v>
                </c:pt>
                <c:pt idx="376">
                  <c:v>2011</c:v>
                </c:pt>
                <c:pt idx="377">
                  <c:v>2011</c:v>
                </c:pt>
                <c:pt idx="378">
                  <c:v>2011</c:v>
                </c:pt>
                <c:pt idx="379">
                  <c:v>2011</c:v>
                </c:pt>
                <c:pt idx="380">
                  <c:v>2011</c:v>
                </c:pt>
                <c:pt idx="381">
                  <c:v>2011</c:v>
                </c:pt>
                <c:pt idx="382">
                  <c:v>2011</c:v>
                </c:pt>
                <c:pt idx="383">
                  <c:v>2011</c:v>
                </c:pt>
                <c:pt idx="384">
                  <c:v>2012</c:v>
                </c:pt>
                <c:pt idx="385">
                  <c:v>2012</c:v>
                </c:pt>
                <c:pt idx="386">
                  <c:v>2012</c:v>
                </c:pt>
                <c:pt idx="387">
                  <c:v>2012</c:v>
                </c:pt>
                <c:pt idx="388">
                  <c:v>2012</c:v>
                </c:pt>
                <c:pt idx="389">
                  <c:v>2012</c:v>
                </c:pt>
                <c:pt idx="390">
                  <c:v>2012</c:v>
                </c:pt>
                <c:pt idx="391">
                  <c:v>2012</c:v>
                </c:pt>
                <c:pt idx="392">
                  <c:v>2012</c:v>
                </c:pt>
                <c:pt idx="393">
                  <c:v>2012</c:v>
                </c:pt>
                <c:pt idx="394">
                  <c:v>2012</c:v>
                </c:pt>
                <c:pt idx="395">
                  <c:v>2012</c:v>
                </c:pt>
                <c:pt idx="396">
                  <c:v>2013</c:v>
                </c:pt>
                <c:pt idx="397">
                  <c:v>2013</c:v>
                </c:pt>
                <c:pt idx="398">
                  <c:v>2013</c:v>
                </c:pt>
                <c:pt idx="399">
                  <c:v>2013</c:v>
                </c:pt>
                <c:pt idx="400">
                  <c:v>2013</c:v>
                </c:pt>
              </c:numCache>
            </c:numRef>
          </c:cat>
          <c:val>
            <c:numRef>
              <c:f>'BLS Data Series'!$D$13:$D$431</c:f>
              <c:numCache>
                <c:formatCode>#0.0</c:formatCode>
                <c:ptCount val="419"/>
                <c:pt idx="0">
                  <c:v>60</c:v>
                </c:pt>
                <c:pt idx="1">
                  <c:v>60</c:v>
                </c:pt>
                <c:pt idx="2">
                  <c:v>59.7</c:v>
                </c:pt>
                <c:pt idx="3">
                  <c:v>59.4</c:v>
                </c:pt>
                <c:pt idx="4">
                  <c:v>59.1</c:v>
                </c:pt>
                <c:pt idx="5">
                  <c:v>58.9</c:v>
                </c:pt>
                <c:pt idx="6">
                  <c:v>58.8</c:v>
                </c:pt>
                <c:pt idx="7">
                  <c:v>58.8</c:v>
                </c:pt>
                <c:pt idx="8">
                  <c:v>58.9</c:v>
                </c:pt>
                <c:pt idx="9">
                  <c:v>58.9</c:v>
                </c:pt>
                <c:pt idx="10">
                  <c:v>59</c:v>
                </c:pt>
                <c:pt idx="11">
                  <c:v>59</c:v>
                </c:pt>
                <c:pt idx="12">
                  <c:v>59.1</c:v>
                </c:pt>
                <c:pt idx="13">
                  <c:v>59.2</c:v>
                </c:pt>
                <c:pt idx="14">
                  <c:v>59.4</c:v>
                </c:pt>
                <c:pt idx="15">
                  <c:v>59.6</c:v>
                </c:pt>
                <c:pt idx="16">
                  <c:v>59.5</c:v>
                </c:pt>
                <c:pt idx="17">
                  <c:v>59</c:v>
                </c:pt>
                <c:pt idx="18">
                  <c:v>59.1</c:v>
                </c:pt>
                <c:pt idx="19">
                  <c:v>59.1</c:v>
                </c:pt>
                <c:pt idx="20">
                  <c:v>58.7</c:v>
                </c:pt>
                <c:pt idx="21">
                  <c:v>58.8</c:v>
                </c:pt>
                <c:pt idx="22">
                  <c:v>58.6</c:v>
                </c:pt>
                <c:pt idx="23">
                  <c:v>58.2</c:v>
                </c:pt>
                <c:pt idx="24">
                  <c:v>58.2</c:v>
                </c:pt>
                <c:pt idx="25">
                  <c:v>58.2</c:v>
                </c:pt>
                <c:pt idx="26">
                  <c:v>58.1</c:v>
                </c:pt>
                <c:pt idx="27">
                  <c:v>57.9</c:v>
                </c:pt>
                <c:pt idx="28">
                  <c:v>58.2</c:v>
                </c:pt>
                <c:pt idx="29">
                  <c:v>57.8</c:v>
                </c:pt>
                <c:pt idx="30">
                  <c:v>57.7</c:v>
                </c:pt>
                <c:pt idx="31">
                  <c:v>57.8</c:v>
                </c:pt>
                <c:pt idx="32">
                  <c:v>57.6</c:v>
                </c:pt>
                <c:pt idx="33">
                  <c:v>57.4</c:v>
                </c:pt>
                <c:pt idx="34">
                  <c:v>57.3</c:v>
                </c:pt>
                <c:pt idx="35">
                  <c:v>57.2</c:v>
                </c:pt>
                <c:pt idx="36">
                  <c:v>57.2</c:v>
                </c:pt>
                <c:pt idx="37">
                  <c:v>57.1</c:v>
                </c:pt>
                <c:pt idx="38">
                  <c:v>57.1</c:v>
                </c:pt>
                <c:pt idx="39">
                  <c:v>57.3</c:v>
                </c:pt>
                <c:pt idx="40">
                  <c:v>57.3</c:v>
                </c:pt>
                <c:pt idx="41">
                  <c:v>57.8</c:v>
                </c:pt>
                <c:pt idx="42">
                  <c:v>58.1</c:v>
                </c:pt>
                <c:pt idx="43">
                  <c:v>58.2</c:v>
                </c:pt>
                <c:pt idx="44">
                  <c:v>58.4</c:v>
                </c:pt>
                <c:pt idx="45">
                  <c:v>58.4</c:v>
                </c:pt>
                <c:pt idx="46">
                  <c:v>58.7</c:v>
                </c:pt>
                <c:pt idx="47">
                  <c:v>58.8</c:v>
                </c:pt>
                <c:pt idx="48">
                  <c:v>58.8</c:v>
                </c:pt>
                <c:pt idx="49">
                  <c:v>59.1</c:v>
                </c:pt>
                <c:pt idx="50">
                  <c:v>59.1</c:v>
                </c:pt>
                <c:pt idx="51">
                  <c:v>59.3</c:v>
                </c:pt>
                <c:pt idx="52">
                  <c:v>59.7</c:v>
                </c:pt>
                <c:pt idx="53">
                  <c:v>59.9</c:v>
                </c:pt>
                <c:pt idx="54">
                  <c:v>59.8</c:v>
                </c:pt>
                <c:pt idx="55">
                  <c:v>59.6</c:v>
                </c:pt>
                <c:pt idx="56">
                  <c:v>59.7</c:v>
                </c:pt>
                <c:pt idx="57">
                  <c:v>59.7</c:v>
                </c:pt>
                <c:pt idx="58">
                  <c:v>59.8</c:v>
                </c:pt>
                <c:pt idx="59">
                  <c:v>59.9</c:v>
                </c:pt>
                <c:pt idx="60">
                  <c:v>59.9</c:v>
                </c:pt>
                <c:pt idx="61">
                  <c:v>60</c:v>
                </c:pt>
                <c:pt idx="62">
                  <c:v>60.2</c:v>
                </c:pt>
                <c:pt idx="63">
                  <c:v>60.1</c:v>
                </c:pt>
                <c:pt idx="64">
                  <c:v>60.1</c:v>
                </c:pt>
                <c:pt idx="65">
                  <c:v>59.8</c:v>
                </c:pt>
                <c:pt idx="66">
                  <c:v>59.9</c:v>
                </c:pt>
                <c:pt idx="67">
                  <c:v>60</c:v>
                </c:pt>
                <c:pt idx="68">
                  <c:v>60.3</c:v>
                </c:pt>
                <c:pt idx="69">
                  <c:v>60.3</c:v>
                </c:pt>
                <c:pt idx="70">
                  <c:v>60.4</c:v>
                </c:pt>
                <c:pt idx="71">
                  <c:v>60.4</c:v>
                </c:pt>
                <c:pt idx="72">
                  <c:v>60.6</c:v>
                </c:pt>
                <c:pt idx="73">
                  <c:v>60.3</c:v>
                </c:pt>
                <c:pt idx="74">
                  <c:v>60.5</c:v>
                </c:pt>
                <c:pt idx="75">
                  <c:v>60.5</c:v>
                </c:pt>
                <c:pt idx="76">
                  <c:v>60.5</c:v>
                </c:pt>
                <c:pt idx="77">
                  <c:v>60.7</c:v>
                </c:pt>
                <c:pt idx="78">
                  <c:v>60.8</c:v>
                </c:pt>
                <c:pt idx="79">
                  <c:v>60.8</c:v>
                </c:pt>
                <c:pt idx="80">
                  <c:v>60.8</c:v>
                </c:pt>
                <c:pt idx="81">
                  <c:v>60.9</c:v>
                </c:pt>
                <c:pt idx="82">
                  <c:v>60.9</c:v>
                </c:pt>
                <c:pt idx="83">
                  <c:v>61</c:v>
                </c:pt>
                <c:pt idx="84">
                  <c:v>61</c:v>
                </c:pt>
                <c:pt idx="85">
                  <c:v>61.1</c:v>
                </c:pt>
                <c:pt idx="86">
                  <c:v>61.2</c:v>
                </c:pt>
                <c:pt idx="87">
                  <c:v>61.3</c:v>
                </c:pt>
                <c:pt idx="88">
                  <c:v>61.6</c:v>
                </c:pt>
                <c:pt idx="89">
                  <c:v>61.4</c:v>
                </c:pt>
                <c:pt idx="90">
                  <c:v>61.6</c:v>
                </c:pt>
                <c:pt idx="91">
                  <c:v>61.8</c:v>
                </c:pt>
                <c:pt idx="92">
                  <c:v>61.6</c:v>
                </c:pt>
                <c:pt idx="93">
                  <c:v>61.8</c:v>
                </c:pt>
                <c:pt idx="94">
                  <c:v>61.9</c:v>
                </c:pt>
                <c:pt idx="95">
                  <c:v>62</c:v>
                </c:pt>
                <c:pt idx="96">
                  <c:v>62</c:v>
                </c:pt>
                <c:pt idx="97">
                  <c:v>62.1</c:v>
                </c:pt>
                <c:pt idx="98">
                  <c:v>61.9</c:v>
                </c:pt>
                <c:pt idx="99">
                  <c:v>62.2</c:v>
                </c:pt>
                <c:pt idx="100">
                  <c:v>62</c:v>
                </c:pt>
                <c:pt idx="101">
                  <c:v>62.3</c:v>
                </c:pt>
                <c:pt idx="102">
                  <c:v>62.3</c:v>
                </c:pt>
                <c:pt idx="103">
                  <c:v>62.4</c:v>
                </c:pt>
                <c:pt idx="104">
                  <c:v>62.4</c:v>
                </c:pt>
                <c:pt idx="105">
                  <c:v>62.5</c:v>
                </c:pt>
                <c:pt idx="106">
                  <c:v>62.7</c:v>
                </c:pt>
                <c:pt idx="107">
                  <c:v>62.6</c:v>
                </c:pt>
                <c:pt idx="108">
                  <c:v>62.9</c:v>
                </c:pt>
                <c:pt idx="109">
                  <c:v>62.9</c:v>
                </c:pt>
                <c:pt idx="110">
                  <c:v>62.9</c:v>
                </c:pt>
                <c:pt idx="111">
                  <c:v>62.9</c:v>
                </c:pt>
                <c:pt idx="112">
                  <c:v>62.9</c:v>
                </c:pt>
                <c:pt idx="113">
                  <c:v>63</c:v>
                </c:pt>
                <c:pt idx="114">
                  <c:v>63</c:v>
                </c:pt>
                <c:pt idx="115">
                  <c:v>63.1</c:v>
                </c:pt>
                <c:pt idx="116">
                  <c:v>62.8</c:v>
                </c:pt>
                <c:pt idx="117">
                  <c:v>62.9</c:v>
                </c:pt>
                <c:pt idx="118">
                  <c:v>63</c:v>
                </c:pt>
                <c:pt idx="119">
                  <c:v>63</c:v>
                </c:pt>
                <c:pt idx="120">
                  <c:v>63.2</c:v>
                </c:pt>
                <c:pt idx="121">
                  <c:v>63.2</c:v>
                </c:pt>
                <c:pt idx="122">
                  <c:v>63.2</c:v>
                </c:pt>
                <c:pt idx="123">
                  <c:v>63</c:v>
                </c:pt>
                <c:pt idx="124">
                  <c:v>63.1</c:v>
                </c:pt>
                <c:pt idx="125">
                  <c:v>62.9</c:v>
                </c:pt>
                <c:pt idx="126">
                  <c:v>62.8</c:v>
                </c:pt>
                <c:pt idx="127">
                  <c:v>62.7</c:v>
                </c:pt>
                <c:pt idx="128">
                  <c:v>62.5</c:v>
                </c:pt>
                <c:pt idx="129">
                  <c:v>62.5</c:v>
                </c:pt>
                <c:pt idx="130">
                  <c:v>62.3</c:v>
                </c:pt>
                <c:pt idx="131">
                  <c:v>62.2</c:v>
                </c:pt>
                <c:pt idx="132">
                  <c:v>62</c:v>
                </c:pt>
                <c:pt idx="133">
                  <c:v>61.9</c:v>
                </c:pt>
                <c:pt idx="134">
                  <c:v>61.8</c:v>
                </c:pt>
                <c:pt idx="135">
                  <c:v>62</c:v>
                </c:pt>
                <c:pt idx="136">
                  <c:v>61.6</c:v>
                </c:pt>
                <c:pt idx="137">
                  <c:v>61.7</c:v>
                </c:pt>
                <c:pt idx="138">
                  <c:v>61.6</c:v>
                </c:pt>
                <c:pt idx="139">
                  <c:v>61.5</c:v>
                </c:pt>
                <c:pt idx="140">
                  <c:v>61.6</c:v>
                </c:pt>
                <c:pt idx="141">
                  <c:v>61.5</c:v>
                </c:pt>
                <c:pt idx="142">
                  <c:v>61.4</c:v>
                </c:pt>
                <c:pt idx="143">
                  <c:v>61.2</c:v>
                </c:pt>
                <c:pt idx="144">
                  <c:v>61.5</c:v>
                </c:pt>
                <c:pt idx="145">
                  <c:v>61.3</c:v>
                </c:pt>
                <c:pt idx="146">
                  <c:v>61.5</c:v>
                </c:pt>
                <c:pt idx="147">
                  <c:v>61.6</c:v>
                </c:pt>
                <c:pt idx="148">
                  <c:v>61.5</c:v>
                </c:pt>
                <c:pt idx="149">
                  <c:v>61.5</c:v>
                </c:pt>
                <c:pt idx="150">
                  <c:v>61.6</c:v>
                </c:pt>
                <c:pt idx="151">
                  <c:v>61.6</c:v>
                </c:pt>
                <c:pt idx="152">
                  <c:v>61.4</c:v>
                </c:pt>
                <c:pt idx="153">
                  <c:v>61.3</c:v>
                </c:pt>
                <c:pt idx="154">
                  <c:v>61.4</c:v>
                </c:pt>
                <c:pt idx="155">
                  <c:v>61.4</c:v>
                </c:pt>
                <c:pt idx="156">
                  <c:v>61.4</c:v>
                </c:pt>
                <c:pt idx="157">
                  <c:v>61.4</c:v>
                </c:pt>
                <c:pt idx="158">
                  <c:v>61.5</c:v>
                </c:pt>
                <c:pt idx="159">
                  <c:v>61.5</c:v>
                </c:pt>
                <c:pt idx="160">
                  <c:v>61.7</c:v>
                </c:pt>
                <c:pt idx="161">
                  <c:v>61.8</c:v>
                </c:pt>
                <c:pt idx="162">
                  <c:v>61.8</c:v>
                </c:pt>
                <c:pt idx="163">
                  <c:v>62</c:v>
                </c:pt>
                <c:pt idx="164">
                  <c:v>61.7</c:v>
                </c:pt>
                <c:pt idx="165">
                  <c:v>61.8</c:v>
                </c:pt>
                <c:pt idx="166">
                  <c:v>61.9</c:v>
                </c:pt>
                <c:pt idx="167">
                  <c:v>62</c:v>
                </c:pt>
                <c:pt idx="168">
                  <c:v>62.2</c:v>
                </c:pt>
                <c:pt idx="169">
                  <c:v>62.3</c:v>
                </c:pt>
                <c:pt idx="170">
                  <c:v>62.1</c:v>
                </c:pt>
                <c:pt idx="171">
                  <c:v>62.3</c:v>
                </c:pt>
                <c:pt idx="172">
                  <c:v>62.5</c:v>
                </c:pt>
                <c:pt idx="173">
                  <c:v>62.3</c:v>
                </c:pt>
                <c:pt idx="174">
                  <c:v>62.3</c:v>
                </c:pt>
                <c:pt idx="175">
                  <c:v>62.6</c:v>
                </c:pt>
                <c:pt idx="176">
                  <c:v>62.7</c:v>
                </c:pt>
                <c:pt idx="177">
                  <c:v>62.9</c:v>
                </c:pt>
                <c:pt idx="178">
                  <c:v>63</c:v>
                </c:pt>
                <c:pt idx="179">
                  <c:v>63.1</c:v>
                </c:pt>
                <c:pt idx="180">
                  <c:v>63</c:v>
                </c:pt>
                <c:pt idx="181">
                  <c:v>63.1</c:v>
                </c:pt>
                <c:pt idx="182">
                  <c:v>63.1</c:v>
                </c:pt>
                <c:pt idx="183">
                  <c:v>63.1</c:v>
                </c:pt>
                <c:pt idx="184">
                  <c:v>62.7</c:v>
                </c:pt>
                <c:pt idx="185">
                  <c:v>62.7</c:v>
                </c:pt>
                <c:pt idx="186">
                  <c:v>62.8</c:v>
                </c:pt>
                <c:pt idx="187">
                  <c:v>62.8</c:v>
                </c:pt>
                <c:pt idx="188">
                  <c:v>62.9</c:v>
                </c:pt>
                <c:pt idx="189">
                  <c:v>62.9</c:v>
                </c:pt>
                <c:pt idx="190">
                  <c:v>62.8</c:v>
                </c:pt>
                <c:pt idx="191">
                  <c:v>62.7</c:v>
                </c:pt>
                <c:pt idx="192">
                  <c:v>62.7</c:v>
                </c:pt>
                <c:pt idx="193">
                  <c:v>62.9</c:v>
                </c:pt>
                <c:pt idx="194">
                  <c:v>63</c:v>
                </c:pt>
                <c:pt idx="195">
                  <c:v>63</c:v>
                </c:pt>
                <c:pt idx="196">
                  <c:v>63</c:v>
                </c:pt>
                <c:pt idx="197">
                  <c:v>63.2</c:v>
                </c:pt>
                <c:pt idx="198">
                  <c:v>63.3</c:v>
                </c:pt>
                <c:pt idx="199">
                  <c:v>63.3</c:v>
                </c:pt>
                <c:pt idx="200">
                  <c:v>63.4</c:v>
                </c:pt>
                <c:pt idx="201">
                  <c:v>63.5</c:v>
                </c:pt>
                <c:pt idx="202">
                  <c:v>63.4</c:v>
                </c:pt>
                <c:pt idx="203">
                  <c:v>63.4</c:v>
                </c:pt>
                <c:pt idx="204">
                  <c:v>63.4</c:v>
                </c:pt>
                <c:pt idx="205">
                  <c:v>63.4</c:v>
                </c:pt>
                <c:pt idx="206">
                  <c:v>63.6</c:v>
                </c:pt>
                <c:pt idx="207">
                  <c:v>63.7</c:v>
                </c:pt>
                <c:pt idx="208">
                  <c:v>63.8</c:v>
                </c:pt>
                <c:pt idx="209">
                  <c:v>63.7</c:v>
                </c:pt>
                <c:pt idx="210">
                  <c:v>63.9</c:v>
                </c:pt>
                <c:pt idx="211">
                  <c:v>63.9</c:v>
                </c:pt>
                <c:pt idx="212">
                  <c:v>63.9</c:v>
                </c:pt>
                <c:pt idx="213">
                  <c:v>63.9</c:v>
                </c:pt>
                <c:pt idx="214">
                  <c:v>64.099999999999994</c:v>
                </c:pt>
                <c:pt idx="215">
                  <c:v>64</c:v>
                </c:pt>
                <c:pt idx="216">
                  <c:v>64</c:v>
                </c:pt>
                <c:pt idx="217">
                  <c:v>64</c:v>
                </c:pt>
                <c:pt idx="218">
                  <c:v>64</c:v>
                </c:pt>
                <c:pt idx="219">
                  <c:v>64.099999999999994</c:v>
                </c:pt>
                <c:pt idx="220">
                  <c:v>64.099999999999994</c:v>
                </c:pt>
                <c:pt idx="221">
                  <c:v>64</c:v>
                </c:pt>
                <c:pt idx="222">
                  <c:v>64</c:v>
                </c:pt>
                <c:pt idx="223">
                  <c:v>63.9</c:v>
                </c:pt>
                <c:pt idx="224">
                  <c:v>64.2</c:v>
                </c:pt>
                <c:pt idx="225">
                  <c:v>64.099999999999994</c:v>
                </c:pt>
                <c:pt idx="226">
                  <c:v>64.2</c:v>
                </c:pt>
                <c:pt idx="227">
                  <c:v>64.3</c:v>
                </c:pt>
                <c:pt idx="228">
                  <c:v>64.400000000000006</c:v>
                </c:pt>
                <c:pt idx="229">
                  <c:v>64.2</c:v>
                </c:pt>
                <c:pt idx="230">
                  <c:v>64.2</c:v>
                </c:pt>
                <c:pt idx="231">
                  <c:v>64.2</c:v>
                </c:pt>
                <c:pt idx="232">
                  <c:v>64.3</c:v>
                </c:pt>
                <c:pt idx="233">
                  <c:v>64.2</c:v>
                </c:pt>
                <c:pt idx="234">
                  <c:v>64.2</c:v>
                </c:pt>
                <c:pt idx="235">
                  <c:v>64.2</c:v>
                </c:pt>
                <c:pt idx="236">
                  <c:v>64.2</c:v>
                </c:pt>
                <c:pt idx="237">
                  <c:v>64.3</c:v>
                </c:pt>
                <c:pt idx="238">
                  <c:v>64.400000000000006</c:v>
                </c:pt>
                <c:pt idx="239">
                  <c:v>64.400000000000006</c:v>
                </c:pt>
                <c:pt idx="240">
                  <c:v>64.599999999999994</c:v>
                </c:pt>
                <c:pt idx="241">
                  <c:v>64.599999999999994</c:v>
                </c:pt>
                <c:pt idx="242">
                  <c:v>64.599999999999994</c:v>
                </c:pt>
                <c:pt idx="243">
                  <c:v>64.7</c:v>
                </c:pt>
                <c:pt idx="244">
                  <c:v>64.400000000000006</c:v>
                </c:pt>
                <c:pt idx="245">
                  <c:v>64.5</c:v>
                </c:pt>
                <c:pt idx="246">
                  <c:v>64.2</c:v>
                </c:pt>
                <c:pt idx="247">
                  <c:v>64.2</c:v>
                </c:pt>
                <c:pt idx="248">
                  <c:v>64.2</c:v>
                </c:pt>
                <c:pt idx="249">
                  <c:v>64.2</c:v>
                </c:pt>
                <c:pt idx="250">
                  <c:v>64.3</c:v>
                </c:pt>
                <c:pt idx="251">
                  <c:v>64.400000000000006</c:v>
                </c:pt>
                <c:pt idx="252">
                  <c:v>64.400000000000006</c:v>
                </c:pt>
                <c:pt idx="253">
                  <c:v>64.3</c:v>
                </c:pt>
                <c:pt idx="254">
                  <c:v>64.3</c:v>
                </c:pt>
                <c:pt idx="255">
                  <c:v>64</c:v>
                </c:pt>
                <c:pt idx="256">
                  <c:v>63.8</c:v>
                </c:pt>
                <c:pt idx="257">
                  <c:v>63.7</c:v>
                </c:pt>
                <c:pt idx="258">
                  <c:v>63.7</c:v>
                </c:pt>
                <c:pt idx="259">
                  <c:v>63.2</c:v>
                </c:pt>
                <c:pt idx="260">
                  <c:v>63.5</c:v>
                </c:pt>
                <c:pt idx="261">
                  <c:v>63.2</c:v>
                </c:pt>
                <c:pt idx="262">
                  <c:v>63</c:v>
                </c:pt>
                <c:pt idx="263">
                  <c:v>62.9</c:v>
                </c:pt>
                <c:pt idx="264">
                  <c:v>62.7</c:v>
                </c:pt>
                <c:pt idx="265">
                  <c:v>63</c:v>
                </c:pt>
                <c:pt idx="266">
                  <c:v>62.8</c:v>
                </c:pt>
                <c:pt idx="267">
                  <c:v>62.7</c:v>
                </c:pt>
                <c:pt idx="268">
                  <c:v>62.9</c:v>
                </c:pt>
                <c:pt idx="269">
                  <c:v>62.7</c:v>
                </c:pt>
                <c:pt idx="270">
                  <c:v>62.7</c:v>
                </c:pt>
                <c:pt idx="271">
                  <c:v>62.7</c:v>
                </c:pt>
                <c:pt idx="272">
                  <c:v>63</c:v>
                </c:pt>
                <c:pt idx="273">
                  <c:v>62.7</c:v>
                </c:pt>
                <c:pt idx="274">
                  <c:v>62.5</c:v>
                </c:pt>
                <c:pt idx="275">
                  <c:v>62.4</c:v>
                </c:pt>
                <c:pt idx="276">
                  <c:v>62.5</c:v>
                </c:pt>
                <c:pt idx="277">
                  <c:v>62.5</c:v>
                </c:pt>
                <c:pt idx="278">
                  <c:v>62.4</c:v>
                </c:pt>
                <c:pt idx="279">
                  <c:v>62.4</c:v>
                </c:pt>
                <c:pt idx="280">
                  <c:v>62.3</c:v>
                </c:pt>
                <c:pt idx="281">
                  <c:v>62.3</c:v>
                </c:pt>
                <c:pt idx="282">
                  <c:v>62.1</c:v>
                </c:pt>
                <c:pt idx="283">
                  <c:v>62.1</c:v>
                </c:pt>
                <c:pt idx="284">
                  <c:v>62</c:v>
                </c:pt>
                <c:pt idx="285">
                  <c:v>62.1</c:v>
                </c:pt>
                <c:pt idx="286">
                  <c:v>62.3</c:v>
                </c:pt>
                <c:pt idx="287">
                  <c:v>62.2</c:v>
                </c:pt>
                <c:pt idx="288">
                  <c:v>62.3</c:v>
                </c:pt>
                <c:pt idx="289">
                  <c:v>62.3</c:v>
                </c:pt>
                <c:pt idx="290">
                  <c:v>62.2</c:v>
                </c:pt>
                <c:pt idx="291">
                  <c:v>62.3</c:v>
                </c:pt>
                <c:pt idx="292">
                  <c:v>62.3</c:v>
                </c:pt>
                <c:pt idx="293">
                  <c:v>62.4</c:v>
                </c:pt>
                <c:pt idx="294">
                  <c:v>62.5</c:v>
                </c:pt>
                <c:pt idx="295">
                  <c:v>62.4</c:v>
                </c:pt>
                <c:pt idx="296">
                  <c:v>62.3</c:v>
                </c:pt>
                <c:pt idx="297">
                  <c:v>62.3</c:v>
                </c:pt>
                <c:pt idx="298">
                  <c:v>62.5</c:v>
                </c:pt>
                <c:pt idx="299">
                  <c:v>62.4</c:v>
                </c:pt>
                <c:pt idx="300">
                  <c:v>62.4</c:v>
                </c:pt>
                <c:pt idx="301">
                  <c:v>62.4</c:v>
                </c:pt>
                <c:pt idx="302">
                  <c:v>62.4</c:v>
                </c:pt>
                <c:pt idx="303">
                  <c:v>62.7</c:v>
                </c:pt>
                <c:pt idx="304">
                  <c:v>62.8</c:v>
                </c:pt>
                <c:pt idx="305">
                  <c:v>62.7</c:v>
                </c:pt>
                <c:pt idx="306">
                  <c:v>62.8</c:v>
                </c:pt>
                <c:pt idx="307">
                  <c:v>62.9</c:v>
                </c:pt>
                <c:pt idx="308">
                  <c:v>62.8</c:v>
                </c:pt>
                <c:pt idx="309">
                  <c:v>62.8</c:v>
                </c:pt>
                <c:pt idx="310">
                  <c:v>62.7</c:v>
                </c:pt>
                <c:pt idx="311">
                  <c:v>62.8</c:v>
                </c:pt>
                <c:pt idx="312">
                  <c:v>62.9</c:v>
                </c:pt>
                <c:pt idx="313">
                  <c:v>63</c:v>
                </c:pt>
                <c:pt idx="314">
                  <c:v>63.1</c:v>
                </c:pt>
                <c:pt idx="315">
                  <c:v>63</c:v>
                </c:pt>
                <c:pt idx="316">
                  <c:v>63.1</c:v>
                </c:pt>
                <c:pt idx="317">
                  <c:v>63.1</c:v>
                </c:pt>
                <c:pt idx="318">
                  <c:v>63</c:v>
                </c:pt>
                <c:pt idx="319">
                  <c:v>63.1</c:v>
                </c:pt>
                <c:pt idx="320">
                  <c:v>63.1</c:v>
                </c:pt>
                <c:pt idx="321">
                  <c:v>63.3</c:v>
                </c:pt>
                <c:pt idx="322">
                  <c:v>63.3</c:v>
                </c:pt>
                <c:pt idx="323">
                  <c:v>63.4</c:v>
                </c:pt>
                <c:pt idx="324">
                  <c:v>63.3</c:v>
                </c:pt>
                <c:pt idx="325">
                  <c:v>63.3</c:v>
                </c:pt>
                <c:pt idx="326">
                  <c:v>63.3</c:v>
                </c:pt>
                <c:pt idx="327">
                  <c:v>63</c:v>
                </c:pt>
                <c:pt idx="328">
                  <c:v>63</c:v>
                </c:pt>
                <c:pt idx="329">
                  <c:v>63</c:v>
                </c:pt>
                <c:pt idx="330">
                  <c:v>62.9</c:v>
                </c:pt>
                <c:pt idx="331">
                  <c:v>62.7</c:v>
                </c:pt>
                <c:pt idx="332">
                  <c:v>62.9</c:v>
                </c:pt>
                <c:pt idx="333">
                  <c:v>62.7</c:v>
                </c:pt>
                <c:pt idx="334">
                  <c:v>62.9</c:v>
                </c:pt>
                <c:pt idx="335">
                  <c:v>62.7</c:v>
                </c:pt>
                <c:pt idx="336">
                  <c:v>62.9</c:v>
                </c:pt>
                <c:pt idx="337">
                  <c:v>62.8</c:v>
                </c:pt>
                <c:pt idx="338">
                  <c:v>62.7</c:v>
                </c:pt>
                <c:pt idx="339">
                  <c:v>62.7</c:v>
                </c:pt>
                <c:pt idx="340">
                  <c:v>62.5</c:v>
                </c:pt>
                <c:pt idx="341">
                  <c:v>62.4</c:v>
                </c:pt>
                <c:pt idx="342">
                  <c:v>62.2</c:v>
                </c:pt>
                <c:pt idx="343">
                  <c:v>62</c:v>
                </c:pt>
                <c:pt idx="344">
                  <c:v>61.9</c:v>
                </c:pt>
                <c:pt idx="345">
                  <c:v>61.7</c:v>
                </c:pt>
                <c:pt idx="346">
                  <c:v>61.4</c:v>
                </c:pt>
                <c:pt idx="347">
                  <c:v>61</c:v>
                </c:pt>
                <c:pt idx="348">
                  <c:v>60.6</c:v>
                </c:pt>
                <c:pt idx="349">
                  <c:v>60.3</c:v>
                </c:pt>
                <c:pt idx="350">
                  <c:v>59.9</c:v>
                </c:pt>
                <c:pt idx="351">
                  <c:v>59.8</c:v>
                </c:pt>
                <c:pt idx="352">
                  <c:v>59.6</c:v>
                </c:pt>
                <c:pt idx="353">
                  <c:v>59.4</c:v>
                </c:pt>
                <c:pt idx="354">
                  <c:v>59.3</c:v>
                </c:pt>
                <c:pt idx="355">
                  <c:v>59.1</c:v>
                </c:pt>
                <c:pt idx="356">
                  <c:v>58.7</c:v>
                </c:pt>
                <c:pt idx="357">
                  <c:v>58.5</c:v>
                </c:pt>
                <c:pt idx="358">
                  <c:v>58.6</c:v>
                </c:pt>
                <c:pt idx="359">
                  <c:v>58.3</c:v>
                </c:pt>
                <c:pt idx="360">
                  <c:v>58.5</c:v>
                </c:pt>
                <c:pt idx="361">
                  <c:v>58.5</c:v>
                </c:pt>
                <c:pt idx="362">
                  <c:v>58.5</c:v>
                </c:pt>
                <c:pt idx="363">
                  <c:v>58.7</c:v>
                </c:pt>
                <c:pt idx="364">
                  <c:v>58.6</c:v>
                </c:pt>
                <c:pt idx="365">
                  <c:v>58.5</c:v>
                </c:pt>
                <c:pt idx="366">
                  <c:v>58.5</c:v>
                </c:pt>
                <c:pt idx="367">
                  <c:v>58.5</c:v>
                </c:pt>
                <c:pt idx="368">
                  <c:v>58.5</c:v>
                </c:pt>
                <c:pt idx="369">
                  <c:v>58.3</c:v>
                </c:pt>
                <c:pt idx="370">
                  <c:v>58.2</c:v>
                </c:pt>
                <c:pt idx="371">
                  <c:v>58.3</c:v>
                </c:pt>
                <c:pt idx="372">
                  <c:v>58.3</c:v>
                </c:pt>
                <c:pt idx="373">
                  <c:v>58.4</c:v>
                </c:pt>
                <c:pt idx="374">
                  <c:v>58.4</c:v>
                </c:pt>
                <c:pt idx="375">
                  <c:v>58.4</c:v>
                </c:pt>
                <c:pt idx="376">
                  <c:v>58.4</c:v>
                </c:pt>
                <c:pt idx="377">
                  <c:v>58.2</c:v>
                </c:pt>
                <c:pt idx="378">
                  <c:v>58.2</c:v>
                </c:pt>
                <c:pt idx="379">
                  <c:v>58.3</c:v>
                </c:pt>
                <c:pt idx="380">
                  <c:v>58.4</c:v>
                </c:pt>
                <c:pt idx="381">
                  <c:v>58.4</c:v>
                </c:pt>
                <c:pt idx="382">
                  <c:v>58.5</c:v>
                </c:pt>
                <c:pt idx="383">
                  <c:v>58.6</c:v>
                </c:pt>
                <c:pt idx="384">
                  <c:v>58.5</c:v>
                </c:pt>
                <c:pt idx="385">
                  <c:v>58.6</c:v>
                </c:pt>
                <c:pt idx="386">
                  <c:v>58.5</c:v>
                </c:pt>
                <c:pt idx="387">
                  <c:v>58.5</c:v>
                </c:pt>
                <c:pt idx="388">
                  <c:v>58.6</c:v>
                </c:pt>
                <c:pt idx="389">
                  <c:v>58.6</c:v>
                </c:pt>
                <c:pt idx="390">
                  <c:v>58.5</c:v>
                </c:pt>
                <c:pt idx="391">
                  <c:v>58.4</c:v>
                </c:pt>
                <c:pt idx="392">
                  <c:v>58.7</c:v>
                </c:pt>
                <c:pt idx="393">
                  <c:v>58.7</c:v>
                </c:pt>
                <c:pt idx="394">
                  <c:v>58.7</c:v>
                </c:pt>
                <c:pt idx="395">
                  <c:v>58.6</c:v>
                </c:pt>
                <c:pt idx="396">
                  <c:v>58.6</c:v>
                </c:pt>
                <c:pt idx="397">
                  <c:v>58.6</c:v>
                </c:pt>
                <c:pt idx="398">
                  <c:v>58.5</c:v>
                </c:pt>
                <c:pt idx="399">
                  <c:v>58.6</c:v>
                </c:pt>
                <c:pt idx="400">
                  <c:v>58.6</c:v>
                </c:pt>
                <c:pt idx="401">
                  <c:v>58.7</c:v>
                </c:pt>
                <c:pt idx="402">
                  <c:v>58.7</c:v>
                </c:pt>
                <c:pt idx="403">
                  <c:v>58.6</c:v>
                </c:pt>
                <c:pt idx="404">
                  <c:v>58.6</c:v>
                </c:pt>
                <c:pt idx="405">
                  <c:v>58.2</c:v>
                </c:pt>
                <c:pt idx="406">
                  <c:v>58.6</c:v>
                </c:pt>
                <c:pt idx="407">
                  <c:v>58.6</c:v>
                </c:pt>
                <c:pt idx="408" formatCode="General">
                  <c:v>58.8</c:v>
                </c:pt>
                <c:pt idx="409" formatCode="General">
                  <c:v>58.8</c:v>
                </c:pt>
                <c:pt idx="410" formatCode="General">
                  <c:v>58.9</c:v>
                </c:pt>
                <c:pt idx="411" formatCode="General">
                  <c:v>58.9</c:v>
                </c:pt>
                <c:pt idx="412" formatCode="General">
                  <c:v>58.9</c:v>
                </c:pt>
                <c:pt idx="413" formatCode="General">
                  <c:v>59</c:v>
                </c:pt>
                <c:pt idx="414" formatCode="General">
                  <c:v>59</c:v>
                </c:pt>
                <c:pt idx="415" formatCode="General">
                  <c:v>59</c:v>
                </c:pt>
                <c:pt idx="416" formatCode="General">
                  <c:v>59</c:v>
                </c:pt>
                <c:pt idx="417" formatCode="General">
                  <c:v>59.2</c:v>
                </c:pt>
                <c:pt idx="418" formatCode="General">
                  <c:v>59.2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106304"/>
        <c:axId val="109107840"/>
      </c:lineChart>
      <c:catAx>
        <c:axId val="109106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48">
            <a:solidFill>
              <a:sysClr val="windowText" lastClr="000000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109107840"/>
        <c:crosses val="autoZero"/>
        <c:auto val="1"/>
        <c:lblAlgn val="ctr"/>
        <c:lblOffset val="100"/>
        <c:tickLblSkip val="60"/>
        <c:tickMarkSkip val="60"/>
        <c:noMultiLvlLbl val="0"/>
      </c:catAx>
      <c:valAx>
        <c:axId val="109107840"/>
        <c:scaling>
          <c:orientation val="minMax"/>
          <c:max val="66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48">
            <a:solidFill>
              <a:sysClr val="windowText" lastClr="000000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109106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292913385826895"/>
          <c:y val="3.030303030303031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374850486684302"/>
          <c:y val="0.12971888382373351"/>
          <c:w val="0.87263367441389317"/>
          <c:h val="0.71410312197817405"/>
        </c:manualLayout>
      </c:layout>
      <c:barChart>
        <c:barDir val="col"/>
        <c:grouping val="clustered"/>
        <c:varyColors val="0"/>
        <c:ser>
          <c:idx val="0"/>
          <c:order val="0"/>
          <c:tx>
            <c:v>Total Separations</c:v>
          </c:tx>
          <c:spPr>
            <a:solidFill>
              <a:schemeClr val="tx2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Sheet1!$A$14:$A$27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Sheet1!$N$14:$N$27</c:f>
              <c:numCache>
                <c:formatCode>#0</c:formatCode>
                <c:ptCount val="14"/>
                <c:pt idx="0">
                  <c:v>64196</c:v>
                </c:pt>
                <c:pt idx="1">
                  <c:v>59034</c:v>
                </c:pt>
                <c:pt idx="2">
                  <c:v>57067</c:v>
                </c:pt>
                <c:pt idx="3">
                  <c:v>58205</c:v>
                </c:pt>
                <c:pt idx="4">
                  <c:v>60494</c:v>
                </c:pt>
                <c:pt idx="5">
                  <c:v>61233</c:v>
                </c:pt>
                <c:pt idx="6">
                  <c:v>60857</c:v>
                </c:pt>
                <c:pt idx="7">
                  <c:v>58127</c:v>
                </c:pt>
                <c:pt idx="8">
                  <c:v>51216</c:v>
                </c:pt>
                <c:pt idx="9">
                  <c:v>47694</c:v>
                </c:pt>
                <c:pt idx="10">
                  <c:v>48101</c:v>
                </c:pt>
                <c:pt idx="11">
                  <c:v>50167</c:v>
                </c:pt>
                <c:pt idx="12">
                  <c:v>51892</c:v>
                </c:pt>
                <c:pt idx="13">
                  <c:v>40917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5074304"/>
        <c:axId val="85075840"/>
      </c:barChart>
      <c:catAx>
        <c:axId val="85074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48">
            <a:solidFill>
              <a:prstClr val="black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85075840"/>
        <c:crosses val="autoZero"/>
        <c:auto val="1"/>
        <c:lblAlgn val="ctr"/>
        <c:lblOffset val="100"/>
        <c:noMultiLvlLbl val="0"/>
      </c:catAx>
      <c:valAx>
        <c:axId val="8507584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Thousands</a:t>
                </a:r>
              </a:p>
            </c:rich>
          </c:tx>
          <c:layout>
            <c:manualLayout>
              <c:xMode val="edge"/>
              <c:yMode val="edge"/>
              <c:x val="2.8352099737532714E-2"/>
              <c:y val="2.1225307362895611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048"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85074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310958005249340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143791511591595"/>
          <c:y val="0.13938727486650401"/>
          <c:w val="0.87498223493767502"/>
          <c:h val="0.71430129423477651"/>
        </c:manualLayout>
      </c:layout>
      <c:barChart>
        <c:barDir val="col"/>
        <c:grouping val="clustered"/>
        <c:varyColors val="0"/>
        <c:ser>
          <c:idx val="0"/>
          <c:order val="0"/>
          <c:tx>
            <c:v>Total Hires</c:v>
          </c:tx>
          <c:spPr>
            <a:solidFill>
              <a:schemeClr val="tx2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Sheet3!$A$14:$A$27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Sheet3!$N$14:$N$27</c:f>
              <c:numCache>
                <c:formatCode>#0</c:formatCode>
                <c:ptCount val="14"/>
                <c:pt idx="0">
                  <c:v>62531</c:v>
                </c:pt>
                <c:pt idx="1">
                  <c:v>58522</c:v>
                </c:pt>
                <c:pt idx="2">
                  <c:v>57060</c:v>
                </c:pt>
                <c:pt idx="3">
                  <c:v>60250</c:v>
                </c:pt>
                <c:pt idx="4">
                  <c:v>62955</c:v>
                </c:pt>
                <c:pt idx="5">
                  <c:v>63317</c:v>
                </c:pt>
                <c:pt idx="6">
                  <c:v>61998</c:v>
                </c:pt>
                <c:pt idx="7">
                  <c:v>54701</c:v>
                </c:pt>
                <c:pt idx="8">
                  <c:v>45985</c:v>
                </c:pt>
                <c:pt idx="9">
                  <c:v>48796</c:v>
                </c:pt>
                <c:pt idx="10">
                  <c:v>50264</c:v>
                </c:pt>
                <c:pt idx="11">
                  <c:v>52391</c:v>
                </c:pt>
                <c:pt idx="12">
                  <c:v>54139</c:v>
                </c:pt>
                <c:pt idx="13">
                  <c:v>42922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5141376"/>
        <c:axId val="85142912"/>
      </c:barChart>
      <c:catAx>
        <c:axId val="8514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48"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85142912"/>
        <c:crosses val="autoZero"/>
        <c:auto val="1"/>
        <c:lblAlgn val="ctr"/>
        <c:lblOffset val="100"/>
        <c:noMultiLvlLbl val="0"/>
      </c:catAx>
      <c:valAx>
        <c:axId val="8514291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Thousands</a:t>
                </a:r>
              </a:p>
            </c:rich>
          </c:tx>
          <c:layout>
            <c:manualLayout>
              <c:xMode val="edge"/>
              <c:yMode val="edge"/>
              <c:x val="3.00106880969776E-2"/>
              <c:y val="2.5911847225993552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048"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85141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pPr>
            <a:r>
              <a:rPr lang="en-US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Net Job Creation</a:t>
            </a:r>
          </a:p>
        </c:rich>
      </c:tx>
      <c:layout>
        <c:manualLayout>
          <c:xMode val="edge"/>
          <c:yMode val="edge"/>
          <c:x val="0.287064012831729"/>
          <c:y val="0.4931972789115650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4345411684650494E-2"/>
          <c:y val="8.9215633760065707E-2"/>
          <c:w val="0.91867927967337992"/>
          <c:h val="0.83500336267490372"/>
        </c:manualLayout>
      </c:layout>
      <c:barChart>
        <c:barDir val="col"/>
        <c:grouping val="clustered"/>
        <c:varyColors val="0"/>
        <c:ser>
          <c:idx val="0"/>
          <c:order val="0"/>
          <c:tx>
            <c:v>net</c:v>
          </c:tx>
          <c:spPr>
            <a:solidFill>
              <a:srgbClr val="0000FF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Sheet5!$A$38:$A$51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Sheet5!$N$38:$N$51</c:f>
              <c:numCache>
                <c:formatCode>#,##0</c:formatCode>
                <c:ptCount val="14"/>
                <c:pt idx="0">
                  <c:v>-1665</c:v>
                </c:pt>
                <c:pt idx="1">
                  <c:v>-512</c:v>
                </c:pt>
                <c:pt idx="2">
                  <c:v>-7</c:v>
                </c:pt>
                <c:pt idx="3">
                  <c:v>2045</c:v>
                </c:pt>
                <c:pt idx="4">
                  <c:v>2461</c:v>
                </c:pt>
                <c:pt idx="5">
                  <c:v>2084</c:v>
                </c:pt>
                <c:pt idx="6">
                  <c:v>1141</c:v>
                </c:pt>
                <c:pt idx="7">
                  <c:v>-3426</c:v>
                </c:pt>
                <c:pt idx="8">
                  <c:v>-5231</c:v>
                </c:pt>
                <c:pt idx="9">
                  <c:v>1102</c:v>
                </c:pt>
                <c:pt idx="10">
                  <c:v>2163</c:v>
                </c:pt>
                <c:pt idx="11">
                  <c:v>2224</c:v>
                </c:pt>
                <c:pt idx="12">
                  <c:v>2247</c:v>
                </c:pt>
                <c:pt idx="13">
                  <c:v>2005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5259776"/>
        <c:axId val="85261312"/>
      </c:barChart>
      <c:catAx>
        <c:axId val="8525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48">
            <a:solidFill>
              <a:sysClr val="windowText" lastClr="000000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85261312"/>
        <c:crosses val="autoZero"/>
        <c:auto val="1"/>
        <c:lblAlgn val="ctr"/>
        <c:lblOffset val="100"/>
        <c:noMultiLvlLbl val="0"/>
      </c:catAx>
      <c:valAx>
        <c:axId val="8526131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 w="3048">
            <a:solidFill>
              <a:sysClr val="windowText" lastClr="000000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85259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62619808308152"/>
          <c:y val="5.2910052910052907E-2"/>
          <c:w val="0.87220447284355751"/>
          <c:h val="0.7513227513227505"/>
        </c:manualLayout>
      </c:layout>
      <c:barChart>
        <c:barDir val="col"/>
        <c:grouping val="clustered"/>
        <c:varyColors val="0"/>
        <c:ser>
          <c:idx val="1"/>
          <c:order val="1"/>
          <c:tx>
            <c:v>recession</c:v>
          </c:tx>
          <c:spPr>
            <a:solidFill>
              <a:srgbClr val="FFFFFF">
                <a:lumMod val="85000"/>
              </a:srgbClr>
            </a:solidFill>
          </c:spPr>
          <c:invertIfNegative val="0"/>
          <c:val>
            <c:numRef>
              <c:f>Spreads!$D$122:$D$300</c:f>
              <c:numCache>
                <c:formatCode>General</c:formatCode>
                <c:ptCount val="179"/>
                <c:pt idx="14">
                  <c:v>3.5</c:v>
                </c:pt>
                <c:pt idx="15">
                  <c:v>3.5</c:v>
                </c:pt>
                <c:pt idx="16">
                  <c:v>3.5</c:v>
                </c:pt>
                <c:pt idx="17">
                  <c:v>3.5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95">
                  <c:v>3.5</c:v>
                </c:pt>
                <c:pt idx="96">
                  <c:v>3.5</c:v>
                </c:pt>
                <c:pt idx="97">
                  <c:v>3.5</c:v>
                </c:pt>
                <c:pt idx="98">
                  <c:v>3.5</c:v>
                </c:pt>
                <c:pt idx="99">
                  <c:v>3.5</c:v>
                </c:pt>
                <c:pt idx="100">
                  <c:v>3.5</c:v>
                </c:pt>
                <c:pt idx="101">
                  <c:v>3.5</c:v>
                </c:pt>
                <c:pt idx="102">
                  <c:v>3.5</c:v>
                </c:pt>
                <c:pt idx="103">
                  <c:v>3.5</c:v>
                </c:pt>
                <c:pt idx="104">
                  <c:v>3.5</c:v>
                </c:pt>
                <c:pt idx="105">
                  <c:v>3.5</c:v>
                </c:pt>
                <c:pt idx="106">
                  <c:v>3.5</c:v>
                </c:pt>
                <c:pt idx="107">
                  <c:v>3.5</c:v>
                </c:pt>
                <c:pt idx="108">
                  <c:v>3.5</c:v>
                </c:pt>
                <c:pt idx="109">
                  <c:v>3.5</c:v>
                </c:pt>
                <c:pt idx="110">
                  <c:v>3.5</c:v>
                </c:pt>
                <c:pt idx="111">
                  <c:v>3.5</c:v>
                </c:pt>
                <c:pt idx="112">
                  <c:v>3.5</c:v>
                </c:pt>
                <c:pt idx="113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1782144"/>
        <c:axId val="111792128"/>
      </c:barChart>
      <c:lineChart>
        <c:grouping val="standard"/>
        <c:varyColors val="0"/>
        <c:ser>
          <c:idx val="0"/>
          <c:order val="0"/>
          <c:tx>
            <c:strRef>
              <c:f>Spreads!$C$1</c:f>
              <c:strCache>
                <c:ptCount val="1"/>
                <c:pt idx="0">
                  <c:v>Risk Spread</c:v>
                </c:pt>
              </c:strCache>
            </c:strRef>
          </c:tx>
          <c:spPr>
            <a:ln w="43133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Spreads!$B$122:$B$300</c:f>
              <c:numCache>
                <c:formatCode>General</c:formatCode>
                <c:ptCount val="179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2000</c:v>
                </c:pt>
                <c:pt idx="5">
                  <c:v>2000</c:v>
                </c:pt>
                <c:pt idx="6">
                  <c:v>2000</c:v>
                </c:pt>
                <c:pt idx="7">
                  <c:v>2000</c:v>
                </c:pt>
                <c:pt idx="8">
                  <c:v>2000</c:v>
                </c:pt>
                <c:pt idx="9">
                  <c:v>2000</c:v>
                </c:pt>
                <c:pt idx="10">
                  <c:v>2000</c:v>
                </c:pt>
                <c:pt idx="11">
                  <c:v>2000</c:v>
                </c:pt>
                <c:pt idx="12">
                  <c:v>2000</c:v>
                </c:pt>
                <c:pt idx="13">
                  <c:v>2001</c:v>
                </c:pt>
                <c:pt idx="14">
                  <c:v>2001</c:v>
                </c:pt>
                <c:pt idx="15">
                  <c:v>2001</c:v>
                </c:pt>
                <c:pt idx="16">
                  <c:v>2001</c:v>
                </c:pt>
                <c:pt idx="17">
                  <c:v>2001</c:v>
                </c:pt>
                <c:pt idx="18">
                  <c:v>2001</c:v>
                </c:pt>
                <c:pt idx="19">
                  <c:v>2001</c:v>
                </c:pt>
                <c:pt idx="20">
                  <c:v>2001</c:v>
                </c:pt>
                <c:pt idx="21">
                  <c:v>2001</c:v>
                </c:pt>
                <c:pt idx="22">
                  <c:v>2001</c:v>
                </c:pt>
                <c:pt idx="23">
                  <c:v>2001</c:v>
                </c:pt>
                <c:pt idx="24">
                  <c:v>2001</c:v>
                </c:pt>
                <c:pt idx="25">
                  <c:v>2002</c:v>
                </c:pt>
                <c:pt idx="26">
                  <c:v>2002</c:v>
                </c:pt>
                <c:pt idx="27">
                  <c:v>2002</c:v>
                </c:pt>
                <c:pt idx="28">
                  <c:v>2002</c:v>
                </c:pt>
                <c:pt idx="29">
                  <c:v>2002</c:v>
                </c:pt>
                <c:pt idx="30">
                  <c:v>2002</c:v>
                </c:pt>
                <c:pt idx="31">
                  <c:v>2002</c:v>
                </c:pt>
                <c:pt idx="32">
                  <c:v>2002</c:v>
                </c:pt>
                <c:pt idx="33">
                  <c:v>2002</c:v>
                </c:pt>
                <c:pt idx="34">
                  <c:v>2002</c:v>
                </c:pt>
                <c:pt idx="35">
                  <c:v>2002</c:v>
                </c:pt>
                <c:pt idx="36">
                  <c:v>2002</c:v>
                </c:pt>
                <c:pt idx="37">
                  <c:v>2003</c:v>
                </c:pt>
                <c:pt idx="38">
                  <c:v>2003</c:v>
                </c:pt>
                <c:pt idx="39">
                  <c:v>2003</c:v>
                </c:pt>
                <c:pt idx="40">
                  <c:v>2003</c:v>
                </c:pt>
                <c:pt idx="41">
                  <c:v>2003</c:v>
                </c:pt>
                <c:pt idx="42">
                  <c:v>2003</c:v>
                </c:pt>
                <c:pt idx="43">
                  <c:v>2003</c:v>
                </c:pt>
                <c:pt idx="44">
                  <c:v>2003</c:v>
                </c:pt>
                <c:pt idx="45">
                  <c:v>2003</c:v>
                </c:pt>
                <c:pt idx="46">
                  <c:v>2003</c:v>
                </c:pt>
                <c:pt idx="47">
                  <c:v>2003</c:v>
                </c:pt>
                <c:pt idx="48">
                  <c:v>2003</c:v>
                </c:pt>
                <c:pt idx="49">
                  <c:v>2004</c:v>
                </c:pt>
                <c:pt idx="50">
                  <c:v>2004</c:v>
                </c:pt>
                <c:pt idx="51">
                  <c:v>2004</c:v>
                </c:pt>
                <c:pt idx="52">
                  <c:v>2004</c:v>
                </c:pt>
                <c:pt idx="53">
                  <c:v>2004</c:v>
                </c:pt>
                <c:pt idx="54">
                  <c:v>2004</c:v>
                </c:pt>
                <c:pt idx="55">
                  <c:v>2004</c:v>
                </c:pt>
                <c:pt idx="56">
                  <c:v>2004</c:v>
                </c:pt>
                <c:pt idx="57">
                  <c:v>2004</c:v>
                </c:pt>
                <c:pt idx="58">
                  <c:v>2004</c:v>
                </c:pt>
                <c:pt idx="59">
                  <c:v>2004</c:v>
                </c:pt>
                <c:pt idx="60">
                  <c:v>2004</c:v>
                </c:pt>
                <c:pt idx="61">
                  <c:v>2005</c:v>
                </c:pt>
                <c:pt idx="62">
                  <c:v>2005</c:v>
                </c:pt>
                <c:pt idx="63">
                  <c:v>2005</c:v>
                </c:pt>
                <c:pt idx="64">
                  <c:v>2005</c:v>
                </c:pt>
                <c:pt idx="65">
                  <c:v>2005</c:v>
                </c:pt>
                <c:pt idx="66">
                  <c:v>2005</c:v>
                </c:pt>
                <c:pt idx="67">
                  <c:v>2005</c:v>
                </c:pt>
                <c:pt idx="68">
                  <c:v>2005</c:v>
                </c:pt>
                <c:pt idx="69">
                  <c:v>2005</c:v>
                </c:pt>
                <c:pt idx="70">
                  <c:v>2005</c:v>
                </c:pt>
                <c:pt idx="71">
                  <c:v>2005</c:v>
                </c:pt>
                <c:pt idx="72">
                  <c:v>2005</c:v>
                </c:pt>
                <c:pt idx="73">
                  <c:v>2006</c:v>
                </c:pt>
                <c:pt idx="74">
                  <c:v>2006</c:v>
                </c:pt>
                <c:pt idx="75">
                  <c:v>2006</c:v>
                </c:pt>
                <c:pt idx="76">
                  <c:v>2006</c:v>
                </c:pt>
                <c:pt idx="77">
                  <c:v>2006</c:v>
                </c:pt>
                <c:pt idx="78">
                  <c:v>2006</c:v>
                </c:pt>
                <c:pt idx="79">
                  <c:v>2006</c:v>
                </c:pt>
                <c:pt idx="80">
                  <c:v>2006</c:v>
                </c:pt>
                <c:pt idx="81">
                  <c:v>2006</c:v>
                </c:pt>
                <c:pt idx="82">
                  <c:v>2006</c:v>
                </c:pt>
                <c:pt idx="83">
                  <c:v>2006</c:v>
                </c:pt>
                <c:pt idx="84">
                  <c:v>2007</c:v>
                </c:pt>
                <c:pt idx="85">
                  <c:v>2007</c:v>
                </c:pt>
                <c:pt idx="86">
                  <c:v>2007</c:v>
                </c:pt>
                <c:pt idx="87">
                  <c:v>2007</c:v>
                </c:pt>
                <c:pt idx="88">
                  <c:v>2007</c:v>
                </c:pt>
                <c:pt idx="89">
                  <c:v>2007</c:v>
                </c:pt>
                <c:pt idx="90">
                  <c:v>2007</c:v>
                </c:pt>
                <c:pt idx="91">
                  <c:v>2007</c:v>
                </c:pt>
                <c:pt idx="92">
                  <c:v>2007</c:v>
                </c:pt>
                <c:pt idx="93">
                  <c:v>2007</c:v>
                </c:pt>
                <c:pt idx="94">
                  <c:v>2007</c:v>
                </c:pt>
                <c:pt idx="95">
                  <c:v>2007</c:v>
                </c:pt>
                <c:pt idx="96">
                  <c:v>2008</c:v>
                </c:pt>
                <c:pt idx="97">
                  <c:v>2008</c:v>
                </c:pt>
                <c:pt idx="98">
                  <c:v>2008</c:v>
                </c:pt>
                <c:pt idx="99">
                  <c:v>2008</c:v>
                </c:pt>
                <c:pt idx="100">
                  <c:v>2008</c:v>
                </c:pt>
                <c:pt idx="101">
                  <c:v>2008</c:v>
                </c:pt>
                <c:pt idx="102">
                  <c:v>2008</c:v>
                </c:pt>
                <c:pt idx="103">
                  <c:v>2008</c:v>
                </c:pt>
                <c:pt idx="104">
                  <c:v>2008</c:v>
                </c:pt>
                <c:pt idx="105">
                  <c:v>2008</c:v>
                </c:pt>
                <c:pt idx="106">
                  <c:v>2008</c:v>
                </c:pt>
                <c:pt idx="107">
                  <c:v>2008</c:v>
                </c:pt>
                <c:pt idx="108">
                  <c:v>2009</c:v>
                </c:pt>
                <c:pt idx="109">
                  <c:v>2009</c:v>
                </c:pt>
                <c:pt idx="110">
                  <c:v>2009</c:v>
                </c:pt>
                <c:pt idx="111">
                  <c:v>2009</c:v>
                </c:pt>
                <c:pt idx="112">
                  <c:v>2009</c:v>
                </c:pt>
                <c:pt idx="113">
                  <c:v>2009</c:v>
                </c:pt>
                <c:pt idx="114">
                  <c:v>2009</c:v>
                </c:pt>
                <c:pt idx="115">
                  <c:v>2009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2010</c:v>
                </c:pt>
                <c:pt idx="125">
                  <c:v>2010</c:v>
                </c:pt>
                <c:pt idx="126">
                  <c:v>2010</c:v>
                </c:pt>
                <c:pt idx="127">
                  <c:v>2010</c:v>
                </c:pt>
                <c:pt idx="128">
                  <c:v>2010</c:v>
                </c:pt>
                <c:pt idx="129">
                  <c:v>2010</c:v>
                </c:pt>
                <c:pt idx="130">
                  <c:v>2010</c:v>
                </c:pt>
                <c:pt idx="131">
                  <c:v>2010</c:v>
                </c:pt>
                <c:pt idx="132">
                  <c:v>2011</c:v>
                </c:pt>
                <c:pt idx="133">
                  <c:v>2011</c:v>
                </c:pt>
                <c:pt idx="134">
                  <c:v>2011</c:v>
                </c:pt>
                <c:pt idx="135">
                  <c:v>2011</c:v>
                </c:pt>
                <c:pt idx="136">
                  <c:v>2011</c:v>
                </c:pt>
                <c:pt idx="137">
                  <c:v>2011</c:v>
                </c:pt>
                <c:pt idx="138">
                  <c:v>2011</c:v>
                </c:pt>
                <c:pt idx="139">
                  <c:v>2011</c:v>
                </c:pt>
                <c:pt idx="140">
                  <c:v>2011</c:v>
                </c:pt>
                <c:pt idx="141">
                  <c:v>2011</c:v>
                </c:pt>
                <c:pt idx="142">
                  <c:v>2011</c:v>
                </c:pt>
                <c:pt idx="143">
                  <c:v>2011</c:v>
                </c:pt>
                <c:pt idx="144">
                  <c:v>2012</c:v>
                </c:pt>
                <c:pt idx="145">
                  <c:v>2012</c:v>
                </c:pt>
                <c:pt idx="146">
                  <c:v>2012</c:v>
                </c:pt>
                <c:pt idx="147">
                  <c:v>2012</c:v>
                </c:pt>
                <c:pt idx="148">
                  <c:v>2012</c:v>
                </c:pt>
                <c:pt idx="149">
                  <c:v>2012</c:v>
                </c:pt>
                <c:pt idx="150">
                  <c:v>2012</c:v>
                </c:pt>
                <c:pt idx="151">
                  <c:v>2012</c:v>
                </c:pt>
                <c:pt idx="152">
                  <c:v>2012</c:v>
                </c:pt>
                <c:pt idx="153">
                  <c:v>2012</c:v>
                </c:pt>
                <c:pt idx="154">
                  <c:v>2012</c:v>
                </c:pt>
                <c:pt idx="155">
                  <c:v>2012</c:v>
                </c:pt>
                <c:pt idx="156">
                  <c:v>2013</c:v>
                </c:pt>
                <c:pt idx="157">
                  <c:v>2013</c:v>
                </c:pt>
                <c:pt idx="158">
                  <c:v>2013</c:v>
                </c:pt>
                <c:pt idx="159">
                  <c:v>2013</c:v>
                </c:pt>
                <c:pt idx="160">
                  <c:v>2013</c:v>
                </c:pt>
                <c:pt idx="161">
                  <c:v>2013</c:v>
                </c:pt>
                <c:pt idx="162">
                  <c:v>2013</c:v>
                </c:pt>
                <c:pt idx="163">
                  <c:v>2013</c:v>
                </c:pt>
                <c:pt idx="164">
                  <c:v>2013</c:v>
                </c:pt>
                <c:pt idx="165">
                  <c:v>2013</c:v>
                </c:pt>
                <c:pt idx="166">
                  <c:v>2013</c:v>
                </c:pt>
                <c:pt idx="167">
                  <c:v>2013</c:v>
                </c:pt>
                <c:pt idx="168">
                  <c:v>2014</c:v>
                </c:pt>
                <c:pt idx="169">
                  <c:v>2014</c:v>
                </c:pt>
                <c:pt idx="170">
                  <c:v>2014</c:v>
                </c:pt>
                <c:pt idx="171">
                  <c:v>2014</c:v>
                </c:pt>
                <c:pt idx="172">
                  <c:v>2014</c:v>
                </c:pt>
                <c:pt idx="173">
                  <c:v>2014</c:v>
                </c:pt>
                <c:pt idx="174">
                  <c:v>2014</c:v>
                </c:pt>
                <c:pt idx="175">
                  <c:v>2014</c:v>
                </c:pt>
                <c:pt idx="176">
                  <c:v>2014</c:v>
                </c:pt>
                <c:pt idx="177">
                  <c:v>2014</c:v>
                </c:pt>
                <c:pt idx="178">
                  <c:v>2014</c:v>
                </c:pt>
              </c:numCache>
            </c:numRef>
          </c:cat>
          <c:val>
            <c:numRef>
              <c:f>Spreads!$C$122:$C$300</c:f>
              <c:numCache>
                <c:formatCode>General</c:formatCode>
                <c:ptCount val="179"/>
                <c:pt idx="0">
                  <c:v>0.55000000000000004</c:v>
                </c:pt>
                <c:pt idx="1">
                  <c:v>0.60999999999999943</c:v>
                </c:pt>
                <c:pt idx="2">
                  <c:v>0.6899999999999995</c:v>
                </c:pt>
                <c:pt idx="3">
                  <c:v>0.76000000000000068</c:v>
                </c:pt>
                <c:pt idx="4">
                  <c:v>0.91</c:v>
                </c:pt>
                <c:pt idx="5">
                  <c:v>0.8100000000000005</c:v>
                </c:pt>
                <c:pt idx="6">
                  <c:v>0.69999999999999929</c:v>
                </c:pt>
                <c:pt idx="7">
                  <c:v>0.71</c:v>
                </c:pt>
                <c:pt idx="8">
                  <c:v>0.73</c:v>
                </c:pt>
                <c:pt idx="9">
                  <c:v>0.79</c:v>
                </c:pt>
                <c:pt idx="10">
                  <c:v>0.82999999999999918</c:v>
                </c:pt>
                <c:pt idx="11">
                  <c:v>0.81</c:v>
                </c:pt>
                <c:pt idx="12">
                  <c:v>0.77999999999999936</c:v>
                </c:pt>
                <c:pt idx="13">
                  <c:v>0.77</c:v>
                </c:pt>
                <c:pt idx="14">
                  <c:v>0.85999999999999943</c:v>
                </c:pt>
                <c:pt idx="15">
                  <c:v>0.87</c:v>
                </c:pt>
                <c:pt idx="16">
                  <c:v>0.78</c:v>
                </c:pt>
                <c:pt idx="17">
                  <c:v>0.79</c:v>
                </c:pt>
                <c:pt idx="18">
                  <c:v>0.84</c:v>
                </c:pt>
                <c:pt idx="19">
                  <c:v>0.83</c:v>
                </c:pt>
                <c:pt idx="20">
                  <c:v>0.85999999999999943</c:v>
                </c:pt>
                <c:pt idx="21">
                  <c:v>0.88</c:v>
                </c:pt>
                <c:pt idx="22">
                  <c:v>0.84</c:v>
                </c:pt>
                <c:pt idx="23">
                  <c:v>1.28</c:v>
                </c:pt>
                <c:pt idx="24">
                  <c:v>1.32</c:v>
                </c:pt>
                <c:pt idx="25">
                  <c:v>1.38</c:v>
                </c:pt>
                <c:pt idx="26">
                  <c:v>1.3</c:v>
                </c:pt>
                <c:pt idx="27">
                  <c:v>1.27</c:v>
                </c:pt>
                <c:pt idx="28">
                  <c:v>1.34</c:v>
                </c:pt>
                <c:pt idx="29">
                  <c:v>1.32</c:v>
                </c:pt>
                <c:pt idx="30">
                  <c:v>1.37</c:v>
                </c:pt>
                <c:pt idx="31">
                  <c:v>1.21</c:v>
                </c:pt>
                <c:pt idx="32">
                  <c:v>1.25</c:v>
                </c:pt>
                <c:pt idx="33">
                  <c:v>1.41</c:v>
                </c:pt>
                <c:pt idx="34">
                  <c:v>1.31</c:v>
                </c:pt>
                <c:pt idx="35">
                  <c:v>1.24</c:v>
                </c:pt>
                <c:pt idx="36">
                  <c:v>1.18</c:v>
                </c:pt>
                <c:pt idx="37">
                  <c:v>1.1100000000000001</c:v>
                </c:pt>
                <c:pt idx="38">
                  <c:v>1.06</c:v>
                </c:pt>
                <c:pt idx="39">
                  <c:v>1.1100000000000001</c:v>
                </c:pt>
                <c:pt idx="40">
                  <c:v>1.1599999999999999</c:v>
                </c:pt>
                <c:pt idx="41">
                  <c:v>1.22</c:v>
                </c:pt>
                <c:pt idx="42">
                  <c:v>1.1299999999999999</c:v>
                </c:pt>
                <c:pt idx="43">
                  <c:v>1.1299999999999999</c:v>
                </c:pt>
                <c:pt idx="44">
                  <c:v>1.07</c:v>
                </c:pt>
                <c:pt idx="45">
                  <c:v>1.03</c:v>
                </c:pt>
                <c:pt idx="46">
                  <c:v>1.01</c:v>
                </c:pt>
                <c:pt idx="47">
                  <c:v>0.98</c:v>
                </c:pt>
                <c:pt idx="48">
                  <c:v>0.91</c:v>
                </c:pt>
                <c:pt idx="49">
                  <c:v>0.77</c:v>
                </c:pt>
                <c:pt idx="50">
                  <c:v>0.78</c:v>
                </c:pt>
                <c:pt idx="51">
                  <c:v>0.73</c:v>
                </c:pt>
                <c:pt idx="52">
                  <c:v>0.71</c:v>
                </c:pt>
                <c:pt idx="53">
                  <c:v>0.77</c:v>
                </c:pt>
                <c:pt idx="54">
                  <c:v>0.8</c:v>
                </c:pt>
                <c:pt idx="55">
                  <c:v>0.81</c:v>
                </c:pt>
                <c:pt idx="56">
                  <c:v>0.81</c:v>
                </c:pt>
                <c:pt idx="57">
                  <c:v>0.74</c:v>
                </c:pt>
                <c:pt idx="58">
                  <c:v>0.6800000000000006</c:v>
                </c:pt>
                <c:pt idx="59">
                  <c:v>0.6800000000000006</c:v>
                </c:pt>
                <c:pt idx="60">
                  <c:v>0.65999999999999925</c:v>
                </c:pt>
                <c:pt idx="61">
                  <c:v>0.62</c:v>
                </c:pt>
                <c:pt idx="62">
                  <c:v>0.65999999999999925</c:v>
                </c:pt>
                <c:pt idx="63">
                  <c:v>0.72</c:v>
                </c:pt>
                <c:pt idx="64">
                  <c:v>0.85999999999999943</c:v>
                </c:pt>
                <c:pt idx="65">
                  <c:v>0.9</c:v>
                </c:pt>
                <c:pt idx="66">
                  <c:v>0.89000000000000057</c:v>
                </c:pt>
                <c:pt idx="67">
                  <c:v>0.87</c:v>
                </c:pt>
                <c:pt idx="68">
                  <c:v>0.9</c:v>
                </c:pt>
                <c:pt idx="69">
                  <c:v>0.95</c:v>
                </c:pt>
                <c:pt idx="70">
                  <c:v>0.97</c:v>
                </c:pt>
                <c:pt idx="71">
                  <c:v>0.95</c:v>
                </c:pt>
                <c:pt idx="72">
                  <c:v>0.95</c:v>
                </c:pt>
                <c:pt idx="73">
                  <c:v>0.92</c:v>
                </c:pt>
                <c:pt idx="74">
                  <c:v>0.88</c:v>
                </c:pt>
                <c:pt idx="75">
                  <c:v>0.84</c:v>
                </c:pt>
                <c:pt idx="76">
                  <c:v>0.8</c:v>
                </c:pt>
                <c:pt idx="77">
                  <c:v>0.89000000000000057</c:v>
                </c:pt>
                <c:pt idx="78">
                  <c:v>0.91</c:v>
                </c:pt>
                <c:pt idx="79">
                  <c:v>0.91</c:v>
                </c:pt>
                <c:pt idx="80">
                  <c:v>0.92</c:v>
                </c:pt>
                <c:pt idx="81">
                  <c:v>0.91</c:v>
                </c:pt>
                <c:pt idx="82">
                  <c:v>0.87</c:v>
                </c:pt>
                <c:pt idx="83">
                  <c:v>0.89999999999999947</c:v>
                </c:pt>
                <c:pt idx="84">
                  <c:v>0.9399999999999995</c:v>
                </c:pt>
                <c:pt idx="85">
                  <c:v>0.89000000000000057</c:v>
                </c:pt>
                <c:pt idx="86">
                  <c:v>0.97</c:v>
                </c:pt>
                <c:pt idx="87">
                  <c:v>0.92</c:v>
                </c:pt>
                <c:pt idx="88">
                  <c:v>0.92</c:v>
                </c:pt>
                <c:pt idx="89" formatCode="0.00">
                  <c:v>0.91</c:v>
                </c:pt>
                <c:pt idx="90">
                  <c:v>0.92</c:v>
                </c:pt>
                <c:pt idx="91" formatCode="0.00">
                  <c:v>0.86</c:v>
                </c:pt>
                <c:pt idx="92">
                  <c:v>0.85</c:v>
                </c:pt>
                <c:pt idx="93">
                  <c:v>0.82</c:v>
                </c:pt>
                <c:pt idx="94">
                  <c:v>0.96</c:v>
                </c:pt>
                <c:pt idx="95">
                  <c:v>1.1599999999999999</c:v>
                </c:pt>
                <c:pt idx="96">
                  <c:v>1.21</c:v>
                </c:pt>
                <c:pt idx="97">
                  <c:v>1.29</c:v>
                </c:pt>
                <c:pt idx="98">
                  <c:v>1.38</c:v>
                </c:pt>
                <c:pt idx="99">
                  <c:v>1.42</c:v>
                </c:pt>
                <c:pt idx="100">
                  <c:v>1.36</c:v>
                </c:pt>
                <c:pt idx="101">
                  <c:v>1.39</c:v>
                </c:pt>
                <c:pt idx="102">
                  <c:v>1.49</c:v>
                </c:pt>
                <c:pt idx="103">
                  <c:v>1.51</c:v>
                </c:pt>
                <c:pt idx="104">
                  <c:v>1.66</c:v>
                </c:pt>
                <c:pt idx="105">
                  <c:v>2.6</c:v>
                </c:pt>
                <c:pt idx="106">
                  <c:v>3.07</c:v>
                </c:pt>
                <c:pt idx="107">
                  <c:v>3.38</c:v>
                </c:pt>
                <c:pt idx="108">
                  <c:v>3.09</c:v>
                </c:pt>
                <c:pt idx="109">
                  <c:v>2.8100000000000005</c:v>
                </c:pt>
                <c:pt idx="110">
                  <c:v>2.92</c:v>
                </c:pt>
                <c:pt idx="111">
                  <c:v>3.0000000000000009</c:v>
                </c:pt>
                <c:pt idx="112">
                  <c:v>2.52</c:v>
                </c:pt>
                <c:pt idx="113">
                  <c:v>1.89</c:v>
                </c:pt>
                <c:pt idx="114">
                  <c:v>1.68</c:v>
                </c:pt>
                <c:pt idx="115">
                  <c:v>1.32</c:v>
                </c:pt>
                <c:pt idx="116">
                  <c:v>1.18</c:v>
                </c:pt>
                <c:pt idx="117">
                  <c:v>1.1399999999999999</c:v>
                </c:pt>
                <c:pt idx="118">
                  <c:v>1.1299999999999999</c:v>
                </c:pt>
                <c:pt idx="119">
                  <c:v>1.1100000000000001</c:v>
                </c:pt>
                <c:pt idx="120">
                  <c:v>0.99</c:v>
                </c:pt>
                <c:pt idx="121">
                  <c:v>0.99</c:v>
                </c:pt>
                <c:pt idx="122">
                  <c:v>1</c:v>
                </c:pt>
                <c:pt idx="123">
                  <c:v>0.96</c:v>
                </c:pt>
                <c:pt idx="124">
                  <c:v>1.0900000000000001</c:v>
                </c:pt>
                <c:pt idx="125">
                  <c:v>1.35</c:v>
                </c:pt>
                <c:pt idx="126">
                  <c:v>1.29</c:v>
                </c:pt>
                <c:pt idx="127">
                  <c:v>1.17</c:v>
                </c:pt>
                <c:pt idx="128">
                  <c:v>1.1299999999999999</c:v>
                </c:pt>
                <c:pt idx="129">
                  <c:v>1.04</c:v>
                </c:pt>
                <c:pt idx="130">
                  <c:v>1.05</c:v>
                </c:pt>
                <c:pt idx="131">
                  <c:v>1.08</c:v>
                </c:pt>
                <c:pt idx="132">
                  <c:v>1.05</c:v>
                </c:pt>
                <c:pt idx="133">
                  <c:v>0.93</c:v>
                </c:pt>
                <c:pt idx="134">
                  <c:v>0.9</c:v>
                </c:pt>
                <c:pt idx="135">
                  <c:v>0.86</c:v>
                </c:pt>
                <c:pt idx="136">
                  <c:v>0.82</c:v>
                </c:pt>
                <c:pt idx="137">
                  <c:v>0.76</c:v>
                </c:pt>
                <c:pt idx="138">
                  <c:v>0.83</c:v>
                </c:pt>
                <c:pt idx="139">
                  <c:v>0.99</c:v>
                </c:pt>
                <c:pt idx="140">
                  <c:v>1.18</c:v>
                </c:pt>
                <c:pt idx="141">
                  <c:v>1.4</c:v>
                </c:pt>
                <c:pt idx="142">
                  <c:v>1.27</c:v>
                </c:pt>
                <c:pt idx="143">
                  <c:v>1.32</c:v>
                </c:pt>
                <c:pt idx="144">
                  <c:v>1.38</c:v>
                </c:pt>
                <c:pt idx="145">
                  <c:v>1.29</c:v>
                </c:pt>
                <c:pt idx="146">
                  <c:v>1.24</c:v>
                </c:pt>
                <c:pt idx="147">
                  <c:v>1.23</c:v>
                </c:pt>
                <c:pt idx="148">
                  <c:v>1.27</c:v>
                </c:pt>
                <c:pt idx="149">
                  <c:v>1.38</c:v>
                </c:pt>
                <c:pt idx="150">
                  <c:v>1.47</c:v>
                </c:pt>
                <c:pt idx="151">
                  <c:v>1.43</c:v>
                </c:pt>
                <c:pt idx="152">
                  <c:v>1.35</c:v>
                </c:pt>
                <c:pt idx="153">
                  <c:v>1.1100000000000001</c:v>
                </c:pt>
                <c:pt idx="154">
                  <c:v>1.01</c:v>
                </c:pt>
                <c:pt idx="155">
                  <c:v>0.98</c:v>
                </c:pt>
                <c:pt idx="156">
                  <c:v>0.93</c:v>
                </c:pt>
                <c:pt idx="157">
                  <c:v>0.95</c:v>
                </c:pt>
                <c:pt idx="158">
                  <c:v>0.92</c:v>
                </c:pt>
                <c:pt idx="159">
                  <c:v>0.86</c:v>
                </c:pt>
                <c:pt idx="160">
                  <c:v>0.84</c:v>
                </c:pt>
                <c:pt idx="161">
                  <c:v>0.92</c:v>
                </c:pt>
                <c:pt idx="162">
                  <c:v>0.98</c:v>
                </c:pt>
                <c:pt idx="163">
                  <c:v>0.88</c:v>
                </c:pt>
                <c:pt idx="164">
                  <c:v>0.83</c:v>
                </c:pt>
                <c:pt idx="165">
                  <c:v>0.78</c:v>
                </c:pt>
                <c:pt idx="166">
                  <c:v>0.75</c:v>
                </c:pt>
                <c:pt idx="167">
                  <c:v>0.76</c:v>
                </c:pt>
                <c:pt idx="168">
                  <c:v>0.7</c:v>
                </c:pt>
                <c:pt idx="169">
                  <c:v>0.65</c:v>
                </c:pt>
                <c:pt idx="170">
                  <c:v>0.68</c:v>
                </c:pt>
                <c:pt idx="171">
                  <c:v>0.66</c:v>
                </c:pt>
                <c:pt idx="172">
                  <c:v>0.6</c:v>
                </c:pt>
                <c:pt idx="173">
                  <c:v>0.55000000000000004</c:v>
                </c:pt>
                <c:pt idx="174">
                  <c:v>0.56999999999999995</c:v>
                </c:pt>
                <c:pt idx="175">
                  <c:v>0.61</c:v>
                </c:pt>
                <c:pt idx="176">
                  <c:v>0.69</c:v>
                </c:pt>
                <c:pt idx="177">
                  <c:v>0.77</c:v>
                </c:pt>
                <c:pt idx="178">
                  <c:v>0.87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782144"/>
        <c:axId val="111792128"/>
      </c:lineChart>
      <c:catAx>
        <c:axId val="111782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9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92128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111792128"/>
        <c:scaling>
          <c:orientation val="minMax"/>
          <c:max val="3.5"/>
          <c:min val="0.5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359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82144"/>
        <c:crosses val="autoZero"/>
        <c:crossBetween val="between"/>
      </c:valAx>
      <c:spPr>
        <a:solidFill>
          <a:srgbClr val="FFFFFF"/>
        </a:solidFill>
        <a:ln w="14375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88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9605161063014452E-2"/>
          <c:y val="0.13774104683195867"/>
          <c:w val="0.83834440802365773"/>
          <c:h val="0.79758177549234921"/>
        </c:manualLayout>
      </c:layout>
      <c:barChart>
        <c:barDir val="col"/>
        <c:grouping val="clustered"/>
        <c:varyColors val="0"/>
        <c:ser>
          <c:idx val="1"/>
          <c:order val="1"/>
          <c:tx>
            <c:v>recession</c:v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numRef>
              <c:f>Sheet2!$F$3:$F$414</c:f>
              <c:numCache>
                <c:formatCode>General</c:formatCode>
                <c:ptCount val="412"/>
                <c:pt idx="0">
                  <c:v>1980</c:v>
                </c:pt>
                <c:pt idx="12">
                  <c:v>1981</c:v>
                </c:pt>
                <c:pt idx="24">
                  <c:v>1982</c:v>
                </c:pt>
                <c:pt idx="25">
                  <c:v>1982</c:v>
                </c:pt>
                <c:pt idx="26">
                  <c:v>1982</c:v>
                </c:pt>
                <c:pt idx="27">
                  <c:v>1982</c:v>
                </c:pt>
                <c:pt idx="28">
                  <c:v>1982</c:v>
                </c:pt>
                <c:pt idx="29">
                  <c:v>1982</c:v>
                </c:pt>
                <c:pt idx="30">
                  <c:v>1982</c:v>
                </c:pt>
                <c:pt idx="31">
                  <c:v>1982</c:v>
                </c:pt>
                <c:pt idx="32">
                  <c:v>1982</c:v>
                </c:pt>
                <c:pt idx="33">
                  <c:v>1982</c:v>
                </c:pt>
                <c:pt idx="34">
                  <c:v>1982</c:v>
                </c:pt>
                <c:pt idx="35">
                  <c:v>1982</c:v>
                </c:pt>
                <c:pt idx="36">
                  <c:v>1983</c:v>
                </c:pt>
                <c:pt idx="37">
                  <c:v>1983</c:v>
                </c:pt>
                <c:pt idx="38">
                  <c:v>1983</c:v>
                </c:pt>
                <c:pt idx="39">
                  <c:v>1983</c:v>
                </c:pt>
                <c:pt idx="40">
                  <c:v>1983</c:v>
                </c:pt>
                <c:pt idx="41">
                  <c:v>1983</c:v>
                </c:pt>
                <c:pt idx="42">
                  <c:v>1983</c:v>
                </c:pt>
                <c:pt idx="43">
                  <c:v>1983</c:v>
                </c:pt>
                <c:pt idx="44">
                  <c:v>1983</c:v>
                </c:pt>
                <c:pt idx="45">
                  <c:v>1983</c:v>
                </c:pt>
                <c:pt idx="46">
                  <c:v>1983</c:v>
                </c:pt>
                <c:pt idx="47">
                  <c:v>1983</c:v>
                </c:pt>
                <c:pt idx="48">
                  <c:v>1984</c:v>
                </c:pt>
                <c:pt idx="49">
                  <c:v>1984</c:v>
                </c:pt>
                <c:pt idx="50">
                  <c:v>1984</c:v>
                </c:pt>
                <c:pt idx="51">
                  <c:v>1984</c:v>
                </c:pt>
                <c:pt idx="52">
                  <c:v>1984</c:v>
                </c:pt>
                <c:pt idx="53">
                  <c:v>1984</c:v>
                </c:pt>
                <c:pt idx="54">
                  <c:v>1984</c:v>
                </c:pt>
                <c:pt idx="55">
                  <c:v>1984</c:v>
                </c:pt>
                <c:pt idx="56">
                  <c:v>1984</c:v>
                </c:pt>
                <c:pt idx="57">
                  <c:v>1984</c:v>
                </c:pt>
                <c:pt idx="58">
                  <c:v>1984</c:v>
                </c:pt>
                <c:pt idx="59">
                  <c:v>1984</c:v>
                </c:pt>
                <c:pt idx="60">
                  <c:v>1985</c:v>
                </c:pt>
                <c:pt idx="72">
                  <c:v>1986</c:v>
                </c:pt>
                <c:pt idx="73">
                  <c:v>1986</c:v>
                </c:pt>
                <c:pt idx="84">
                  <c:v>1987</c:v>
                </c:pt>
                <c:pt idx="96">
                  <c:v>1988</c:v>
                </c:pt>
                <c:pt idx="108">
                  <c:v>1989</c:v>
                </c:pt>
                <c:pt idx="120">
                  <c:v>1990</c:v>
                </c:pt>
                <c:pt idx="132">
                  <c:v>1991</c:v>
                </c:pt>
                <c:pt idx="144">
                  <c:v>1992</c:v>
                </c:pt>
                <c:pt idx="156">
                  <c:v>1993</c:v>
                </c:pt>
                <c:pt idx="168">
                  <c:v>1994</c:v>
                </c:pt>
                <c:pt idx="180">
                  <c:v>1995</c:v>
                </c:pt>
                <c:pt idx="192">
                  <c:v>1996</c:v>
                </c:pt>
                <c:pt idx="204">
                  <c:v>1997</c:v>
                </c:pt>
                <c:pt idx="216">
                  <c:v>1998</c:v>
                </c:pt>
                <c:pt idx="228">
                  <c:v>1999</c:v>
                </c:pt>
                <c:pt idx="240">
                  <c:v>2000</c:v>
                </c:pt>
                <c:pt idx="252">
                  <c:v>2001</c:v>
                </c:pt>
                <c:pt idx="264">
                  <c:v>2002</c:v>
                </c:pt>
                <c:pt idx="276">
                  <c:v>2003</c:v>
                </c:pt>
                <c:pt idx="288">
                  <c:v>2004</c:v>
                </c:pt>
                <c:pt idx="300">
                  <c:v>2005</c:v>
                </c:pt>
                <c:pt idx="312">
                  <c:v>2006</c:v>
                </c:pt>
                <c:pt idx="324">
                  <c:v>2007</c:v>
                </c:pt>
                <c:pt idx="336">
                  <c:v>2008</c:v>
                </c:pt>
                <c:pt idx="348">
                  <c:v>2009</c:v>
                </c:pt>
                <c:pt idx="360">
                  <c:v>2010</c:v>
                </c:pt>
                <c:pt idx="372">
                  <c:v>2011</c:v>
                </c:pt>
                <c:pt idx="384">
                  <c:v>2012</c:v>
                </c:pt>
                <c:pt idx="396">
                  <c:v>2013</c:v>
                </c:pt>
                <c:pt idx="408">
                  <c:v>2014</c:v>
                </c:pt>
              </c:numCache>
            </c:numRef>
          </c:cat>
          <c:val>
            <c:numRef>
              <c:f>Sheet2!$M$3:$M$414</c:f>
              <c:numCache>
                <c:formatCode>General</c:formatCode>
                <c:ptCount val="412"/>
                <c:pt idx="0">
                  <c:v>12000</c:v>
                </c:pt>
                <c:pt idx="1">
                  <c:v>12000</c:v>
                </c:pt>
                <c:pt idx="2">
                  <c:v>12000</c:v>
                </c:pt>
                <c:pt idx="3">
                  <c:v>12000</c:v>
                </c:pt>
                <c:pt idx="4">
                  <c:v>12000</c:v>
                </c:pt>
                <c:pt idx="5">
                  <c:v>12000</c:v>
                </c:pt>
                <c:pt idx="6">
                  <c:v>12000</c:v>
                </c:pt>
                <c:pt idx="18">
                  <c:v>12000</c:v>
                </c:pt>
                <c:pt idx="19">
                  <c:v>12000</c:v>
                </c:pt>
                <c:pt idx="20">
                  <c:v>12000</c:v>
                </c:pt>
                <c:pt idx="21">
                  <c:v>12000</c:v>
                </c:pt>
                <c:pt idx="22">
                  <c:v>12000</c:v>
                </c:pt>
                <c:pt idx="23">
                  <c:v>12000</c:v>
                </c:pt>
                <c:pt idx="24">
                  <c:v>12000</c:v>
                </c:pt>
                <c:pt idx="25">
                  <c:v>12000</c:v>
                </c:pt>
                <c:pt idx="26">
                  <c:v>12000</c:v>
                </c:pt>
                <c:pt idx="27">
                  <c:v>12000</c:v>
                </c:pt>
                <c:pt idx="28">
                  <c:v>12000</c:v>
                </c:pt>
                <c:pt idx="29">
                  <c:v>12000</c:v>
                </c:pt>
                <c:pt idx="30">
                  <c:v>12000</c:v>
                </c:pt>
                <c:pt idx="31">
                  <c:v>12000</c:v>
                </c:pt>
                <c:pt idx="32">
                  <c:v>12000</c:v>
                </c:pt>
                <c:pt idx="33">
                  <c:v>12000</c:v>
                </c:pt>
                <c:pt idx="34">
                  <c:v>12000</c:v>
                </c:pt>
                <c:pt idx="126">
                  <c:v>12000</c:v>
                </c:pt>
                <c:pt idx="127">
                  <c:v>12000</c:v>
                </c:pt>
                <c:pt idx="128">
                  <c:v>12000</c:v>
                </c:pt>
                <c:pt idx="129">
                  <c:v>12000</c:v>
                </c:pt>
                <c:pt idx="130">
                  <c:v>12000</c:v>
                </c:pt>
                <c:pt idx="131">
                  <c:v>12000</c:v>
                </c:pt>
                <c:pt idx="132">
                  <c:v>12000</c:v>
                </c:pt>
                <c:pt idx="133">
                  <c:v>12000</c:v>
                </c:pt>
                <c:pt idx="134">
                  <c:v>12000</c:v>
                </c:pt>
                <c:pt idx="254">
                  <c:v>12000</c:v>
                </c:pt>
                <c:pt idx="255">
                  <c:v>12000</c:v>
                </c:pt>
                <c:pt idx="256">
                  <c:v>12000</c:v>
                </c:pt>
                <c:pt idx="257">
                  <c:v>12000</c:v>
                </c:pt>
                <c:pt idx="258">
                  <c:v>12000</c:v>
                </c:pt>
                <c:pt idx="259">
                  <c:v>12000</c:v>
                </c:pt>
                <c:pt idx="260">
                  <c:v>12000</c:v>
                </c:pt>
                <c:pt idx="261">
                  <c:v>12000</c:v>
                </c:pt>
                <c:pt idx="262">
                  <c:v>12000</c:v>
                </c:pt>
                <c:pt idx="335">
                  <c:v>12000</c:v>
                </c:pt>
                <c:pt idx="336">
                  <c:v>12000</c:v>
                </c:pt>
                <c:pt idx="337">
                  <c:v>12000</c:v>
                </c:pt>
                <c:pt idx="338">
                  <c:v>12000</c:v>
                </c:pt>
                <c:pt idx="339">
                  <c:v>12000</c:v>
                </c:pt>
                <c:pt idx="340">
                  <c:v>12000</c:v>
                </c:pt>
                <c:pt idx="341">
                  <c:v>12000</c:v>
                </c:pt>
                <c:pt idx="342">
                  <c:v>12000</c:v>
                </c:pt>
                <c:pt idx="343">
                  <c:v>12000</c:v>
                </c:pt>
                <c:pt idx="344">
                  <c:v>12000</c:v>
                </c:pt>
                <c:pt idx="345">
                  <c:v>12000</c:v>
                </c:pt>
                <c:pt idx="346">
                  <c:v>12000</c:v>
                </c:pt>
                <c:pt idx="347">
                  <c:v>12000</c:v>
                </c:pt>
                <c:pt idx="348">
                  <c:v>12000</c:v>
                </c:pt>
                <c:pt idx="349">
                  <c:v>12000</c:v>
                </c:pt>
                <c:pt idx="350">
                  <c:v>12000</c:v>
                </c:pt>
                <c:pt idx="351">
                  <c:v>12000</c:v>
                </c:pt>
                <c:pt idx="352">
                  <c:v>12000</c:v>
                </c:pt>
                <c:pt idx="353">
                  <c:v>12000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2208512"/>
        <c:axId val="92214400"/>
      </c:barChart>
      <c:lineChart>
        <c:grouping val="standard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Sheet2!$F$3:$F$414</c:f>
              <c:numCache>
                <c:formatCode>General</c:formatCode>
                <c:ptCount val="412"/>
                <c:pt idx="0">
                  <c:v>1980</c:v>
                </c:pt>
                <c:pt idx="12">
                  <c:v>1981</c:v>
                </c:pt>
                <c:pt idx="24">
                  <c:v>1982</c:v>
                </c:pt>
                <c:pt idx="25">
                  <c:v>1982</c:v>
                </c:pt>
                <c:pt idx="26">
                  <c:v>1982</c:v>
                </c:pt>
                <c:pt idx="27">
                  <c:v>1982</c:v>
                </c:pt>
                <c:pt idx="28">
                  <c:v>1982</c:v>
                </c:pt>
                <c:pt idx="29">
                  <c:v>1982</c:v>
                </c:pt>
                <c:pt idx="30">
                  <c:v>1982</c:v>
                </c:pt>
                <c:pt idx="31">
                  <c:v>1982</c:v>
                </c:pt>
                <c:pt idx="32">
                  <c:v>1982</c:v>
                </c:pt>
                <c:pt idx="33">
                  <c:v>1982</c:v>
                </c:pt>
                <c:pt idx="34">
                  <c:v>1982</c:v>
                </c:pt>
                <c:pt idx="35">
                  <c:v>1982</c:v>
                </c:pt>
                <c:pt idx="36">
                  <c:v>1983</c:v>
                </c:pt>
                <c:pt idx="37">
                  <c:v>1983</c:v>
                </c:pt>
                <c:pt idx="38">
                  <c:v>1983</c:v>
                </c:pt>
                <c:pt idx="39">
                  <c:v>1983</c:v>
                </c:pt>
                <c:pt idx="40">
                  <c:v>1983</c:v>
                </c:pt>
                <c:pt idx="41">
                  <c:v>1983</c:v>
                </c:pt>
                <c:pt idx="42">
                  <c:v>1983</c:v>
                </c:pt>
                <c:pt idx="43">
                  <c:v>1983</c:v>
                </c:pt>
                <c:pt idx="44">
                  <c:v>1983</c:v>
                </c:pt>
                <c:pt idx="45">
                  <c:v>1983</c:v>
                </c:pt>
                <c:pt idx="46">
                  <c:v>1983</c:v>
                </c:pt>
                <c:pt idx="47">
                  <c:v>1983</c:v>
                </c:pt>
                <c:pt idx="48">
                  <c:v>1984</c:v>
                </c:pt>
                <c:pt idx="49">
                  <c:v>1984</c:v>
                </c:pt>
                <c:pt idx="50">
                  <c:v>1984</c:v>
                </c:pt>
                <c:pt idx="51">
                  <c:v>1984</c:v>
                </c:pt>
                <c:pt idx="52">
                  <c:v>1984</c:v>
                </c:pt>
                <c:pt idx="53">
                  <c:v>1984</c:v>
                </c:pt>
                <c:pt idx="54">
                  <c:v>1984</c:v>
                </c:pt>
                <c:pt idx="55">
                  <c:v>1984</c:v>
                </c:pt>
                <c:pt idx="56">
                  <c:v>1984</c:v>
                </c:pt>
                <c:pt idx="57">
                  <c:v>1984</c:v>
                </c:pt>
                <c:pt idx="58">
                  <c:v>1984</c:v>
                </c:pt>
                <c:pt idx="59">
                  <c:v>1984</c:v>
                </c:pt>
                <c:pt idx="60">
                  <c:v>1985</c:v>
                </c:pt>
                <c:pt idx="72">
                  <c:v>1986</c:v>
                </c:pt>
                <c:pt idx="73">
                  <c:v>1986</c:v>
                </c:pt>
                <c:pt idx="84">
                  <c:v>1987</c:v>
                </c:pt>
                <c:pt idx="96">
                  <c:v>1988</c:v>
                </c:pt>
                <c:pt idx="108">
                  <c:v>1989</c:v>
                </c:pt>
                <c:pt idx="120">
                  <c:v>1990</c:v>
                </c:pt>
                <c:pt idx="132">
                  <c:v>1991</c:v>
                </c:pt>
                <c:pt idx="144">
                  <c:v>1992</c:v>
                </c:pt>
                <c:pt idx="156">
                  <c:v>1993</c:v>
                </c:pt>
                <c:pt idx="168">
                  <c:v>1994</c:v>
                </c:pt>
                <c:pt idx="180">
                  <c:v>1995</c:v>
                </c:pt>
                <c:pt idx="192">
                  <c:v>1996</c:v>
                </c:pt>
                <c:pt idx="204">
                  <c:v>1997</c:v>
                </c:pt>
                <c:pt idx="216">
                  <c:v>1998</c:v>
                </c:pt>
                <c:pt idx="228">
                  <c:v>1999</c:v>
                </c:pt>
                <c:pt idx="240">
                  <c:v>2000</c:v>
                </c:pt>
                <c:pt idx="252">
                  <c:v>2001</c:v>
                </c:pt>
                <c:pt idx="264">
                  <c:v>2002</c:v>
                </c:pt>
                <c:pt idx="276">
                  <c:v>2003</c:v>
                </c:pt>
                <c:pt idx="288">
                  <c:v>2004</c:v>
                </c:pt>
                <c:pt idx="300">
                  <c:v>2005</c:v>
                </c:pt>
                <c:pt idx="312">
                  <c:v>2006</c:v>
                </c:pt>
                <c:pt idx="324">
                  <c:v>2007</c:v>
                </c:pt>
                <c:pt idx="336">
                  <c:v>2008</c:v>
                </c:pt>
                <c:pt idx="348">
                  <c:v>2009</c:v>
                </c:pt>
                <c:pt idx="360">
                  <c:v>2010</c:v>
                </c:pt>
                <c:pt idx="372">
                  <c:v>2011</c:v>
                </c:pt>
                <c:pt idx="384">
                  <c:v>2012</c:v>
                </c:pt>
                <c:pt idx="396">
                  <c:v>2013</c:v>
                </c:pt>
                <c:pt idx="408">
                  <c:v>2014</c:v>
                </c:pt>
              </c:numCache>
            </c:numRef>
          </c:cat>
          <c:val>
            <c:numRef>
              <c:f>Sheet2!$L$3:$L$414</c:f>
              <c:numCache>
                <c:formatCode>General</c:formatCode>
                <c:ptCount val="412"/>
                <c:pt idx="0">
                  <c:v>4618.8999999999996</c:v>
                </c:pt>
                <c:pt idx="1">
                  <c:v>4593.5</c:v>
                </c:pt>
                <c:pt idx="2">
                  <c:v>4557.1000000000004</c:v>
                </c:pt>
                <c:pt idx="3">
                  <c:v>4530</c:v>
                </c:pt>
                <c:pt idx="4">
                  <c:v>4516.7</c:v>
                </c:pt>
                <c:pt idx="5">
                  <c:v>4523</c:v>
                </c:pt>
                <c:pt idx="6">
                  <c:v>4564.5</c:v>
                </c:pt>
                <c:pt idx="7">
                  <c:v>4572.7</c:v>
                </c:pt>
                <c:pt idx="8">
                  <c:v>4597.8</c:v>
                </c:pt>
                <c:pt idx="9">
                  <c:v>4653.2</c:v>
                </c:pt>
                <c:pt idx="10">
                  <c:v>4664.8999999999996</c:v>
                </c:pt>
                <c:pt idx="11">
                  <c:v>4686.5</c:v>
                </c:pt>
                <c:pt idx="12">
                  <c:v>4664</c:v>
                </c:pt>
                <c:pt idx="13">
                  <c:v>4646.3</c:v>
                </c:pt>
                <c:pt idx="14">
                  <c:v>4656.8</c:v>
                </c:pt>
                <c:pt idx="15">
                  <c:v>4642.1000000000004</c:v>
                </c:pt>
                <c:pt idx="16">
                  <c:v>4649.3</c:v>
                </c:pt>
                <c:pt idx="17">
                  <c:v>4672.3999999999996</c:v>
                </c:pt>
                <c:pt idx="18">
                  <c:v>4743.8</c:v>
                </c:pt>
                <c:pt idx="19">
                  <c:v>4755.3999999999996</c:v>
                </c:pt>
                <c:pt idx="20">
                  <c:v>4750.3</c:v>
                </c:pt>
                <c:pt idx="21">
                  <c:v>4760.3</c:v>
                </c:pt>
                <c:pt idx="22">
                  <c:v>4762</c:v>
                </c:pt>
                <c:pt idx="23">
                  <c:v>4755.3</c:v>
                </c:pt>
                <c:pt idx="24">
                  <c:v>4757.2</c:v>
                </c:pt>
                <c:pt idx="25">
                  <c:v>4769.5</c:v>
                </c:pt>
                <c:pt idx="26">
                  <c:v>4768.2</c:v>
                </c:pt>
                <c:pt idx="27">
                  <c:v>4815</c:v>
                </c:pt>
                <c:pt idx="28">
                  <c:v>4794.7</c:v>
                </c:pt>
                <c:pt idx="29">
                  <c:v>4767.7</c:v>
                </c:pt>
                <c:pt idx="30">
                  <c:v>4815.8999999999996</c:v>
                </c:pt>
                <c:pt idx="31">
                  <c:v>4819.3</c:v>
                </c:pt>
                <c:pt idx="32">
                  <c:v>4818.8999999999996</c:v>
                </c:pt>
                <c:pt idx="33">
                  <c:v>4818.7</c:v>
                </c:pt>
                <c:pt idx="34">
                  <c:v>4838.2</c:v>
                </c:pt>
                <c:pt idx="35">
                  <c:v>4862.3999999999996</c:v>
                </c:pt>
                <c:pt idx="36">
                  <c:v>4872.3999999999996</c:v>
                </c:pt>
                <c:pt idx="37">
                  <c:v>4874.3</c:v>
                </c:pt>
                <c:pt idx="38">
                  <c:v>4897.3</c:v>
                </c:pt>
                <c:pt idx="39">
                  <c:v>4906.1000000000004</c:v>
                </c:pt>
                <c:pt idx="40">
                  <c:v>4922.7</c:v>
                </c:pt>
                <c:pt idx="41">
                  <c:v>4919.3</c:v>
                </c:pt>
                <c:pt idx="42">
                  <c:v>4982.3999999999996</c:v>
                </c:pt>
                <c:pt idx="43">
                  <c:v>4979.6000000000004</c:v>
                </c:pt>
                <c:pt idx="44">
                  <c:v>5008.3</c:v>
                </c:pt>
                <c:pt idx="45">
                  <c:v>5052.8</c:v>
                </c:pt>
                <c:pt idx="46">
                  <c:v>5096.8</c:v>
                </c:pt>
                <c:pt idx="47">
                  <c:v>5143.3999999999996</c:v>
                </c:pt>
                <c:pt idx="48">
                  <c:v>5169.2</c:v>
                </c:pt>
                <c:pt idx="49">
                  <c:v>5200.7</c:v>
                </c:pt>
                <c:pt idx="50">
                  <c:v>5235.1000000000004</c:v>
                </c:pt>
                <c:pt idx="51">
                  <c:v>5271.1</c:v>
                </c:pt>
                <c:pt idx="52">
                  <c:v>5279.2</c:v>
                </c:pt>
                <c:pt idx="53">
                  <c:v>5314.9</c:v>
                </c:pt>
                <c:pt idx="54">
                  <c:v>5322.7</c:v>
                </c:pt>
                <c:pt idx="55">
                  <c:v>5360.8</c:v>
                </c:pt>
                <c:pt idx="56">
                  <c:v>5399.3</c:v>
                </c:pt>
                <c:pt idx="57">
                  <c:v>5378.8</c:v>
                </c:pt>
                <c:pt idx="58">
                  <c:v>5401.5</c:v>
                </c:pt>
                <c:pt idx="59">
                  <c:v>5434.9</c:v>
                </c:pt>
                <c:pt idx="60">
                  <c:v>5433.7</c:v>
                </c:pt>
                <c:pt idx="61">
                  <c:v>5384.2</c:v>
                </c:pt>
                <c:pt idx="62">
                  <c:v>5358.7</c:v>
                </c:pt>
                <c:pt idx="63">
                  <c:v>5450.4</c:v>
                </c:pt>
                <c:pt idx="64">
                  <c:v>5578.1</c:v>
                </c:pt>
                <c:pt idx="65">
                  <c:v>5459.3</c:v>
                </c:pt>
                <c:pt idx="66">
                  <c:v>5472.1</c:v>
                </c:pt>
                <c:pt idx="67">
                  <c:v>5468</c:v>
                </c:pt>
                <c:pt idx="68">
                  <c:v>5492.4</c:v>
                </c:pt>
                <c:pt idx="69">
                  <c:v>5520.9</c:v>
                </c:pt>
                <c:pt idx="70">
                  <c:v>5533.3</c:v>
                </c:pt>
                <c:pt idx="71">
                  <c:v>5567.3</c:v>
                </c:pt>
                <c:pt idx="72">
                  <c:v>5571.1</c:v>
                </c:pt>
                <c:pt idx="73">
                  <c:v>5600</c:v>
                </c:pt>
                <c:pt idx="74">
                  <c:v>5657.4</c:v>
                </c:pt>
                <c:pt idx="75">
                  <c:v>5680.1</c:v>
                </c:pt>
                <c:pt idx="76">
                  <c:v>5687.4</c:v>
                </c:pt>
                <c:pt idx="77">
                  <c:v>5684.6</c:v>
                </c:pt>
                <c:pt idx="78">
                  <c:v>5716</c:v>
                </c:pt>
                <c:pt idx="79">
                  <c:v>5725.4</c:v>
                </c:pt>
                <c:pt idx="80">
                  <c:v>5731.4</c:v>
                </c:pt>
                <c:pt idx="81">
                  <c:v>5728</c:v>
                </c:pt>
                <c:pt idx="82">
                  <c:v>5732.4</c:v>
                </c:pt>
                <c:pt idx="83">
                  <c:v>5743</c:v>
                </c:pt>
                <c:pt idx="84">
                  <c:v>5759.3</c:v>
                </c:pt>
                <c:pt idx="85">
                  <c:v>5790</c:v>
                </c:pt>
                <c:pt idx="86">
                  <c:v>5796.2</c:v>
                </c:pt>
                <c:pt idx="87">
                  <c:v>5577.5</c:v>
                </c:pt>
                <c:pt idx="88">
                  <c:v>5803.4</c:v>
                </c:pt>
                <c:pt idx="89">
                  <c:v>5795.5</c:v>
                </c:pt>
                <c:pt idx="90">
                  <c:v>5812.8</c:v>
                </c:pt>
                <c:pt idx="91">
                  <c:v>5837.9</c:v>
                </c:pt>
                <c:pt idx="92">
                  <c:v>5838.2</c:v>
                </c:pt>
                <c:pt idx="93">
                  <c:v>5874.9</c:v>
                </c:pt>
                <c:pt idx="94">
                  <c:v>5897.2</c:v>
                </c:pt>
                <c:pt idx="95">
                  <c:v>5950.7</c:v>
                </c:pt>
                <c:pt idx="96">
                  <c:v>5963.9</c:v>
                </c:pt>
                <c:pt idx="97">
                  <c:v>5997</c:v>
                </c:pt>
                <c:pt idx="98">
                  <c:v>6020.3</c:v>
                </c:pt>
                <c:pt idx="99">
                  <c:v>6041.7</c:v>
                </c:pt>
                <c:pt idx="100">
                  <c:v>6050.5</c:v>
                </c:pt>
                <c:pt idx="101">
                  <c:v>6073.8</c:v>
                </c:pt>
                <c:pt idx="102">
                  <c:v>6098.5</c:v>
                </c:pt>
                <c:pt idx="103">
                  <c:v>6116.8</c:v>
                </c:pt>
                <c:pt idx="104">
                  <c:v>6125.6</c:v>
                </c:pt>
                <c:pt idx="105">
                  <c:v>6159.6</c:v>
                </c:pt>
                <c:pt idx="106">
                  <c:v>6162.1</c:v>
                </c:pt>
                <c:pt idx="107">
                  <c:v>6196.5</c:v>
                </c:pt>
                <c:pt idx="108">
                  <c:v>6224.9</c:v>
                </c:pt>
                <c:pt idx="109">
                  <c:v>6244.8</c:v>
                </c:pt>
                <c:pt idx="110">
                  <c:v>6276.7</c:v>
                </c:pt>
                <c:pt idx="111">
                  <c:v>6244.1</c:v>
                </c:pt>
                <c:pt idx="112">
                  <c:v>6215.2</c:v>
                </c:pt>
                <c:pt idx="113">
                  <c:v>6232.3</c:v>
                </c:pt>
                <c:pt idx="114">
                  <c:v>6257</c:v>
                </c:pt>
                <c:pt idx="115">
                  <c:v>6272.7</c:v>
                </c:pt>
                <c:pt idx="116">
                  <c:v>6289.1</c:v>
                </c:pt>
                <c:pt idx="117">
                  <c:v>6318.2</c:v>
                </c:pt>
                <c:pt idx="118">
                  <c:v>6325.2</c:v>
                </c:pt>
                <c:pt idx="119">
                  <c:v>6326.8</c:v>
                </c:pt>
                <c:pt idx="120">
                  <c:v>6366.3</c:v>
                </c:pt>
                <c:pt idx="121">
                  <c:v>6382.1</c:v>
                </c:pt>
                <c:pt idx="122">
                  <c:v>6381.1</c:v>
                </c:pt>
                <c:pt idx="123">
                  <c:v>6419.3</c:v>
                </c:pt>
                <c:pt idx="124">
                  <c:v>6405.3</c:v>
                </c:pt>
                <c:pt idx="125">
                  <c:v>6419.5</c:v>
                </c:pt>
                <c:pt idx="126">
                  <c:v>6442.6</c:v>
                </c:pt>
                <c:pt idx="127">
                  <c:v>6404.8</c:v>
                </c:pt>
                <c:pt idx="128">
                  <c:v>6404.1</c:v>
                </c:pt>
                <c:pt idx="129">
                  <c:v>6353.3</c:v>
                </c:pt>
                <c:pt idx="130">
                  <c:v>6355</c:v>
                </c:pt>
                <c:pt idx="131">
                  <c:v>6390.4</c:v>
                </c:pt>
                <c:pt idx="132">
                  <c:v>6369.3</c:v>
                </c:pt>
                <c:pt idx="133">
                  <c:v>6379.5</c:v>
                </c:pt>
                <c:pt idx="134">
                  <c:v>6390.7</c:v>
                </c:pt>
                <c:pt idx="135">
                  <c:v>6412.8</c:v>
                </c:pt>
                <c:pt idx="136">
                  <c:v>6413</c:v>
                </c:pt>
                <c:pt idx="137">
                  <c:v>6446</c:v>
                </c:pt>
                <c:pt idx="138">
                  <c:v>6432.9</c:v>
                </c:pt>
                <c:pt idx="139">
                  <c:v>6445.1</c:v>
                </c:pt>
                <c:pt idx="140">
                  <c:v>6463.8</c:v>
                </c:pt>
                <c:pt idx="141">
                  <c:v>6474.1</c:v>
                </c:pt>
                <c:pt idx="142">
                  <c:v>6486.8</c:v>
                </c:pt>
                <c:pt idx="143">
                  <c:v>6546.3</c:v>
                </c:pt>
                <c:pt idx="144">
                  <c:v>6616.4</c:v>
                </c:pt>
                <c:pt idx="145">
                  <c:v>6650</c:v>
                </c:pt>
                <c:pt idx="146">
                  <c:v>6659.7</c:v>
                </c:pt>
                <c:pt idx="147">
                  <c:v>6679.5</c:v>
                </c:pt>
                <c:pt idx="148">
                  <c:v>6713</c:v>
                </c:pt>
                <c:pt idx="149">
                  <c:v>6741.8</c:v>
                </c:pt>
                <c:pt idx="150">
                  <c:v>6736.9</c:v>
                </c:pt>
                <c:pt idx="151">
                  <c:v>6759.7</c:v>
                </c:pt>
                <c:pt idx="152">
                  <c:v>6725.9</c:v>
                </c:pt>
                <c:pt idx="153">
                  <c:v>6682.6</c:v>
                </c:pt>
                <c:pt idx="154">
                  <c:v>6686</c:v>
                </c:pt>
                <c:pt idx="155">
                  <c:v>6922.9</c:v>
                </c:pt>
                <c:pt idx="156">
                  <c:v>6793.7</c:v>
                </c:pt>
                <c:pt idx="157">
                  <c:v>6817.2</c:v>
                </c:pt>
                <c:pt idx="158">
                  <c:v>6794.7</c:v>
                </c:pt>
                <c:pt idx="159">
                  <c:v>6826</c:v>
                </c:pt>
                <c:pt idx="160">
                  <c:v>6814.6</c:v>
                </c:pt>
                <c:pt idx="161">
                  <c:v>6800.9</c:v>
                </c:pt>
                <c:pt idx="162">
                  <c:v>6817.2</c:v>
                </c:pt>
                <c:pt idx="163">
                  <c:v>6827</c:v>
                </c:pt>
                <c:pt idx="164">
                  <c:v>6809.4</c:v>
                </c:pt>
                <c:pt idx="165">
                  <c:v>6772.7</c:v>
                </c:pt>
                <c:pt idx="166">
                  <c:v>6791.7</c:v>
                </c:pt>
                <c:pt idx="167">
                  <c:v>7023.3</c:v>
                </c:pt>
                <c:pt idx="168">
                  <c:v>6893</c:v>
                </c:pt>
                <c:pt idx="169">
                  <c:v>6908.5</c:v>
                </c:pt>
                <c:pt idx="170">
                  <c:v>6930.5</c:v>
                </c:pt>
                <c:pt idx="171">
                  <c:v>6932.7</c:v>
                </c:pt>
                <c:pt idx="172">
                  <c:v>7016.2</c:v>
                </c:pt>
                <c:pt idx="173">
                  <c:v>7002.9</c:v>
                </c:pt>
                <c:pt idx="174">
                  <c:v>7008.9</c:v>
                </c:pt>
                <c:pt idx="175">
                  <c:v>7019.2</c:v>
                </c:pt>
                <c:pt idx="176">
                  <c:v>7048.3</c:v>
                </c:pt>
                <c:pt idx="177">
                  <c:v>7113.5</c:v>
                </c:pt>
                <c:pt idx="178">
                  <c:v>7111.3</c:v>
                </c:pt>
                <c:pt idx="179">
                  <c:v>7144.3</c:v>
                </c:pt>
                <c:pt idx="180">
                  <c:v>7174.3</c:v>
                </c:pt>
                <c:pt idx="181">
                  <c:v>7190.4</c:v>
                </c:pt>
                <c:pt idx="182">
                  <c:v>7208.4</c:v>
                </c:pt>
                <c:pt idx="183">
                  <c:v>7153.2</c:v>
                </c:pt>
                <c:pt idx="184">
                  <c:v>7223.4</c:v>
                </c:pt>
                <c:pt idx="185">
                  <c:v>7245.5</c:v>
                </c:pt>
                <c:pt idx="186">
                  <c:v>7260</c:v>
                </c:pt>
                <c:pt idx="187">
                  <c:v>7265.9</c:v>
                </c:pt>
                <c:pt idx="188">
                  <c:v>7289.5</c:v>
                </c:pt>
                <c:pt idx="189">
                  <c:v>7297.8</c:v>
                </c:pt>
                <c:pt idx="190">
                  <c:v>7317.6</c:v>
                </c:pt>
                <c:pt idx="191">
                  <c:v>7326.2</c:v>
                </c:pt>
                <c:pt idx="192">
                  <c:v>7337.7</c:v>
                </c:pt>
                <c:pt idx="193">
                  <c:v>7394.7</c:v>
                </c:pt>
                <c:pt idx="194">
                  <c:v>7419.2</c:v>
                </c:pt>
                <c:pt idx="195">
                  <c:v>7376.6</c:v>
                </c:pt>
                <c:pt idx="196">
                  <c:v>7470.9</c:v>
                </c:pt>
                <c:pt idx="197">
                  <c:v>7515.6</c:v>
                </c:pt>
                <c:pt idx="198">
                  <c:v>7495.7</c:v>
                </c:pt>
                <c:pt idx="199">
                  <c:v>7513.9</c:v>
                </c:pt>
                <c:pt idx="200">
                  <c:v>7532</c:v>
                </c:pt>
                <c:pt idx="201">
                  <c:v>7530.9</c:v>
                </c:pt>
                <c:pt idx="202">
                  <c:v>7550.7</c:v>
                </c:pt>
                <c:pt idx="203">
                  <c:v>7577.4</c:v>
                </c:pt>
                <c:pt idx="204">
                  <c:v>7602.3</c:v>
                </c:pt>
                <c:pt idx="205">
                  <c:v>7624.7</c:v>
                </c:pt>
                <c:pt idx="206">
                  <c:v>7659.6</c:v>
                </c:pt>
                <c:pt idx="207">
                  <c:v>7664.8</c:v>
                </c:pt>
                <c:pt idx="208">
                  <c:v>7696.4</c:v>
                </c:pt>
                <c:pt idx="209">
                  <c:v>7720.8</c:v>
                </c:pt>
                <c:pt idx="210">
                  <c:v>7751.9</c:v>
                </c:pt>
                <c:pt idx="211">
                  <c:v>7791.8</c:v>
                </c:pt>
                <c:pt idx="212">
                  <c:v>7813.1</c:v>
                </c:pt>
                <c:pt idx="213">
                  <c:v>7849.8</c:v>
                </c:pt>
                <c:pt idx="214">
                  <c:v>7898.6</c:v>
                </c:pt>
                <c:pt idx="215">
                  <c:v>7943</c:v>
                </c:pt>
                <c:pt idx="216">
                  <c:v>8015.2</c:v>
                </c:pt>
                <c:pt idx="217">
                  <c:v>8067.2</c:v>
                </c:pt>
                <c:pt idx="218">
                  <c:v>8114.2</c:v>
                </c:pt>
                <c:pt idx="219">
                  <c:v>8140.7</c:v>
                </c:pt>
                <c:pt idx="220">
                  <c:v>8173.7</c:v>
                </c:pt>
                <c:pt idx="221">
                  <c:v>8220</c:v>
                </c:pt>
                <c:pt idx="222">
                  <c:v>8234.9</c:v>
                </c:pt>
                <c:pt idx="223">
                  <c:v>8261.9</c:v>
                </c:pt>
                <c:pt idx="224">
                  <c:v>8287.5</c:v>
                </c:pt>
                <c:pt idx="225">
                  <c:v>8301.2000000000007</c:v>
                </c:pt>
                <c:pt idx="226">
                  <c:v>8335.2000000000007</c:v>
                </c:pt>
                <c:pt idx="227">
                  <c:v>8349.6</c:v>
                </c:pt>
                <c:pt idx="228">
                  <c:v>8381.7999999999993</c:v>
                </c:pt>
                <c:pt idx="229">
                  <c:v>8409</c:v>
                </c:pt>
                <c:pt idx="230">
                  <c:v>8418.7000000000007</c:v>
                </c:pt>
                <c:pt idx="231">
                  <c:v>8402.7000000000007</c:v>
                </c:pt>
                <c:pt idx="232">
                  <c:v>8420.2000000000007</c:v>
                </c:pt>
                <c:pt idx="233">
                  <c:v>8449</c:v>
                </c:pt>
                <c:pt idx="234">
                  <c:v>8458.5</c:v>
                </c:pt>
                <c:pt idx="235">
                  <c:v>8494.6</c:v>
                </c:pt>
                <c:pt idx="236">
                  <c:v>8488.4</c:v>
                </c:pt>
                <c:pt idx="237">
                  <c:v>8541.2999999999993</c:v>
                </c:pt>
                <c:pt idx="238">
                  <c:v>8601.7999999999993</c:v>
                </c:pt>
                <c:pt idx="239">
                  <c:v>8672.2000000000007</c:v>
                </c:pt>
                <c:pt idx="240">
                  <c:v>8744.7999999999993</c:v>
                </c:pt>
                <c:pt idx="241">
                  <c:v>8778.7999999999993</c:v>
                </c:pt>
                <c:pt idx="242">
                  <c:v>8800.7999999999993</c:v>
                </c:pt>
                <c:pt idx="243">
                  <c:v>8837.2000000000007</c:v>
                </c:pt>
                <c:pt idx="244">
                  <c:v>8870.1</c:v>
                </c:pt>
                <c:pt idx="245">
                  <c:v>8890.5</c:v>
                </c:pt>
                <c:pt idx="246">
                  <c:v>8937.5</c:v>
                </c:pt>
                <c:pt idx="247">
                  <c:v>8985.6</c:v>
                </c:pt>
                <c:pt idx="248">
                  <c:v>8985.9</c:v>
                </c:pt>
                <c:pt idx="249">
                  <c:v>9000.5</c:v>
                </c:pt>
                <c:pt idx="250">
                  <c:v>8994.5</c:v>
                </c:pt>
                <c:pt idx="251">
                  <c:v>9005.2000000000007</c:v>
                </c:pt>
                <c:pt idx="252">
                  <c:v>9055</c:v>
                </c:pt>
                <c:pt idx="253">
                  <c:v>9073.5</c:v>
                </c:pt>
                <c:pt idx="254">
                  <c:v>9101.7999999999993</c:v>
                </c:pt>
                <c:pt idx="255">
                  <c:v>9081.4</c:v>
                </c:pt>
                <c:pt idx="256">
                  <c:v>9062.4</c:v>
                </c:pt>
                <c:pt idx="257">
                  <c:v>9063</c:v>
                </c:pt>
                <c:pt idx="258">
                  <c:v>9198.9</c:v>
                </c:pt>
                <c:pt idx="259">
                  <c:v>9359.5</c:v>
                </c:pt>
                <c:pt idx="260">
                  <c:v>9290.9</c:v>
                </c:pt>
                <c:pt idx="261">
                  <c:v>9146</c:v>
                </c:pt>
                <c:pt idx="262">
                  <c:v>9167.7999999999993</c:v>
                </c:pt>
                <c:pt idx="263">
                  <c:v>9190.7000000000007</c:v>
                </c:pt>
                <c:pt idx="264">
                  <c:v>9386.1</c:v>
                </c:pt>
                <c:pt idx="265">
                  <c:v>9395.7999999999993</c:v>
                </c:pt>
                <c:pt idx="266">
                  <c:v>9391.6</c:v>
                </c:pt>
                <c:pt idx="267">
                  <c:v>9418.1</c:v>
                </c:pt>
                <c:pt idx="268">
                  <c:v>9438.7000000000007</c:v>
                </c:pt>
                <c:pt idx="269">
                  <c:v>9459.1</c:v>
                </c:pt>
                <c:pt idx="270">
                  <c:v>9429.6</c:v>
                </c:pt>
                <c:pt idx="271">
                  <c:v>9421.9</c:v>
                </c:pt>
                <c:pt idx="272">
                  <c:v>9427</c:v>
                </c:pt>
                <c:pt idx="273">
                  <c:v>9448.2999999999993</c:v>
                </c:pt>
                <c:pt idx="274">
                  <c:v>9469.7000000000007</c:v>
                </c:pt>
                <c:pt idx="275">
                  <c:v>9497.2999999999993</c:v>
                </c:pt>
                <c:pt idx="276">
                  <c:v>9501.1</c:v>
                </c:pt>
                <c:pt idx="277">
                  <c:v>9481.5</c:v>
                </c:pt>
                <c:pt idx="278">
                  <c:v>9514.9</c:v>
                </c:pt>
                <c:pt idx="279">
                  <c:v>9576</c:v>
                </c:pt>
                <c:pt idx="280">
                  <c:v>9650.4</c:v>
                </c:pt>
                <c:pt idx="281">
                  <c:v>9683</c:v>
                </c:pt>
                <c:pt idx="282">
                  <c:v>9791.9</c:v>
                </c:pt>
                <c:pt idx="283">
                  <c:v>9852.6</c:v>
                </c:pt>
                <c:pt idx="284">
                  <c:v>9738.9</c:v>
                </c:pt>
                <c:pt idx="285">
                  <c:v>9780.6</c:v>
                </c:pt>
                <c:pt idx="286">
                  <c:v>9852.4</c:v>
                </c:pt>
                <c:pt idx="287">
                  <c:v>9869.1</c:v>
                </c:pt>
                <c:pt idx="288">
                  <c:v>9879.9</c:v>
                </c:pt>
                <c:pt idx="289">
                  <c:v>9900.6</c:v>
                </c:pt>
                <c:pt idx="290">
                  <c:v>9936.5</c:v>
                </c:pt>
                <c:pt idx="291">
                  <c:v>9969.1</c:v>
                </c:pt>
                <c:pt idx="292">
                  <c:v>10020.200000000001</c:v>
                </c:pt>
                <c:pt idx="293">
                  <c:v>10020.6</c:v>
                </c:pt>
                <c:pt idx="294">
                  <c:v>10036.5</c:v>
                </c:pt>
                <c:pt idx="295">
                  <c:v>10065.799999999999</c:v>
                </c:pt>
                <c:pt idx="296">
                  <c:v>10065.9</c:v>
                </c:pt>
                <c:pt idx="297">
                  <c:v>10075</c:v>
                </c:pt>
                <c:pt idx="298">
                  <c:v>10051.200000000001</c:v>
                </c:pt>
                <c:pt idx="299">
                  <c:v>10418.5</c:v>
                </c:pt>
                <c:pt idx="300">
                  <c:v>10070.299999999999</c:v>
                </c:pt>
                <c:pt idx="301">
                  <c:v>10074.4</c:v>
                </c:pt>
                <c:pt idx="302">
                  <c:v>10105.799999999999</c:v>
                </c:pt>
                <c:pt idx="303">
                  <c:v>10125.6</c:v>
                </c:pt>
                <c:pt idx="304">
                  <c:v>10167.6</c:v>
                </c:pt>
                <c:pt idx="305">
                  <c:v>10196.9</c:v>
                </c:pt>
                <c:pt idx="306">
                  <c:v>10222.799999999999</c:v>
                </c:pt>
                <c:pt idx="307">
                  <c:v>10238.1</c:v>
                </c:pt>
                <c:pt idx="308">
                  <c:v>10185.799999999999</c:v>
                </c:pt>
                <c:pt idx="309">
                  <c:v>10234.700000000001</c:v>
                </c:pt>
                <c:pt idx="310">
                  <c:v>10304.799999999999</c:v>
                </c:pt>
                <c:pt idx="311">
                  <c:v>10359.6</c:v>
                </c:pt>
                <c:pt idx="312">
                  <c:v>10498.6</c:v>
                </c:pt>
                <c:pt idx="313">
                  <c:v>10543.4</c:v>
                </c:pt>
                <c:pt idx="314">
                  <c:v>10562.7</c:v>
                </c:pt>
                <c:pt idx="315">
                  <c:v>10549.2</c:v>
                </c:pt>
                <c:pt idx="316">
                  <c:v>10540</c:v>
                </c:pt>
                <c:pt idx="317">
                  <c:v>10563.4</c:v>
                </c:pt>
                <c:pt idx="318">
                  <c:v>10560.6</c:v>
                </c:pt>
                <c:pt idx="319">
                  <c:v>10558.8</c:v>
                </c:pt>
                <c:pt idx="320">
                  <c:v>10623.6</c:v>
                </c:pt>
                <c:pt idx="321">
                  <c:v>10684.6</c:v>
                </c:pt>
                <c:pt idx="322">
                  <c:v>10722.3</c:v>
                </c:pt>
                <c:pt idx="323">
                  <c:v>10750.4</c:v>
                </c:pt>
                <c:pt idx="324">
                  <c:v>10759.9</c:v>
                </c:pt>
                <c:pt idx="325">
                  <c:v>10788</c:v>
                </c:pt>
                <c:pt idx="326">
                  <c:v>10820.6</c:v>
                </c:pt>
                <c:pt idx="327">
                  <c:v>10818.4</c:v>
                </c:pt>
                <c:pt idx="328">
                  <c:v>10813.3</c:v>
                </c:pt>
                <c:pt idx="329">
                  <c:v>10800.9</c:v>
                </c:pt>
                <c:pt idx="330">
                  <c:v>10825.4</c:v>
                </c:pt>
                <c:pt idx="331">
                  <c:v>10831.8</c:v>
                </c:pt>
                <c:pt idx="332">
                  <c:v>10859.5</c:v>
                </c:pt>
                <c:pt idx="333">
                  <c:v>10839.8</c:v>
                </c:pt>
                <c:pt idx="334">
                  <c:v>10829.4</c:v>
                </c:pt>
                <c:pt idx="335">
                  <c:v>10875.3</c:v>
                </c:pt>
                <c:pt idx="336">
                  <c:v>10910.4</c:v>
                </c:pt>
                <c:pt idx="337">
                  <c:v>10924.3</c:v>
                </c:pt>
                <c:pt idx="338">
                  <c:v>10945.7</c:v>
                </c:pt>
                <c:pt idx="339">
                  <c:v>10905.5</c:v>
                </c:pt>
                <c:pt idx="340">
                  <c:v>11431.6</c:v>
                </c:pt>
                <c:pt idx="341">
                  <c:v>11130.6</c:v>
                </c:pt>
                <c:pt idx="342">
                  <c:v>10955.7</c:v>
                </c:pt>
                <c:pt idx="343">
                  <c:v>10868.3</c:v>
                </c:pt>
                <c:pt idx="344">
                  <c:v>10880.4</c:v>
                </c:pt>
                <c:pt idx="345">
                  <c:v>10933.6</c:v>
                </c:pt>
                <c:pt idx="346">
                  <c:v>11008.4</c:v>
                </c:pt>
                <c:pt idx="347">
                  <c:v>10967.4</c:v>
                </c:pt>
                <c:pt idx="348">
                  <c:v>11002.4</c:v>
                </c:pt>
                <c:pt idx="349">
                  <c:v>10897.5</c:v>
                </c:pt>
                <c:pt idx="350">
                  <c:v>10897.1</c:v>
                </c:pt>
                <c:pt idx="351">
                  <c:v>10960.7</c:v>
                </c:pt>
                <c:pt idx="352">
                  <c:v>11134.9</c:v>
                </c:pt>
                <c:pt idx="353">
                  <c:v>10948.7</c:v>
                </c:pt>
                <c:pt idx="354">
                  <c:v>10912.6</c:v>
                </c:pt>
                <c:pt idx="355">
                  <c:v>10888.7</c:v>
                </c:pt>
                <c:pt idx="356">
                  <c:v>10907.4</c:v>
                </c:pt>
                <c:pt idx="357">
                  <c:v>10867.6</c:v>
                </c:pt>
                <c:pt idx="358">
                  <c:v>10896.2</c:v>
                </c:pt>
                <c:pt idx="359">
                  <c:v>10935.7</c:v>
                </c:pt>
                <c:pt idx="360">
                  <c:v>10914.5</c:v>
                </c:pt>
                <c:pt idx="361">
                  <c:v>10894.2</c:v>
                </c:pt>
                <c:pt idx="362">
                  <c:v>10918.8</c:v>
                </c:pt>
                <c:pt idx="363">
                  <c:v>11001.4</c:v>
                </c:pt>
                <c:pt idx="364">
                  <c:v>11075.7</c:v>
                </c:pt>
                <c:pt idx="365">
                  <c:v>11079.6</c:v>
                </c:pt>
                <c:pt idx="366">
                  <c:v>11087.5</c:v>
                </c:pt>
                <c:pt idx="367">
                  <c:v>11120.4</c:v>
                </c:pt>
                <c:pt idx="368">
                  <c:v>11105.6</c:v>
                </c:pt>
                <c:pt idx="369">
                  <c:v>11131.5</c:v>
                </c:pt>
                <c:pt idx="370">
                  <c:v>11162.2</c:v>
                </c:pt>
                <c:pt idx="371">
                  <c:v>11238</c:v>
                </c:pt>
                <c:pt idx="372">
                  <c:v>11302.8</c:v>
                </c:pt>
                <c:pt idx="373">
                  <c:v>11332.2</c:v>
                </c:pt>
                <c:pt idx="374">
                  <c:v>11311.3</c:v>
                </c:pt>
                <c:pt idx="375">
                  <c:v>11295.8</c:v>
                </c:pt>
                <c:pt idx="376">
                  <c:v>11290.7</c:v>
                </c:pt>
                <c:pt idx="377">
                  <c:v>11325.1</c:v>
                </c:pt>
                <c:pt idx="378">
                  <c:v>11367.7</c:v>
                </c:pt>
                <c:pt idx="379">
                  <c:v>11354.8</c:v>
                </c:pt>
                <c:pt idx="380">
                  <c:v>11323</c:v>
                </c:pt>
                <c:pt idx="381">
                  <c:v>11325.6</c:v>
                </c:pt>
                <c:pt idx="382">
                  <c:v>11303.7</c:v>
                </c:pt>
                <c:pt idx="383">
                  <c:v>11367.4</c:v>
                </c:pt>
                <c:pt idx="384">
                  <c:v>11429.6</c:v>
                </c:pt>
                <c:pt idx="385">
                  <c:v>11469.2</c:v>
                </c:pt>
                <c:pt idx="386">
                  <c:v>11478.6</c:v>
                </c:pt>
                <c:pt idx="387">
                  <c:v>11503.2</c:v>
                </c:pt>
                <c:pt idx="388">
                  <c:v>11506.8</c:v>
                </c:pt>
                <c:pt idx="389">
                  <c:v>11520.7</c:v>
                </c:pt>
                <c:pt idx="390">
                  <c:v>11506.6</c:v>
                </c:pt>
                <c:pt idx="391">
                  <c:v>11475.1</c:v>
                </c:pt>
                <c:pt idx="392">
                  <c:v>11499</c:v>
                </c:pt>
                <c:pt idx="393">
                  <c:v>11522</c:v>
                </c:pt>
                <c:pt idx="394">
                  <c:v>11670.7</c:v>
                </c:pt>
                <c:pt idx="395">
                  <c:v>12036.5</c:v>
                </c:pt>
                <c:pt idx="396">
                  <c:v>11418.1</c:v>
                </c:pt>
                <c:pt idx="397">
                  <c:v>11520.9</c:v>
                </c:pt>
                <c:pt idx="398">
                  <c:v>11568</c:v>
                </c:pt>
                <c:pt idx="399">
                  <c:v>11600.4</c:v>
                </c:pt>
                <c:pt idx="400">
                  <c:v>11631.9</c:v>
                </c:pt>
                <c:pt idx="401">
                  <c:v>11623</c:v>
                </c:pt>
                <c:pt idx="402">
                  <c:v>11648.9</c:v>
                </c:pt>
                <c:pt idx="403">
                  <c:v>11709.1</c:v>
                </c:pt>
                <c:pt idx="404">
                  <c:v>11752.1</c:v>
                </c:pt>
                <c:pt idx="405">
                  <c:v>11726.6</c:v>
                </c:pt>
                <c:pt idx="406">
                  <c:v>11739.1</c:v>
                </c:pt>
                <c:pt idx="407">
                  <c:v>11705.3</c:v>
                </c:pt>
                <c:pt idx="408">
                  <c:v>11735.8</c:v>
                </c:pt>
                <c:pt idx="409">
                  <c:v>11771.5</c:v>
                </c:pt>
                <c:pt idx="410">
                  <c:v>11809.6</c:v>
                </c:pt>
                <c:pt idx="411">
                  <c:v>11827.9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208512"/>
        <c:axId val="92214400"/>
      </c:lineChart>
      <c:catAx>
        <c:axId val="92208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2214400"/>
        <c:crosses val="autoZero"/>
        <c:auto val="1"/>
        <c:lblAlgn val="ctr"/>
        <c:lblOffset val="100"/>
        <c:tickLblSkip val="60"/>
        <c:tickMarkSkip val="60"/>
        <c:noMultiLvlLbl val="0"/>
      </c:catAx>
      <c:valAx>
        <c:axId val="92214400"/>
        <c:scaling>
          <c:orientation val="minMax"/>
          <c:max val="12000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Billions $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8518518518518517E-2"/>
              <c:y val="4.8856839323655969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22085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038011695906427E-2"/>
          <c:y val="0.14654388965102513"/>
          <c:w val="0.87343749999999998"/>
          <c:h val="0.67647058823529505"/>
        </c:manualLayout>
      </c:layout>
      <c:barChart>
        <c:barDir val="col"/>
        <c:grouping val="clustered"/>
        <c:varyColors val="0"/>
        <c:ser>
          <c:idx val="2"/>
          <c:order val="1"/>
          <c:tx>
            <c:v>recession</c:v>
          </c:tx>
          <c:spPr>
            <a:solidFill>
              <a:schemeClr val="bg1">
                <a:lumMod val="85000"/>
              </a:schemeClr>
            </a:solidFill>
          </c:spPr>
          <c:invertIfNegative val="0"/>
          <c:val>
            <c:numRef>
              <c:f>Yields!$H$125:$H$303</c:f>
              <c:numCache>
                <c:formatCode>General</c:formatCode>
                <c:ptCount val="179"/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95" formatCode="0.00">
                  <c:v>8</c:v>
                </c:pt>
                <c:pt idx="96" formatCode="0.00">
                  <c:v>8</c:v>
                </c:pt>
                <c:pt idx="97" formatCode="0.00">
                  <c:v>8</c:v>
                </c:pt>
                <c:pt idx="98" formatCode="0.00">
                  <c:v>8</c:v>
                </c:pt>
                <c:pt idx="99" formatCode="0.00">
                  <c:v>8</c:v>
                </c:pt>
                <c:pt idx="100" formatCode="0.00">
                  <c:v>8</c:v>
                </c:pt>
                <c:pt idx="101" formatCode="0.00">
                  <c:v>8</c:v>
                </c:pt>
                <c:pt idx="102" formatCode="0.00">
                  <c:v>8</c:v>
                </c:pt>
                <c:pt idx="103" formatCode="0.00">
                  <c:v>8</c:v>
                </c:pt>
                <c:pt idx="104" formatCode="0.00">
                  <c:v>8</c:v>
                </c:pt>
                <c:pt idx="105" formatCode="0.00">
                  <c:v>8</c:v>
                </c:pt>
                <c:pt idx="106" formatCode="0.00">
                  <c:v>8</c:v>
                </c:pt>
                <c:pt idx="107" formatCode="0.00">
                  <c:v>8</c:v>
                </c:pt>
                <c:pt idx="108" formatCode="0.00">
                  <c:v>8</c:v>
                </c:pt>
                <c:pt idx="109" formatCode="0.00">
                  <c:v>8</c:v>
                </c:pt>
                <c:pt idx="110" formatCode="0.00">
                  <c:v>8</c:v>
                </c:pt>
                <c:pt idx="111" formatCode="0.00">
                  <c:v>8</c:v>
                </c:pt>
                <c:pt idx="112" formatCode="0.00">
                  <c:v>8</c:v>
                </c:pt>
                <c:pt idx="113" formatCode="0.00">
                  <c:v>8</c:v>
                </c:pt>
              </c:numCache>
            </c:numRef>
          </c:val>
        </c:ser>
        <c:ser>
          <c:idx val="0"/>
          <c:order val="2"/>
          <c:spPr>
            <a:solidFill>
              <a:schemeClr val="bg1">
                <a:lumMod val="85000"/>
              </a:schemeClr>
            </a:solidFill>
          </c:spPr>
          <c:invertIfNegative val="0"/>
          <c:val>
            <c:numRef>
              <c:f>Yields!$I$125:$I$303</c:f>
              <c:numCache>
                <c:formatCode>General</c:formatCode>
                <c:ptCount val="179"/>
                <c:pt idx="14">
                  <c:v>-4</c:v>
                </c:pt>
                <c:pt idx="15">
                  <c:v>-4</c:v>
                </c:pt>
                <c:pt idx="16">
                  <c:v>-4</c:v>
                </c:pt>
                <c:pt idx="17">
                  <c:v>-4</c:v>
                </c:pt>
                <c:pt idx="18">
                  <c:v>-4</c:v>
                </c:pt>
                <c:pt idx="19">
                  <c:v>-4</c:v>
                </c:pt>
                <c:pt idx="20">
                  <c:v>-4</c:v>
                </c:pt>
                <c:pt idx="21">
                  <c:v>-4</c:v>
                </c:pt>
                <c:pt idx="22">
                  <c:v>-4</c:v>
                </c:pt>
                <c:pt idx="95" formatCode="0.00">
                  <c:v>-4</c:v>
                </c:pt>
                <c:pt idx="96" formatCode="0.00">
                  <c:v>-4</c:v>
                </c:pt>
                <c:pt idx="97" formatCode="0.00">
                  <c:v>-4</c:v>
                </c:pt>
                <c:pt idx="98" formatCode="0.00">
                  <c:v>-4</c:v>
                </c:pt>
                <c:pt idx="99" formatCode="0.00">
                  <c:v>-4</c:v>
                </c:pt>
                <c:pt idx="100" formatCode="0.00">
                  <c:v>-4</c:v>
                </c:pt>
                <c:pt idx="101" formatCode="0.00">
                  <c:v>-4</c:v>
                </c:pt>
                <c:pt idx="102" formatCode="0.00">
                  <c:v>-4</c:v>
                </c:pt>
                <c:pt idx="103" formatCode="0.00">
                  <c:v>-4</c:v>
                </c:pt>
                <c:pt idx="104" formatCode="0.00">
                  <c:v>-4</c:v>
                </c:pt>
                <c:pt idx="105" formatCode="0.00">
                  <c:v>-4</c:v>
                </c:pt>
                <c:pt idx="106" formatCode="0.00">
                  <c:v>-4</c:v>
                </c:pt>
                <c:pt idx="107" formatCode="0.00">
                  <c:v>-4</c:v>
                </c:pt>
                <c:pt idx="108" formatCode="0.00">
                  <c:v>-4</c:v>
                </c:pt>
                <c:pt idx="109" formatCode="0.00">
                  <c:v>-4</c:v>
                </c:pt>
                <c:pt idx="110" formatCode="0.00">
                  <c:v>-4</c:v>
                </c:pt>
                <c:pt idx="111" formatCode="0.00">
                  <c:v>-4</c:v>
                </c:pt>
                <c:pt idx="112" formatCode="0.00">
                  <c:v>-4</c:v>
                </c:pt>
                <c:pt idx="113" formatCode="0.00">
                  <c:v>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2116864"/>
        <c:axId val="112118400"/>
      </c:barChart>
      <c:lineChart>
        <c:grouping val="standard"/>
        <c:varyColors val="0"/>
        <c:ser>
          <c:idx val="1"/>
          <c:order val="0"/>
          <c:tx>
            <c:v>Spread</c:v>
          </c:tx>
          <c:spPr>
            <a:ln w="22563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Yields!$E$125:$E$303</c:f>
              <c:numCache>
                <c:formatCode>General</c:formatCode>
                <c:ptCount val="179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2000</c:v>
                </c:pt>
                <c:pt idx="5">
                  <c:v>2000</c:v>
                </c:pt>
                <c:pt idx="6">
                  <c:v>2000</c:v>
                </c:pt>
                <c:pt idx="7">
                  <c:v>2000</c:v>
                </c:pt>
                <c:pt idx="8">
                  <c:v>2000</c:v>
                </c:pt>
                <c:pt idx="9">
                  <c:v>2000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>
                  <c:v>2001</c:v>
                </c:pt>
                <c:pt idx="15">
                  <c:v>2001</c:v>
                </c:pt>
                <c:pt idx="16">
                  <c:v>2001</c:v>
                </c:pt>
                <c:pt idx="17">
                  <c:v>2001</c:v>
                </c:pt>
                <c:pt idx="18">
                  <c:v>2001</c:v>
                </c:pt>
                <c:pt idx="19">
                  <c:v>2001</c:v>
                </c:pt>
                <c:pt idx="20">
                  <c:v>2001</c:v>
                </c:pt>
                <c:pt idx="21">
                  <c:v>2001</c:v>
                </c:pt>
                <c:pt idx="22">
                  <c:v>2001</c:v>
                </c:pt>
                <c:pt idx="23">
                  <c:v>2001</c:v>
                </c:pt>
                <c:pt idx="24">
                  <c:v>2002</c:v>
                </c:pt>
                <c:pt idx="25">
                  <c:v>2002</c:v>
                </c:pt>
                <c:pt idx="26">
                  <c:v>2002</c:v>
                </c:pt>
                <c:pt idx="27">
                  <c:v>2002</c:v>
                </c:pt>
                <c:pt idx="28">
                  <c:v>2002</c:v>
                </c:pt>
                <c:pt idx="29">
                  <c:v>2002</c:v>
                </c:pt>
                <c:pt idx="30">
                  <c:v>2002</c:v>
                </c:pt>
                <c:pt idx="31">
                  <c:v>2002</c:v>
                </c:pt>
                <c:pt idx="32">
                  <c:v>2002</c:v>
                </c:pt>
                <c:pt idx="33">
                  <c:v>2002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2003</c:v>
                </c:pt>
                <c:pt idx="39">
                  <c:v>2003</c:v>
                </c:pt>
                <c:pt idx="40">
                  <c:v>2003</c:v>
                </c:pt>
                <c:pt idx="41">
                  <c:v>2003</c:v>
                </c:pt>
                <c:pt idx="42">
                  <c:v>2003</c:v>
                </c:pt>
                <c:pt idx="43">
                  <c:v>2003</c:v>
                </c:pt>
                <c:pt idx="44">
                  <c:v>2003</c:v>
                </c:pt>
                <c:pt idx="45">
                  <c:v>2003</c:v>
                </c:pt>
                <c:pt idx="46">
                  <c:v>2003</c:v>
                </c:pt>
                <c:pt idx="47">
                  <c:v>2003</c:v>
                </c:pt>
                <c:pt idx="48">
                  <c:v>2004</c:v>
                </c:pt>
                <c:pt idx="49">
                  <c:v>2004</c:v>
                </c:pt>
                <c:pt idx="50">
                  <c:v>2004</c:v>
                </c:pt>
                <c:pt idx="51">
                  <c:v>2004</c:v>
                </c:pt>
                <c:pt idx="52">
                  <c:v>2004</c:v>
                </c:pt>
                <c:pt idx="53">
                  <c:v>2004</c:v>
                </c:pt>
                <c:pt idx="54">
                  <c:v>2004</c:v>
                </c:pt>
                <c:pt idx="55">
                  <c:v>2004</c:v>
                </c:pt>
                <c:pt idx="56">
                  <c:v>2004</c:v>
                </c:pt>
                <c:pt idx="57">
                  <c:v>2004</c:v>
                </c:pt>
                <c:pt idx="58">
                  <c:v>2004</c:v>
                </c:pt>
                <c:pt idx="59">
                  <c:v>2004</c:v>
                </c:pt>
                <c:pt idx="60">
                  <c:v>2005</c:v>
                </c:pt>
                <c:pt idx="61">
                  <c:v>2005</c:v>
                </c:pt>
                <c:pt idx="62">
                  <c:v>2005</c:v>
                </c:pt>
                <c:pt idx="63">
                  <c:v>2005</c:v>
                </c:pt>
                <c:pt idx="64">
                  <c:v>2005</c:v>
                </c:pt>
                <c:pt idx="65">
                  <c:v>2005</c:v>
                </c:pt>
                <c:pt idx="66">
                  <c:v>2005</c:v>
                </c:pt>
                <c:pt idx="67">
                  <c:v>2005</c:v>
                </c:pt>
                <c:pt idx="68">
                  <c:v>2005</c:v>
                </c:pt>
                <c:pt idx="69">
                  <c:v>2005</c:v>
                </c:pt>
                <c:pt idx="70">
                  <c:v>2005</c:v>
                </c:pt>
                <c:pt idx="71">
                  <c:v>2005</c:v>
                </c:pt>
                <c:pt idx="72">
                  <c:v>2006</c:v>
                </c:pt>
                <c:pt idx="73">
                  <c:v>2006</c:v>
                </c:pt>
                <c:pt idx="74">
                  <c:v>2006</c:v>
                </c:pt>
                <c:pt idx="75">
                  <c:v>2006</c:v>
                </c:pt>
                <c:pt idx="76">
                  <c:v>2006</c:v>
                </c:pt>
                <c:pt idx="77">
                  <c:v>2006</c:v>
                </c:pt>
                <c:pt idx="78">
                  <c:v>2006</c:v>
                </c:pt>
                <c:pt idx="79">
                  <c:v>2006</c:v>
                </c:pt>
                <c:pt idx="80">
                  <c:v>2006</c:v>
                </c:pt>
                <c:pt idx="81">
                  <c:v>2006</c:v>
                </c:pt>
                <c:pt idx="82">
                  <c:v>2006</c:v>
                </c:pt>
                <c:pt idx="83">
                  <c:v>2006</c:v>
                </c:pt>
                <c:pt idx="84">
                  <c:v>2007</c:v>
                </c:pt>
                <c:pt idx="85">
                  <c:v>2007</c:v>
                </c:pt>
                <c:pt idx="86">
                  <c:v>2007</c:v>
                </c:pt>
                <c:pt idx="87">
                  <c:v>2007</c:v>
                </c:pt>
                <c:pt idx="88">
                  <c:v>2007</c:v>
                </c:pt>
                <c:pt idx="89">
                  <c:v>2007</c:v>
                </c:pt>
                <c:pt idx="90">
                  <c:v>2007</c:v>
                </c:pt>
                <c:pt idx="91">
                  <c:v>2007</c:v>
                </c:pt>
                <c:pt idx="92">
                  <c:v>2007</c:v>
                </c:pt>
                <c:pt idx="93">
                  <c:v>2007</c:v>
                </c:pt>
                <c:pt idx="94">
                  <c:v>2007</c:v>
                </c:pt>
                <c:pt idx="95">
                  <c:v>2007</c:v>
                </c:pt>
                <c:pt idx="96">
                  <c:v>2008</c:v>
                </c:pt>
                <c:pt idx="97">
                  <c:v>2008</c:v>
                </c:pt>
                <c:pt idx="98">
                  <c:v>2008</c:v>
                </c:pt>
                <c:pt idx="99">
                  <c:v>2008</c:v>
                </c:pt>
                <c:pt idx="100">
                  <c:v>2008</c:v>
                </c:pt>
                <c:pt idx="101">
                  <c:v>2008</c:v>
                </c:pt>
                <c:pt idx="102">
                  <c:v>2008</c:v>
                </c:pt>
                <c:pt idx="103">
                  <c:v>2008</c:v>
                </c:pt>
                <c:pt idx="104">
                  <c:v>2008</c:v>
                </c:pt>
                <c:pt idx="105">
                  <c:v>2008</c:v>
                </c:pt>
                <c:pt idx="106">
                  <c:v>2008</c:v>
                </c:pt>
                <c:pt idx="107">
                  <c:v>2008</c:v>
                </c:pt>
                <c:pt idx="108">
                  <c:v>2009</c:v>
                </c:pt>
                <c:pt idx="109">
                  <c:v>2009</c:v>
                </c:pt>
                <c:pt idx="110">
                  <c:v>2009</c:v>
                </c:pt>
                <c:pt idx="111">
                  <c:v>2009</c:v>
                </c:pt>
                <c:pt idx="112">
                  <c:v>2009</c:v>
                </c:pt>
                <c:pt idx="113">
                  <c:v>2009</c:v>
                </c:pt>
                <c:pt idx="114">
                  <c:v>2009</c:v>
                </c:pt>
                <c:pt idx="115">
                  <c:v>2009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2010</c:v>
                </c:pt>
                <c:pt idx="125">
                  <c:v>2010</c:v>
                </c:pt>
                <c:pt idx="126">
                  <c:v>2010</c:v>
                </c:pt>
                <c:pt idx="127">
                  <c:v>2010</c:v>
                </c:pt>
                <c:pt idx="128">
                  <c:v>2010</c:v>
                </c:pt>
                <c:pt idx="129">
                  <c:v>2010</c:v>
                </c:pt>
                <c:pt idx="130">
                  <c:v>2010</c:v>
                </c:pt>
                <c:pt idx="131">
                  <c:v>2010</c:v>
                </c:pt>
                <c:pt idx="132">
                  <c:v>2011</c:v>
                </c:pt>
                <c:pt idx="133">
                  <c:v>2011</c:v>
                </c:pt>
                <c:pt idx="134">
                  <c:v>2011</c:v>
                </c:pt>
                <c:pt idx="135">
                  <c:v>2011</c:v>
                </c:pt>
                <c:pt idx="136">
                  <c:v>2011</c:v>
                </c:pt>
                <c:pt idx="137">
                  <c:v>2011</c:v>
                </c:pt>
                <c:pt idx="138">
                  <c:v>2011</c:v>
                </c:pt>
                <c:pt idx="139">
                  <c:v>2011</c:v>
                </c:pt>
                <c:pt idx="140">
                  <c:v>2011</c:v>
                </c:pt>
                <c:pt idx="141">
                  <c:v>2011</c:v>
                </c:pt>
                <c:pt idx="142">
                  <c:v>2011</c:v>
                </c:pt>
                <c:pt idx="143">
                  <c:v>2011</c:v>
                </c:pt>
                <c:pt idx="144">
                  <c:v>2012</c:v>
                </c:pt>
                <c:pt idx="145">
                  <c:v>2012</c:v>
                </c:pt>
                <c:pt idx="146">
                  <c:v>2012</c:v>
                </c:pt>
                <c:pt idx="147">
                  <c:v>2012</c:v>
                </c:pt>
                <c:pt idx="148">
                  <c:v>2012</c:v>
                </c:pt>
                <c:pt idx="149">
                  <c:v>2012</c:v>
                </c:pt>
                <c:pt idx="150">
                  <c:v>2012</c:v>
                </c:pt>
                <c:pt idx="151">
                  <c:v>2012</c:v>
                </c:pt>
                <c:pt idx="152">
                  <c:v>2012</c:v>
                </c:pt>
                <c:pt idx="153">
                  <c:v>2012</c:v>
                </c:pt>
                <c:pt idx="154">
                  <c:v>2012</c:v>
                </c:pt>
                <c:pt idx="155">
                  <c:v>2012</c:v>
                </c:pt>
                <c:pt idx="156">
                  <c:v>2013</c:v>
                </c:pt>
                <c:pt idx="157">
                  <c:v>2013</c:v>
                </c:pt>
                <c:pt idx="158">
                  <c:v>2013</c:v>
                </c:pt>
                <c:pt idx="159">
                  <c:v>2013</c:v>
                </c:pt>
                <c:pt idx="160">
                  <c:v>2013</c:v>
                </c:pt>
                <c:pt idx="161">
                  <c:v>2013</c:v>
                </c:pt>
                <c:pt idx="162">
                  <c:v>2013</c:v>
                </c:pt>
                <c:pt idx="163">
                  <c:v>2013</c:v>
                </c:pt>
                <c:pt idx="164">
                  <c:v>2013</c:v>
                </c:pt>
                <c:pt idx="165">
                  <c:v>2013</c:v>
                </c:pt>
                <c:pt idx="166">
                  <c:v>2013</c:v>
                </c:pt>
                <c:pt idx="167">
                  <c:v>2013</c:v>
                </c:pt>
                <c:pt idx="168">
                  <c:v>2014</c:v>
                </c:pt>
                <c:pt idx="169">
                  <c:v>2014</c:v>
                </c:pt>
                <c:pt idx="170">
                  <c:v>2014</c:v>
                </c:pt>
                <c:pt idx="171">
                  <c:v>2014</c:v>
                </c:pt>
                <c:pt idx="172">
                  <c:v>2014</c:v>
                </c:pt>
                <c:pt idx="173">
                  <c:v>2014</c:v>
                </c:pt>
                <c:pt idx="174">
                  <c:v>2014</c:v>
                </c:pt>
                <c:pt idx="175">
                  <c:v>2014</c:v>
                </c:pt>
                <c:pt idx="176">
                  <c:v>2014</c:v>
                </c:pt>
                <c:pt idx="177">
                  <c:v>2014</c:v>
                </c:pt>
                <c:pt idx="178">
                  <c:v>2014</c:v>
                </c:pt>
              </c:numCache>
            </c:numRef>
          </c:cat>
          <c:val>
            <c:numRef>
              <c:f>Yields!$J$125:$J$303</c:f>
              <c:numCache>
                <c:formatCode>0.00</c:formatCode>
                <c:ptCount val="179"/>
                <c:pt idx="0">
                  <c:v>1.1600000000000001</c:v>
                </c:pt>
                <c:pt idx="1">
                  <c:v>0.78999999999999915</c:v>
                </c:pt>
                <c:pt idx="2">
                  <c:v>0.39999999999999947</c:v>
                </c:pt>
                <c:pt idx="3">
                  <c:v>0.16999999999999993</c:v>
                </c:pt>
                <c:pt idx="4">
                  <c:v>0.45000000000000018</c:v>
                </c:pt>
                <c:pt idx="5">
                  <c:v>0.23999999999999932</c:v>
                </c:pt>
                <c:pt idx="6">
                  <c:v>-8.9999999999999858E-2</c:v>
                </c:pt>
                <c:pt idx="7">
                  <c:v>-0.45000000000000018</c:v>
                </c:pt>
                <c:pt idx="8">
                  <c:v>-0.37999999999999989</c:v>
                </c:pt>
                <c:pt idx="9">
                  <c:v>-0.54999999999999982</c:v>
                </c:pt>
                <c:pt idx="10">
                  <c:v>-0.64000000000000057</c:v>
                </c:pt>
                <c:pt idx="11">
                  <c:v>-0.70000000000000018</c:v>
                </c:pt>
                <c:pt idx="12">
                  <c:v>-0.12999999999999989</c:v>
                </c:pt>
                <c:pt idx="13">
                  <c:v>8.9999999999999858E-2</c:v>
                </c:pt>
                <c:pt idx="14">
                  <c:v>0.34999999999999964</c:v>
                </c:pt>
                <c:pt idx="15">
                  <c:v>1.1699999999999995</c:v>
                </c:pt>
                <c:pt idx="16">
                  <c:v>1.6899999999999995</c:v>
                </c:pt>
                <c:pt idx="17">
                  <c:v>1.7100000000000004</c:v>
                </c:pt>
                <c:pt idx="18">
                  <c:v>1.6500000000000004</c:v>
                </c:pt>
                <c:pt idx="19">
                  <c:v>1.5299999999999998</c:v>
                </c:pt>
                <c:pt idx="20">
                  <c:v>2.0400000000000005</c:v>
                </c:pt>
                <c:pt idx="21">
                  <c:v>2.37</c:v>
                </c:pt>
                <c:pt idx="22">
                  <c:v>2.74</c:v>
                </c:pt>
                <c:pt idx="23">
                  <c:v>3.37</c:v>
                </c:pt>
                <c:pt idx="24">
                  <c:v>3.3600000000000003</c:v>
                </c:pt>
                <c:pt idx="25">
                  <c:v>3.1500000000000004</c:v>
                </c:pt>
                <c:pt idx="26">
                  <c:v>3.45</c:v>
                </c:pt>
                <c:pt idx="27">
                  <c:v>3.46</c:v>
                </c:pt>
                <c:pt idx="28">
                  <c:v>3.4000000000000004</c:v>
                </c:pt>
                <c:pt idx="29">
                  <c:v>3.1999999999999997</c:v>
                </c:pt>
                <c:pt idx="30">
                  <c:v>2.9400000000000004</c:v>
                </c:pt>
                <c:pt idx="31">
                  <c:v>2.61</c:v>
                </c:pt>
                <c:pt idx="32">
                  <c:v>2.21</c:v>
                </c:pt>
                <c:pt idx="33">
                  <c:v>2.33</c:v>
                </c:pt>
                <c:pt idx="34">
                  <c:v>2.8</c:v>
                </c:pt>
                <c:pt idx="35">
                  <c:v>2.8200000000000003</c:v>
                </c:pt>
                <c:pt idx="36">
                  <c:v>2.86</c:v>
                </c:pt>
                <c:pt idx="37">
                  <c:v>2.71</c:v>
                </c:pt>
                <c:pt idx="38">
                  <c:v>2.66</c:v>
                </c:pt>
                <c:pt idx="39">
                  <c:v>2.81</c:v>
                </c:pt>
                <c:pt idx="40">
                  <c:v>2.4799999999999995</c:v>
                </c:pt>
                <c:pt idx="41">
                  <c:v>2.39</c:v>
                </c:pt>
                <c:pt idx="42">
                  <c:v>3.06</c:v>
                </c:pt>
                <c:pt idx="43">
                  <c:v>3.4800000000000004</c:v>
                </c:pt>
                <c:pt idx="44">
                  <c:v>3.3099999999999996</c:v>
                </c:pt>
                <c:pt idx="45">
                  <c:v>3.35</c:v>
                </c:pt>
                <c:pt idx="46">
                  <c:v>3.3499999999999996</c:v>
                </c:pt>
                <c:pt idx="47">
                  <c:v>3.3599999999999994</c:v>
                </c:pt>
                <c:pt idx="48">
                  <c:v>3.2500000000000004</c:v>
                </c:pt>
                <c:pt idx="49">
                  <c:v>3.14</c:v>
                </c:pt>
                <c:pt idx="50">
                  <c:v>2.88</c:v>
                </c:pt>
                <c:pt idx="51">
                  <c:v>3.3899999999999997</c:v>
                </c:pt>
                <c:pt idx="52">
                  <c:v>3.6799999999999997</c:v>
                </c:pt>
                <c:pt idx="53">
                  <c:v>3.4400000000000004</c:v>
                </c:pt>
                <c:pt idx="54">
                  <c:v>3.1399999999999997</c:v>
                </c:pt>
                <c:pt idx="55">
                  <c:v>2.7800000000000002</c:v>
                </c:pt>
                <c:pt idx="56">
                  <c:v>2.4500000000000002</c:v>
                </c:pt>
                <c:pt idx="57">
                  <c:v>2.3099999999999996</c:v>
                </c:pt>
                <c:pt idx="58">
                  <c:v>2.0800000000000005</c:v>
                </c:pt>
                <c:pt idx="59">
                  <c:v>2.0100000000000002</c:v>
                </c:pt>
                <c:pt idx="60">
                  <c:v>1.8499999999999996</c:v>
                </c:pt>
                <c:pt idx="61">
                  <c:v>1.5899999999999999</c:v>
                </c:pt>
                <c:pt idx="62">
                  <c:v>1.7000000000000002</c:v>
                </c:pt>
                <c:pt idx="63">
                  <c:v>1.5</c:v>
                </c:pt>
                <c:pt idx="64">
                  <c:v>1.2399999999999998</c:v>
                </c:pt>
                <c:pt idx="65">
                  <c:v>0.96</c:v>
                </c:pt>
                <c:pt idx="66">
                  <c:v>0.88999999999999968</c:v>
                </c:pt>
                <c:pt idx="67">
                  <c:v>0.73999999999999977</c:v>
                </c:pt>
                <c:pt idx="68">
                  <c:v>0.71</c:v>
                </c:pt>
                <c:pt idx="69">
                  <c:v>0.66999999999999993</c:v>
                </c:pt>
                <c:pt idx="70">
                  <c:v>0.56999999999999984</c:v>
                </c:pt>
                <c:pt idx="71">
                  <c:v>0.49999999999999956</c:v>
                </c:pt>
                <c:pt idx="72">
                  <c:v>8.0000000000000071E-2</c:v>
                </c:pt>
                <c:pt idx="73">
                  <c:v>3.0000000000000249E-2</c:v>
                </c:pt>
                <c:pt idx="74">
                  <c:v>8.9999999999999858E-2</c:v>
                </c:pt>
                <c:pt idx="75">
                  <c:v>0.27000000000000046</c:v>
                </c:pt>
                <c:pt idx="76">
                  <c:v>0.27000000000000046</c:v>
                </c:pt>
                <c:pt idx="77">
                  <c:v>0.19000000000000039</c:v>
                </c:pt>
                <c:pt idx="78">
                  <c:v>9.9999999999997868E-3</c:v>
                </c:pt>
                <c:pt idx="79">
                  <c:v>-0.20999999999999996</c:v>
                </c:pt>
                <c:pt idx="80">
                  <c:v>-0.20999999999999996</c:v>
                </c:pt>
                <c:pt idx="81">
                  <c:v>-0.3199999999999994</c:v>
                </c:pt>
                <c:pt idx="82">
                  <c:v>-0.47000000000000064</c:v>
                </c:pt>
                <c:pt idx="83">
                  <c:v>-0.41000000000000014</c:v>
                </c:pt>
                <c:pt idx="84">
                  <c:v>-0.35000000000000053</c:v>
                </c:pt>
                <c:pt idx="85">
                  <c:v>-0.44000000000000039</c:v>
                </c:pt>
                <c:pt idx="86">
                  <c:v>-0.52000000000000046</c:v>
                </c:pt>
                <c:pt idx="87">
                  <c:v>-0.3199999999999994</c:v>
                </c:pt>
                <c:pt idx="88">
                  <c:v>-0.12000000000000011</c:v>
                </c:pt>
                <c:pt idx="89">
                  <c:v>0.35999999999999943</c:v>
                </c:pt>
                <c:pt idx="90">
                  <c:v>4.0000000000000036E-2</c:v>
                </c:pt>
                <c:pt idx="91">
                  <c:v>0.34999999999999964</c:v>
                </c:pt>
                <c:pt idx="92">
                  <c:v>0.52999999999999936</c:v>
                </c:pt>
                <c:pt idx="93">
                  <c:v>0.53000000000000025</c:v>
                </c:pt>
                <c:pt idx="94">
                  <c:v>0.80000000000000027</c:v>
                </c:pt>
                <c:pt idx="95">
                  <c:v>1.0299999999999998</c:v>
                </c:pt>
                <c:pt idx="96">
                  <c:v>0.92000000000000037</c:v>
                </c:pt>
                <c:pt idx="97">
                  <c:v>1.5700000000000003</c:v>
                </c:pt>
                <c:pt idx="98">
                  <c:v>2.2299999999999995</c:v>
                </c:pt>
                <c:pt idx="99">
                  <c:v>2.37</c:v>
                </c:pt>
                <c:pt idx="100">
                  <c:v>2.12</c:v>
                </c:pt>
                <c:pt idx="101">
                  <c:v>2.21</c:v>
                </c:pt>
                <c:pt idx="102">
                  <c:v>2.3499999999999996</c:v>
                </c:pt>
                <c:pt idx="103">
                  <c:v>2.14</c:v>
                </c:pt>
                <c:pt idx="104">
                  <c:v>2.54</c:v>
                </c:pt>
                <c:pt idx="105">
                  <c:v>3.12</c:v>
                </c:pt>
                <c:pt idx="106">
                  <c:v>3.34</c:v>
                </c:pt>
                <c:pt idx="107">
                  <c:v>2.39</c:v>
                </c:pt>
                <c:pt idx="108">
                  <c:v>2.39</c:v>
                </c:pt>
                <c:pt idx="109">
                  <c:v>2.5700000000000003</c:v>
                </c:pt>
                <c:pt idx="110">
                  <c:v>2.5999999999999996</c:v>
                </c:pt>
                <c:pt idx="111">
                  <c:v>2.77</c:v>
                </c:pt>
                <c:pt idx="112">
                  <c:v>3.11</c:v>
                </c:pt>
                <c:pt idx="113">
                  <c:v>3.54</c:v>
                </c:pt>
                <c:pt idx="114">
                  <c:v>3.38</c:v>
                </c:pt>
                <c:pt idx="115">
                  <c:v>3.42</c:v>
                </c:pt>
                <c:pt idx="116">
                  <c:v>3.28</c:v>
                </c:pt>
                <c:pt idx="117">
                  <c:v>3.3200000000000003</c:v>
                </c:pt>
                <c:pt idx="118">
                  <c:v>3.35</c:v>
                </c:pt>
                <c:pt idx="119">
                  <c:v>3.54</c:v>
                </c:pt>
                <c:pt idx="120">
                  <c:v>3.67</c:v>
                </c:pt>
                <c:pt idx="121">
                  <c:v>3.58</c:v>
                </c:pt>
                <c:pt idx="122">
                  <c:v>3.58</c:v>
                </c:pt>
                <c:pt idx="123">
                  <c:v>3.69</c:v>
                </c:pt>
                <c:pt idx="124">
                  <c:v>3.26</c:v>
                </c:pt>
                <c:pt idx="125">
                  <c:v>3.08</c:v>
                </c:pt>
                <c:pt idx="126">
                  <c:v>2.8499999999999996</c:v>
                </c:pt>
                <c:pt idx="127">
                  <c:v>2.54</c:v>
                </c:pt>
                <c:pt idx="128">
                  <c:v>2.5</c:v>
                </c:pt>
                <c:pt idx="129">
                  <c:v>2.41</c:v>
                </c:pt>
                <c:pt idx="130">
                  <c:v>2.6199999999999997</c:v>
                </c:pt>
                <c:pt idx="131">
                  <c:v>3.15</c:v>
                </c:pt>
                <c:pt idx="132">
                  <c:v>3.24</c:v>
                </c:pt>
                <c:pt idx="133">
                  <c:v>3.45</c:v>
                </c:pt>
                <c:pt idx="134">
                  <c:v>3.31</c:v>
                </c:pt>
                <c:pt idx="135">
                  <c:v>3.4</c:v>
                </c:pt>
                <c:pt idx="136">
                  <c:v>3.13</c:v>
                </c:pt>
                <c:pt idx="137">
                  <c:v>2.96</c:v>
                </c:pt>
                <c:pt idx="138">
                  <c:v>2.96</c:v>
                </c:pt>
                <c:pt idx="139">
                  <c:v>2.2799999999999998</c:v>
                </c:pt>
                <c:pt idx="140">
                  <c:v>1.97</c:v>
                </c:pt>
                <c:pt idx="141">
                  <c:v>2.13</c:v>
                </c:pt>
                <c:pt idx="142">
                  <c:v>1.9999999999999998</c:v>
                </c:pt>
                <c:pt idx="143">
                  <c:v>1.97</c:v>
                </c:pt>
                <c:pt idx="144">
                  <c:v>1.94</c:v>
                </c:pt>
                <c:pt idx="145">
                  <c:v>1.88</c:v>
                </c:pt>
                <c:pt idx="146">
                  <c:v>2.09</c:v>
                </c:pt>
                <c:pt idx="147">
                  <c:v>1.9699999999999998</c:v>
                </c:pt>
                <c:pt idx="148">
                  <c:v>1.71</c:v>
                </c:pt>
                <c:pt idx="149">
                  <c:v>1.53</c:v>
                </c:pt>
                <c:pt idx="150">
                  <c:v>1.43</c:v>
                </c:pt>
                <c:pt idx="151">
                  <c:v>1.5799999999999998</c:v>
                </c:pt>
                <c:pt idx="152">
                  <c:v>1.6099999999999999</c:v>
                </c:pt>
                <c:pt idx="153">
                  <c:v>1.65</c:v>
                </c:pt>
                <c:pt idx="154">
                  <c:v>1.5599999999999998</c:v>
                </c:pt>
                <c:pt idx="155">
                  <c:v>1.65</c:v>
                </c:pt>
                <c:pt idx="156">
                  <c:v>1.8399999999999999</c:v>
                </c:pt>
                <c:pt idx="157">
                  <c:v>1.88</c:v>
                </c:pt>
                <c:pt idx="158">
                  <c:v>1.8699999999999999</c:v>
                </c:pt>
                <c:pt idx="159">
                  <c:v>1.7</c:v>
                </c:pt>
                <c:pt idx="160">
                  <c:v>1.89</c:v>
                </c:pt>
                <c:pt idx="161">
                  <c:v>2.25</c:v>
                </c:pt>
                <c:pt idx="162">
                  <c:v>2.56</c:v>
                </c:pt>
                <c:pt idx="163">
                  <c:v>2.7</c:v>
                </c:pt>
                <c:pt idx="164">
                  <c:v>2.79</c:v>
                </c:pt>
                <c:pt idx="165">
                  <c:v>2.5700000000000003</c:v>
                </c:pt>
                <c:pt idx="166">
                  <c:v>2.6500000000000004</c:v>
                </c:pt>
                <c:pt idx="167">
                  <c:v>2.86</c:v>
                </c:pt>
                <c:pt idx="168">
                  <c:v>2.81</c:v>
                </c:pt>
                <c:pt idx="169">
                  <c:v>2.66</c:v>
                </c:pt>
                <c:pt idx="170">
                  <c:v>2.6900000000000004</c:v>
                </c:pt>
                <c:pt idx="171">
                  <c:v>2.68</c:v>
                </c:pt>
                <c:pt idx="172">
                  <c:v>2.52</c:v>
                </c:pt>
                <c:pt idx="173">
                  <c:v>2.5700000000000003</c:v>
                </c:pt>
                <c:pt idx="174">
                  <c:v>2.5100000000000002</c:v>
                </c:pt>
                <c:pt idx="175">
                  <c:v>2.4</c:v>
                </c:pt>
                <c:pt idx="176">
                  <c:v>2.5099999999999998</c:v>
                </c:pt>
                <c:pt idx="177">
                  <c:v>2.2799999999999998</c:v>
                </c:pt>
                <c:pt idx="178">
                  <c:v>2.31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116864"/>
        <c:axId val="112118400"/>
      </c:lineChart>
      <c:catAx>
        <c:axId val="11211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81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11840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12118400"/>
        <c:scaling>
          <c:orientation val="minMax"/>
          <c:max val="4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Percent</a:t>
                </a:r>
              </a:p>
            </c:rich>
          </c:tx>
          <c:layout>
            <c:manualLayout>
              <c:xMode val="edge"/>
              <c:yMode val="edge"/>
              <c:x val="5.217479394023334E-2"/>
              <c:y val="2.3994888467103952E-2"/>
            </c:manualLayout>
          </c:layout>
          <c:overlay val="0"/>
          <c:spPr>
            <a:noFill/>
            <a:ln w="22563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281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116864"/>
        <c:crosses val="autoZero"/>
        <c:crossBetween val="between"/>
      </c:valAx>
      <c:spPr>
        <a:solidFill>
          <a:srgbClr val="FFFFFF"/>
        </a:solidFill>
        <a:ln w="22563">
          <a:noFill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71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607287449392822E-2"/>
          <c:y val="0.10280789956048998"/>
          <c:w val="0.91457240645802762"/>
          <c:h val="0.72443394685942497"/>
        </c:manualLayout>
      </c:layout>
      <c:barChart>
        <c:barDir val="col"/>
        <c:grouping val="clustered"/>
        <c:varyColors val="0"/>
        <c:ser>
          <c:idx val="1"/>
          <c:order val="1"/>
          <c:tx>
            <c:v>Recession</c:v>
          </c:tx>
          <c:spPr>
            <a:solidFill>
              <a:schemeClr val="bg1">
                <a:lumMod val="75000"/>
              </a:schemeClr>
            </a:solidFill>
          </c:spPr>
          <c:invertIfNegative val="0"/>
          <c:val>
            <c:numRef>
              <c:f>Spreads!$F$74:$F$216</c:f>
              <c:numCache>
                <c:formatCode>General</c:formatCode>
                <c:ptCount val="143"/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4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  <c:pt idx="67">
                  <c:v>4</c:v>
                </c:pt>
                <c:pt idx="68">
                  <c:v>4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4</c:v>
                </c:pt>
                <c:pt idx="75">
                  <c:v>4</c:v>
                </c:pt>
                <c:pt idx="76">
                  <c:v>4</c:v>
                </c:pt>
                <c:pt idx="77">
                  <c:v>4</c:v>
                </c:pt>
                <c:pt idx="132">
                  <c:v>0.23823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2201088"/>
        <c:axId val="112202880"/>
      </c:barChart>
      <c:lineChart>
        <c:grouping val="standard"/>
        <c:varyColors val="0"/>
        <c:ser>
          <c:idx val="0"/>
          <c:order val="0"/>
          <c:tx>
            <c:strRef>
              <c:f>Spreads!$K$1</c:f>
              <c:strCache>
                <c:ptCount val="1"/>
                <c:pt idx="0">
                  <c:v>TED Spread</c:v>
                </c:pt>
              </c:strCache>
            </c:strRef>
          </c:tx>
          <c:spPr>
            <a:ln w="42786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Spreads!$E$74:$E$216</c:f>
              <c:numCache>
                <c:formatCode>General</c:formatCode>
                <c:ptCount val="143"/>
                <c:pt idx="0">
                  <c:v>2003</c:v>
                </c:pt>
                <c:pt idx="12">
                  <c:v>2004</c:v>
                </c:pt>
                <c:pt idx="24">
                  <c:v>2005</c:v>
                </c:pt>
                <c:pt idx="36">
                  <c:v>2006</c:v>
                </c:pt>
                <c:pt idx="48">
                  <c:v>2007</c:v>
                </c:pt>
                <c:pt idx="60">
                  <c:v>2008</c:v>
                </c:pt>
                <c:pt idx="72">
                  <c:v>2009</c:v>
                </c:pt>
                <c:pt idx="84">
                  <c:v>2010</c:v>
                </c:pt>
                <c:pt idx="96">
                  <c:v>2011</c:v>
                </c:pt>
                <c:pt idx="108">
                  <c:v>2012</c:v>
                </c:pt>
                <c:pt idx="120">
                  <c:v>2013</c:v>
                </c:pt>
                <c:pt idx="132">
                  <c:v>2014</c:v>
                </c:pt>
              </c:numCache>
            </c:numRef>
          </c:cat>
          <c:val>
            <c:numRef>
              <c:f>Spreads!$D$74:$D$216</c:f>
              <c:numCache>
                <c:formatCode>0.00</c:formatCode>
                <c:ptCount val="143"/>
                <c:pt idx="0">
                  <c:v>0.17610000000000015</c:v>
                </c:pt>
                <c:pt idx="1">
                  <c:v>0.15339999999999998</c:v>
                </c:pt>
                <c:pt idx="2">
                  <c:v>0.1362000000000001</c:v>
                </c:pt>
                <c:pt idx="3">
                  <c:v>0.15050000000000008</c:v>
                </c:pt>
                <c:pt idx="4">
                  <c:v>0.1944999999999999</c:v>
                </c:pt>
                <c:pt idx="5">
                  <c:v>0.18250000000000011</c:v>
                </c:pt>
                <c:pt idx="6">
                  <c:v>0.18949999999999989</c:v>
                </c:pt>
                <c:pt idx="7">
                  <c:v>0.16490000000000005</c:v>
                </c:pt>
                <c:pt idx="8">
                  <c:v>0.18250000000000011</c:v>
                </c:pt>
                <c:pt idx="9">
                  <c:v>0.21840000000000015</c:v>
                </c:pt>
                <c:pt idx="10">
                  <c:v>0.22229999999999994</c:v>
                </c:pt>
                <c:pt idx="11">
                  <c:v>0.26029999999999986</c:v>
                </c:pt>
                <c:pt idx="12">
                  <c:v>0.22919999999999996</c:v>
                </c:pt>
                <c:pt idx="13">
                  <c:v>0.18410000000000015</c:v>
                </c:pt>
                <c:pt idx="14">
                  <c:v>0.16220000000000012</c:v>
                </c:pt>
                <c:pt idx="15">
                  <c:v>0.19090000000000007</c:v>
                </c:pt>
                <c:pt idx="16">
                  <c:v>0.21330000000000005</c:v>
                </c:pt>
                <c:pt idx="17">
                  <c:v>0.2105999999999999</c:v>
                </c:pt>
                <c:pt idx="18">
                  <c:v>0.26799999999999979</c:v>
                </c:pt>
                <c:pt idx="19">
                  <c:v>0.22920000000000007</c:v>
                </c:pt>
                <c:pt idx="20">
                  <c:v>0.22389999999999999</c:v>
                </c:pt>
                <c:pt idx="21">
                  <c:v>0.29249999999999998</c:v>
                </c:pt>
                <c:pt idx="22">
                  <c:v>0.19609999999999994</c:v>
                </c:pt>
                <c:pt idx="23">
                  <c:v>0.27909999999999968</c:v>
                </c:pt>
                <c:pt idx="24">
                  <c:v>0.29679999999999973</c:v>
                </c:pt>
                <c:pt idx="25">
                  <c:v>0.23950000000000005</c:v>
                </c:pt>
                <c:pt idx="26">
                  <c:v>0.22650000000000015</c:v>
                </c:pt>
                <c:pt idx="27">
                  <c:v>0.31330000000000036</c:v>
                </c:pt>
                <c:pt idx="28">
                  <c:v>0.37400000000000011</c:v>
                </c:pt>
                <c:pt idx="29">
                  <c:v>0.38629999999999987</c:v>
                </c:pt>
                <c:pt idx="30">
                  <c:v>0.32289999999999974</c:v>
                </c:pt>
                <c:pt idx="31">
                  <c:v>0.27899999999999991</c:v>
                </c:pt>
                <c:pt idx="32">
                  <c:v>0.41569999999999974</c:v>
                </c:pt>
                <c:pt idx="33">
                  <c:v>0.37739999999999974</c:v>
                </c:pt>
                <c:pt idx="34">
                  <c:v>0.38219999999999965</c:v>
                </c:pt>
                <c:pt idx="35">
                  <c:v>0.52099999999999946</c:v>
                </c:pt>
                <c:pt idx="36">
                  <c:v>0.26529999999999987</c:v>
                </c:pt>
                <c:pt idx="37">
                  <c:v>0.21560000000000024</c:v>
                </c:pt>
                <c:pt idx="38">
                  <c:v>0.29030000000000022</c:v>
                </c:pt>
                <c:pt idx="39">
                  <c:v>0.35170000000000012</c:v>
                </c:pt>
                <c:pt idx="40">
                  <c:v>0.34299999999999997</c:v>
                </c:pt>
                <c:pt idx="41">
                  <c:v>0.46480000000000032</c:v>
                </c:pt>
                <c:pt idx="42">
                  <c:v>0.41530000000000022</c:v>
                </c:pt>
                <c:pt idx="43">
                  <c:v>0.33070000000000022</c:v>
                </c:pt>
                <c:pt idx="44">
                  <c:v>0.45370000000000044</c:v>
                </c:pt>
                <c:pt idx="45">
                  <c:v>0.32340000000000035</c:v>
                </c:pt>
                <c:pt idx="46">
                  <c:v>0.30209999999999937</c:v>
                </c:pt>
                <c:pt idx="47">
                  <c:v>0.39010000000000034</c:v>
                </c:pt>
                <c:pt idx="48">
                  <c:v>0.25</c:v>
                </c:pt>
                <c:pt idx="49">
                  <c:v>0.1993999999999998</c:v>
                </c:pt>
                <c:pt idx="50">
                  <c:v>0.26719999999999988</c:v>
                </c:pt>
                <c:pt idx="51">
                  <c:v>0.34480000000000022</c:v>
                </c:pt>
                <c:pt idx="52">
                  <c:v>0.48890000000000011</c:v>
                </c:pt>
                <c:pt idx="53">
                  <c:v>0.62000000000000011</c:v>
                </c:pt>
                <c:pt idx="54">
                  <c:v>0.39970000000000017</c:v>
                </c:pt>
                <c:pt idx="55">
                  <c:v>1.1627000000000001</c:v>
                </c:pt>
                <c:pt idx="56">
                  <c:v>1.5038999999999998</c:v>
                </c:pt>
                <c:pt idx="57">
                  <c:v>1.1464999999999996</c:v>
                </c:pt>
                <c:pt idx="58">
                  <c:v>1.6121000000000003</c:v>
                </c:pt>
                <c:pt idx="59">
                  <c:v>1.9094000000000002</c:v>
                </c:pt>
                <c:pt idx="60">
                  <c:v>1.0977000000000001</c:v>
                </c:pt>
                <c:pt idx="61">
                  <c:v>0.91760000000000019</c:v>
                </c:pt>
                <c:pt idx="62">
                  <c:v>1.5025000000000002</c:v>
                </c:pt>
                <c:pt idx="63">
                  <c:v>1.4847000000000001</c:v>
                </c:pt>
                <c:pt idx="64">
                  <c:v>0.93240000000000012</c:v>
                </c:pt>
                <c:pt idx="65">
                  <c:v>0.87540000000000018</c:v>
                </c:pt>
                <c:pt idx="66">
                  <c:v>1.1323000000000001</c:v>
                </c:pt>
                <c:pt idx="67">
                  <c:v>1.0562999999999998</c:v>
                </c:pt>
                <c:pt idx="68">
                  <c:v>1.9717000000000002</c:v>
                </c:pt>
                <c:pt idx="69">
                  <c:v>3.3686000000000003</c:v>
                </c:pt>
                <c:pt idx="70">
                  <c:v>2.0891000000000002</c:v>
                </c:pt>
                <c:pt idx="71">
                  <c:v>1.7993999999999999</c:v>
                </c:pt>
                <c:pt idx="72">
                  <c:v>1.0808</c:v>
                </c:pt>
                <c:pt idx="73">
                  <c:v>0.94259999999999988</c:v>
                </c:pt>
                <c:pt idx="74">
                  <c:v>1.0468</c:v>
                </c:pt>
                <c:pt idx="75">
                  <c:v>0.94620000000000004</c:v>
                </c:pt>
                <c:pt idx="76">
                  <c:v>0.63500000000000001</c:v>
                </c:pt>
                <c:pt idx="77">
                  <c:v>0.44209090909090909</c:v>
                </c:pt>
                <c:pt idx="78">
                  <c:v>0.34285714285714292</c:v>
                </c:pt>
                <c:pt idx="79">
                  <c:v>0.25090476190476196</c:v>
                </c:pt>
                <c:pt idx="80">
                  <c:v>0.17747619047619051</c:v>
                </c:pt>
                <c:pt idx="81">
                  <c:v>0.21000000000000002</c:v>
                </c:pt>
                <c:pt idx="82">
                  <c:v>0.22000000000000003</c:v>
                </c:pt>
                <c:pt idx="83">
                  <c:v>0.2</c:v>
                </c:pt>
                <c:pt idx="84">
                  <c:v>0.19009999999999999</c:v>
                </c:pt>
                <c:pt idx="85">
                  <c:v>0.14050000000000001</c:v>
                </c:pt>
                <c:pt idx="86">
                  <c:v>0.11840000000000003</c:v>
                </c:pt>
                <c:pt idx="87">
                  <c:v>0.28857894736842105</c:v>
                </c:pt>
                <c:pt idx="88">
                  <c:v>0.29000000000000004</c:v>
                </c:pt>
                <c:pt idx="89">
                  <c:v>0.42249999999999999</c:v>
                </c:pt>
                <c:pt idx="90">
                  <c:v>0.35</c:v>
                </c:pt>
                <c:pt idx="91">
                  <c:v>0.18000000000000002</c:v>
                </c:pt>
                <c:pt idx="92">
                  <c:v>0.13999999999999999</c:v>
                </c:pt>
                <c:pt idx="93">
                  <c:v>0.15999999999999998</c:v>
                </c:pt>
                <c:pt idx="94">
                  <c:v>0.14999999999999997</c:v>
                </c:pt>
                <c:pt idx="95">
                  <c:v>0.15999999999999998</c:v>
                </c:pt>
                <c:pt idx="96">
                  <c:v>0.15</c:v>
                </c:pt>
                <c:pt idx="97">
                  <c:v>0.18</c:v>
                </c:pt>
                <c:pt idx="98">
                  <c:v>0.21</c:v>
                </c:pt>
                <c:pt idx="99">
                  <c:v>0.22000000000000003</c:v>
                </c:pt>
                <c:pt idx="100">
                  <c:v>0.22</c:v>
                </c:pt>
                <c:pt idx="101">
                  <c:v>0.21</c:v>
                </c:pt>
                <c:pt idx="102">
                  <c:v>0.21</c:v>
                </c:pt>
                <c:pt idx="103">
                  <c:v>0.26999999999999996</c:v>
                </c:pt>
                <c:pt idx="104">
                  <c:v>0.33999999999999997</c:v>
                </c:pt>
                <c:pt idx="105">
                  <c:v>0.38714999999999999</c:v>
                </c:pt>
                <c:pt idx="106">
                  <c:v>0.45999999999999996</c:v>
                </c:pt>
                <c:pt idx="107">
                  <c:v>0.55000000000000004</c:v>
                </c:pt>
                <c:pt idx="108">
                  <c:v>0.53589999999999993</c:v>
                </c:pt>
                <c:pt idx="109">
                  <c:v>0.41320000000000001</c:v>
                </c:pt>
                <c:pt idx="110">
                  <c:v>0.39329999999999998</c:v>
                </c:pt>
                <c:pt idx="111">
                  <c:v>0.38689999999999997</c:v>
                </c:pt>
                <c:pt idx="112">
                  <c:v>0.37660000000000005</c:v>
                </c:pt>
                <c:pt idx="113">
                  <c:v>0.37560000000000004</c:v>
                </c:pt>
                <c:pt idx="114">
                  <c:v>0.35360000000000003</c:v>
                </c:pt>
                <c:pt idx="115">
                  <c:v>0.33260000000000001</c:v>
                </c:pt>
                <c:pt idx="116">
                  <c:v>0.2757</c:v>
                </c:pt>
                <c:pt idx="117">
                  <c:v>0.23</c:v>
                </c:pt>
                <c:pt idx="118">
                  <c:v>0.22</c:v>
                </c:pt>
                <c:pt idx="119">
                  <c:v>0.24</c:v>
                </c:pt>
                <c:pt idx="120">
                  <c:v>0.22999999999999998</c:v>
                </c:pt>
                <c:pt idx="121">
                  <c:v>0.19099999999999998</c:v>
                </c:pt>
                <c:pt idx="122">
                  <c:v>0.19000000000000003</c:v>
                </c:pt>
                <c:pt idx="123">
                  <c:v>0.22000000000000003</c:v>
                </c:pt>
                <c:pt idx="124">
                  <c:v>0.23</c:v>
                </c:pt>
                <c:pt idx="125">
                  <c:v>0.22000000000000003</c:v>
                </c:pt>
                <c:pt idx="126">
                  <c:v>0.23</c:v>
                </c:pt>
                <c:pt idx="127">
                  <c:v>0.22</c:v>
                </c:pt>
                <c:pt idx="128">
                  <c:v>0.23</c:v>
                </c:pt>
                <c:pt idx="129">
                  <c:v>0.19</c:v>
                </c:pt>
                <c:pt idx="130">
                  <c:v>0.16999999999999998</c:v>
                </c:pt>
                <c:pt idx="131">
                  <c:v>0.16999999999999998</c:v>
                </c:pt>
                <c:pt idx="132">
                  <c:v>0.19999999999999998</c:v>
                </c:pt>
                <c:pt idx="133">
                  <c:v>0.18519999999999998</c:v>
                </c:pt>
                <c:pt idx="134">
                  <c:v>0.18409999999999999</c:v>
                </c:pt>
                <c:pt idx="135">
                  <c:v>0.19750000000000001</c:v>
                </c:pt>
                <c:pt idx="136">
                  <c:v>0.19609000000000001</c:v>
                </c:pt>
                <c:pt idx="137">
                  <c:v>0.19094999999999998</c:v>
                </c:pt>
                <c:pt idx="138">
                  <c:v>0.20416999999999999</c:v>
                </c:pt>
                <c:pt idx="139">
                  <c:v>0.20465</c:v>
                </c:pt>
                <c:pt idx="140">
                  <c:v>0.21403</c:v>
                </c:pt>
                <c:pt idx="141">
                  <c:v>0.21116000000000001</c:v>
                </c:pt>
                <c:pt idx="142">
                  <c:v>0.21116000000000001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201088"/>
        <c:axId val="112202880"/>
      </c:lineChart>
      <c:catAx>
        <c:axId val="112201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356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2028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12202880"/>
        <c:scaling>
          <c:orientation val="minMax"/>
          <c:max val="4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95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Percent</a:t>
                </a:r>
              </a:p>
            </c:rich>
          </c:tx>
          <c:layout>
            <c:manualLayout>
              <c:xMode val="edge"/>
              <c:yMode val="edge"/>
              <c:x val="1.8939428687920555E-2"/>
              <c:y val="1.8700185412606192E-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56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201088"/>
        <c:crosses val="autoZero"/>
        <c:crossBetween val="between"/>
        <c:majorUnit val="1"/>
      </c:valAx>
      <c:spPr>
        <a:solidFill>
          <a:srgbClr val="FFFFFF"/>
        </a:solidFill>
        <a:ln w="14264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48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728349349424602E-2"/>
          <c:y val="0.10129042568867726"/>
          <c:w val="0.93298059964724656"/>
          <c:h val="0.73309995625551783"/>
        </c:manualLayout>
      </c:layout>
      <c:lineChart>
        <c:grouping val="standard"/>
        <c:varyColors val="0"/>
        <c:ser>
          <c:idx val="2"/>
          <c:order val="0"/>
          <c:tx>
            <c:strRef>
              <c:f>Spreads!$E$1</c:f>
              <c:strCache>
                <c:ptCount val="1"/>
                <c:pt idx="0">
                  <c:v>Excess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Spreads!$A$2:$A$83</c:f>
              <c:strCache>
                <c:ptCount val="82"/>
                <c:pt idx="0">
                  <c:v>Jan
2008</c:v>
                </c:pt>
                <c:pt idx="1">
                  <c:v>Feb.</c:v>
                </c:pt>
                <c:pt idx="2">
                  <c:v>Mar.</c:v>
                </c:pt>
                <c:pt idx="3">
                  <c:v>Apr.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Aug.</c:v>
                </c:pt>
                <c:pt idx="8">
                  <c:v>Sep.</c:v>
                </c:pt>
                <c:pt idx="9">
                  <c:v>Oct.</c:v>
                </c:pt>
                <c:pt idx="10">
                  <c:v>Nov.</c:v>
                </c:pt>
                <c:pt idx="11">
                  <c:v>Dec</c:v>
                </c:pt>
                <c:pt idx="12">
                  <c:v>Jan
2009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
2010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
2011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
2012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
2013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
2014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</c:strCache>
            </c:strRef>
          </c:cat>
          <c:val>
            <c:numRef>
              <c:f>Spreads!$E$2:$E$83</c:f>
              <c:numCache>
                <c:formatCode>#,##0.00</c:formatCode>
                <c:ptCount val="82"/>
                <c:pt idx="0">
                  <c:v>8.6649999999999991</c:v>
                </c:pt>
                <c:pt idx="1">
                  <c:v>8.3439999999999994</c:v>
                </c:pt>
                <c:pt idx="2">
                  <c:v>9.8849999999999998</c:v>
                </c:pt>
                <c:pt idx="3">
                  <c:v>9.7509999999999994</c:v>
                </c:pt>
                <c:pt idx="4">
                  <c:v>10.843999999999999</c:v>
                </c:pt>
                <c:pt idx="5">
                  <c:v>10.148</c:v>
                </c:pt>
                <c:pt idx="6">
                  <c:v>10.51</c:v>
                </c:pt>
                <c:pt idx="7">
                  <c:v>10.454000000000001</c:v>
                </c:pt>
                <c:pt idx="8">
                  <c:v>67.513999999999996</c:v>
                </c:pt>
                <c:pt idx="9">
                  <c:v>278.01799999999997</c:v>
                </c:pt>
                <c:pt idx="10">
                  <c:v>571.077</c:v>
                </c:pt>
                <c:pt idx="11">
                  <c:v>783.63099999999997</c:v>
                </c:pt>
                <c:pt idx="12">
                  <c:v>820.66899999999998</c:v>
                </c:pt>
                <c:pt idx="13">
                  <c:v>662.19200000000001</c:v>
                </c:pt>
                <c:pt idx="14">
                  <c:v>741.02</c:v>
                </c:pt>
                <c:pt idx="15">
                  <c:v>844.52800000000002</c:v>
                </c:pt>
                <c:pt idx="16">
                  <c:v>865.31200000000001</c:v>
                </c:pt>
                <c:pt idx="17">
                  <c:v>771.976</c:v>
                </c:pt>
                <c:pt idx="18">
                  <c:v>758.90599999999995</c:v>
                </c:pt>
                <c:pt idx="19">
                  <c:v>790.76099999999997</c:v>
                </c:pt>
                <c:pt idx="20">
                  <c:v>884.20600000000002</c:v>
                </c:pt>
                <c:pt idx="21">
                  <c:v>1017.7670000000001</c:v>
                </c:pt>
                <c:pt idx="22">
                  <c:v>1102.4459999999999</c:v>
                </c:pt>
                <c:pt idx="23">
                  <c:v>1099.8309999999999</c:v>
                </c:pt>
                <c:pt idx="24">
                  <c:v>1070.701</c:v>
                </c:pt>
                <c:pt idx="25">
                  <c:v>1183.7550000000001</c:v>
                </c:pt>
                <c:pt idx="26">
                  <c:v>1143.627</c:v>
                </c:pt>
                <c:pt idx="27">
                  <c:v>1076.4559999999999</c:v>
                </c:pt>
                <c:pt idx="28">
                  <c:v>1070.761</c:v>
                </c:pt>
                <c:pt idx="29">
                  <c:v>1058.7650000000001</c:v>
                </c:pt>
                <c:pt idx="30">
                  <c:v>1046.9380000000001</c:v>
                </c:pt>
                <c:pt idx="31">
                  <c:v>1044.1210000000001</c:v>
                </c:pt>
                <c:pt idx="32">
                  <c:v>1006.7430000000001</c:v>
                </c:pt>
                <c:pt idx="33">
                  <c:v>998.50800000000004</c:v>
                </c:pt>
                <c:pt idx="34">
                  <c:v>997.74199999999996</c:v>
                </c:pt>
                <c:pt idx="35">
                  <c:v>1035.0740000000001</c:v>
                </c:pt>
                <c:pt idx="36">
                  <c:v>1066.213</c:v>
                </c:pt>
                <c:pt idx="37">
                  <c:v>1219.2570000000001</c:v>
                </c:pt>
                <c:pt idx="38">
                  <c:v>1391.3579999999999</c:v>
                </c:pt>
                <c:pt idx="39">
                  <c:v>1484.1469999999999</c:v>
                </c:pt>
                <c:pt idx="40">
                  <c:v>1546.4860000000001</c:v>
                </c:pt>
                <c:pt idx="41">
                  <c:v>1622.346</c:v>
                </c:pt>
                <c:pt idx="42">
                  <c:v>1652.2080000000001</c:v>
                </c:pt>
                <c:pt idx="43">
                  <c:v>1621.06</c:v>
                </c:pt>
                <c:pt idx="44">
                  <c:v>1596.944</c:v>
                </c:pt>
                <c:pt idx="45">
                  <c:v>1592.4469999999999</c:v>
                </c:pt>
                <c:pt idx="46">
                  <c:v>1546.124</c:v>
                </c:pt>
                <c:pt idx="47">
                  <c:v>1550.0429999999999</c:v>
                </c:pt>
                <c:pt idx="48">
                  <c:v>1568.915</c:v>
                </c:pt>
                <c:pt idx="49">
                  <c:v>1609.7750000000001</c:v>
                </c:pt>
                <c:pt idx="50">
                  <c:v>1557.8589999999999</c:v>
                </c:pt>
                <c:pt idx="51">
                  <c:v>1537.808</c:v>
                </c:pt>
                <c:pt idx="52">
                  <c:v>1510.1189999999999</c:v>
                </c:pt>
                <c:pt idx="53">
                  <c:v>1507.596</c:v>
                </c:pt>
                <c:pt idx="54">
                  <c:v>1535.0519999999999</c:v>
                </c:pt>
                <c:pt idx="55">
                  <c:v>1532.9760000000001</c:v>
                </c:pt>
                <c:pt idx="56">
                  <c:v>1468.681</c:v>
                </c:pt>
                <c:pt idx="57">
                  <c:v>1476.73</c:v>
                </c:pt>
                <c:pt idx="58">
                  <c:v>1497.5060000000001</c:v>
                </c:pt>
                <c:pt idx="59">
                  <c:v>1517.425</c:v>
                </c:pt>
                <c:pt idx="60">
                  <c:v>1582.5239999999999</c:v>
                </c:pt>
                <c:pt idx="61">
                  <c:v>1680.086</c:v>
                </c:pt>
                <c:pt idx="62">
                  <c:v>1760.3589999999999</c:v>
                </c:pt>
                <c:pt idx="63">
                  <c:v>1832.952</c:v>
                </c:pt>
                <c:pt idx="64">
                  <c:v>1930.723</c:v>
                </c:pt>
                <c:pt idx="65">
                  <c:v>2010.604</c:v>
                </c:pt>
                <c:pt idx="66">
                  <c:v>2094.2249999999999</c:v>
                </c:pt>
                <c:pt idx="67">
                  <c:v>2199.1</c:v>
                </c:pt>
                <c:pt idx="68">
                  <c:v>2207.3850000000002</c:v>
                </c:pt>
                <c:pt idx="69">
                  <c:v>2301.8470000000002</c:v>
                </c:pt>
                <c:pt idx="70">
                  <c:v>2385.77</c:v>
                </c:pt>
                <c:pt idx="71">
                  <c:v>2409.5340000000001</c:v>
                </c:pt>
                <c:pt idx="72">
                  <c:v>2414.9650000000001</c:v>
                </c:pt>
                <c:pt idx="73">
                  <c:v>2509.0210000000002</c:v>
                </c:pt>
                <c:pt idx="74">
                  <c:v>2536.902</c:v>
                </c:pt>
                <c:pt idx="75">
                  <c:v>2572.3539999999998</c:v>
                </c:pt>
                <c:pt idx="76">
                  <c:v>2544.3040000000001</c:v>
                </c:pt>
                <c:pt idx="77">
                  <c:v>2578.9969999999998</c:v>
                </c:pt>
                <c:pt idx="78" formatCode="General">
                  <c:v>2611.1640000000002</c:v>
                </c:pt>
                <c:pt idx="79" formatCode="General">
                  <c:v>2691.52</c:v>
                </c:pt>
                <c:pt idx="80" formatCode="General">
                  <c:v>2669.4450000000002</c:v>
                </c:pt>
                <c:pt idx="81" formatCode="General">
                  <c:v>2621.89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Spreads!$F$1</c:f>
              <c:strCache>
                <c:ptCount val="1"/>
                <c:pt idx="0">
                  <c:v>Federal Reserve Assets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strRef>
              <c:f>Spreads!$A$2:$A$83</c:f>
              <c:strCache>
                <c:ptCount val="82"/>
                <c:pt idx="0">
                  <c:v>Jan
2008</c:v>
                </c:pt>
                <c:pt idx="1">
                  <c:v>Feb.</c:v>
                </c:pt>
                <c:pt idx="2">
                  <c:v>Mar.</c:v>
                </c:pt>
                <c:pt idx="3">
                  <c:v>Apr.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Aug.</c:v>
                </c:pt>
                <c:pt idx="8">
                  <c:v>Sep.</c:v>
                </c:pt>
                <c:pt idx="9">
                  <c:v>Oct.</c:v>
                </c:pt>
                <c:pt idx="10">
                  <c:v>Nov.</c:v>
                </c:pt>
                <c:pt idx="11">
                  <c:v>Dec</c:v>
                </c:pt>
                <c:pt idx="12">
                  <c:v>Jan
2009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
2010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
2011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
2012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
2013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
2014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</c:strCache>
            </c:strRef>
          </c:cat>
          <c:val>
            <c:numRef>
              <c:f>Spreads!$F$2:$F$83</c:f>
              <c:numCache>
                <c:formatCode>General</c:formatCode>
                <c:ptCount val="82"/>
                <c:pt idx="0" formatCode="#,##0.0">
                  <c:v>898.29180000000008</c:v>
                </c:pt>
                <c:pt idx="1">
                  <c:v>884.91075000000001</c:v>
                </c:pt>
                <c:pt idx="2">
                  <c:v>892.80050000000006</c:v>
                </c:pt>
                <c:pt idx="3">
                  <c:v>888.71400000000006</c:v>
                </c:pt>
                <c:pt idx="4">
                  <c:v>895.05200000000002</c:v>
                </c:pt>
                <c:pt idx="5">
                  <c:v>897.38900000000001</c:v>
                </c:pt>
                <c:pt idx="6">
                  <c:v>907.98580000000004</c:v>
                </c:pt>
                <c:pt idx="7">
                  <c:v>908.38</c:v>
                </c:pt>
                <c:pt idx="8">
                  <c:v>1011.53675</c:v>
                </c:pt>
                <c:pt idx="9">
                  <c:v>1729.7046</c:v>
                </c:pt>
                <c:pt idx="10">
                  <c:v>2147.1210000000001</c:v>
                </c:pt>
                <c:pt idx="11">
                  <c:v>2224.6959999999999</c:v>
                </c:pt>
                <c:pt idx="12" formatCode="#,##0.0">
                  <c:v>2035.789</c:v>
                </c:pt>
                <c:pt idx="13" formatCode="#,##0.0">
                  <c:v>1883.5225</c:v>
                </c:pt>
                <c:pt idx="14" formatCode="#,##0.0">
                  <c:v>1986.80575</c:v>
                </c:pt>
                <c:pt idx="15" formatCode="#,##0.0">
                  <c:v>2125.3946000000001</c:v>
                </c:pt>
                <c:pt idx="16" formatCode="#,##0.0">
                  <c:v>2136.50425</c:v>
                </c:pt>
                <c:pt idx="17" formatCode="#,##0.0">
                  <c:v>2059.0435000000002</c:v>
                </c:pt>
                <c:pt idx="18" formatCode="#,##0.0">
                  <c:v>2024.6918000000001</c:v>
                </c:pt>
                <c:pt idx="19" formatCode="#,##0.0">
                  <c:v>2038.2607499999999</c:v>
                </c:pt>
                <c:pt idx="20" formatCode="#,##0.0">
                  <c:v>2125.6970000000001</c:v>
                </c:pt>
                <c:pt idx="21" formatCode="#,##0.0">
                  <c:v>2177.0092500000001</c:v>
                </c:pt>
                <c:pt idx="22" formatCode="#,##0.0">
                  <c:v>2182.2629999999999</c:v>
                </c:pt>
                <c:pt idx="23" formatCode="#,##0.0">
                  <c:v>2222.7105999999999</c:v>
                </c:pt>
                <c:pt idx="24" formatCode="#,##0.0">
                  <c:v>2260.0097500000002</c:v>
                </c:pt>
                <c:pt idx="25" formatCode="#,##0.0">
                  <c:v>2270.97975</c:v>
                </c:pt>
                <c:pt idx="26" formatCode="#,##0.0">
                  <c:v>2301.625</c:v>
                </c:pt>
                <c:pt idx="27" formatCode="#,##0.0">
                  <c:v>2332.2127500000001</c:v>
                </c:pt>
                <c:pt idx="28" formatCode="#,##0.0">
                  <c:v>2340.3029999999999</c:v>
                </c:pt>
                <c:pt idx="29" formatCode="#,##0.0">
                  <c:v>2340.9785999999999</c:v>
                </c:pt>
                <c:pt idx="30" formatCode="#,##0.0">
                  <c:v>2336.076</c:v>
                </c:pt>
                <c:pt idx="31" formatCode="#,##0.0">
                  <c:v>2320.6512499999999</c:v>
                </c:pt>
                <c:pt idx="32" formatCode="#,##0.0">
                  <c:v>2305.3126000000002</c:v>
                </c:pt>
                <c:pt idx="33" formatCode="#,##0.0">
                  <c:v>2311.3139999999999</c:v>
                </c:pt>
                <c:pt idx="34" formatCode="#,##0.0">
                  <c:v>2317.4569999999999</c:v>
                </c:pt>
                <c:pt idx="35" formatCode="#,##0.0">
                  <c:v>2407.7350000000001</c:v>
                </c:pt>
                <c:pt idx="36" formatCode="#,##0.0">
                  <c:v>2419.42</c:v>
                </c:pt>
                <c:pt idx="37" formatCode="#,##0.0">
                  <c:v>2518.67</c:v>
                </c:pt>
                <c:pt idx="38" formatCode="#,##0.0">
                  <c:v>2597.3919999999998</c:v>
                </c:pt>
                <c:pt idx="39" formatCode="#,##0.0">
                  <c:v>2676.9845</c:v>
                </c:pt>
                <c:pt idx="40" formatCode="#,##0.0">
                  <c:v>2686.9430000000002</c:v>
                </c:pt>
                <c:pt idx="41" formatCode="#,##0.0">
                  <c:v>2834.0059999999999</c:v>
                </c:pt>
                <c:pt idx="42" formatCode="#,##0.0">
                  <c:v>2874.8440000000001</c:v>
                </c:pt>
                <c:pt idx="43" formatCode="#,##0.0">
                  <c:v>2866.0255999999999</c:v>
                </c:pt>
                <c:pt idx="44" formatCode="#,##0.0">
                  <c:v>2861.252</c:v>
                </c:pt>
                <c:pt idx="45" formatCode="#,##0.0">
                  <c:v>2863.4304999999999</c:v>
                </c:pt>
                <c:pt idx="46" formatCode="#,##0.0">
                  <c:v>2797.0610000000001</c:v>
                </c:pt>
                <c:pt idx="47" formatCode="#,##0.0">
                  <c:v>2920.31</c:v>
                </c:pt>
                <c:pt idx="48" formatCode="#,##0.0">
                  <c:v>2902.05</c:v>
                </c:pt>
                <c:pt idx="49" formatCode="#,##0.0">
                  <c:v>2914.6</c:v>
                </c:pt>
                <c:pt idx="50" formatCode="#,##0.0">
                  <c:v>2870.1</c:v>
                </c:pt>
                <c:pt idx="51" formatCode="#,##0.0">
                  <c:v>2871.1</c:v>
                </c:pt>
                <c:pt idx="52" formatCode="#,##0.0">
                  <c:v>2858.7190000000001</c:v>
                </c:pt>
                <c:pt idx="53" formatCode="#,##0.0">
                  <c:v>2866.1525000000001</c:v>
                </c:pt>
                <c:pt idx="54" formatCode="#,##0.0">
                  <c:v>2860.82825</c:v>
                </c:pt>
                <c:pt idx="55" formatCode="#,##0.0">
                  <c:v>2837.8303999999998</c:v>
                </c:pt>
                <c:pt idx="56" formatCode="#,##0.0">
                  <c:v>2819.7705000000001</c:v>
                </c:pt>
                <c:pt idx="57" formatCode="#,##0.0">
                  <c:v>2828</c:v>
                </c:pt>
                <c:pt idx="58" formatCode="#,##0.0">
                  <c:v>2869.5</c:v>
                </c:pt>
                <c:pt idx="59" formatCode="#,##0.0">
                  <c:v>2908.9</c:v>
                </c:pt>
                <c:pt idx="60" formatCode="#,##0.0">
                  <c:v>2966</c:v>
                </c:pt>
                <c:pt idx="61" formatCode="#,##0.0">
                  <c:v>3068.7</c:v>
                </c:pt>
                <c:pt idx="62" formatCode="#,##0.0">
                  <c:v>3170.8</c:v>
                </c:pt>
                <c:pt idx="63" formatCode="#,##0.0">
                  <c:v>3264.2</c:v>
                </c:pt>
                <c:pt idx="64" formatCode="#,##0.0">
                  <c:v>3355.9838</c:v>
                </c:pt>
                <c:pt idx="65" formatCode="#,##0.0">
                  <c:v>3440.0567500000002</c:v>
                </c:pt>
                <c:pt idx="66" formatCode="#,##0.0">
                  <c:v>3536.2138</c:v>
                </c:pt>
                <c:pt idx="67" formatCode="#,##0.0">
                  <c:v>3615.8409999999999</c:v>
                </c:pt>
                <c:pt idx="68" formatCode="#,##0.0">
                  <c:v>3693.107</c:v>
                </c:pt>
                <c:pt idx="69" formatCode="#,##0.0">
                  <c:v>3800.4160000000002</c:v>
                </c:pt>
                <c:pt idx="70" formatCode="#,##0.0">
                  <c:v>3897.886</c:v>
                </c:pt>
                <c:pt idx="71" formatCode="#,##0.0">
                  <c:v>3991.8049999999998</c:v>
                </c:pt>
                <c:pt idx="72" formatCode="#,##0.0">
                  <c:v>4064.681</c:v>
                </c:pt>
                <c:pt idx="73">
                  <c:v>4134.4887500000004</c:v>
                </c:pt>
                <c:pt idx="74">
                  <c:v>4200.5437499999998</c:v>
                </c:pt>
                <c:pt idx="75">
                  <c:v>4271.3967999999995</c:v>
                </c:pt>
                <c:pt idx="76">
                  <c:v>4322.5015000000003</c:v>
                </c:pt>
                <c:pt idx="77">
                  <c:v>4352.0839999999998</c:v>
                </c:pt>
                <c:pt idx="78">
                  <c:v>4395.2030000000004</c:v>
                </c:pt>
                <c:pt idx="79">
                  <c:v>4417.174</c:v>
                </c:pt>
                <c:pt idx="80">
                  <c:v>4436.4080000000004</c:v>
                </c:pt>
                <c:pt idx="81">
                  <c:v>4469.6790000000001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Spreads!$G$1</c:f>
              <c:strCache>
                <c:ptCount val="1"/>
                <c:pt idx="0">
                  <c:v>Money Supply (M1)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Spreads!$A$2:$A$83</c:f>
              <c:strCache>
                <c:ptCount val="82"/>
                <c:pt idx="0">
                  <c:v>Jan
2008</c:v>
                </c:pt>
                <c:pt idx="1">
                  <c:v>Feb.</c:v>
                </c:pt>
                <c:pt idx="2">
                  <c:v>Mar.</c:v>
                </c:pt>
                <c:pt idx="3">
                  <c:v>Apr.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Aug.</c:v>
                </c:pt>
                <c:pt idx="8">
                  <c:v>Sep.</c:v>
                </c:pt>
                <c:pt idx="9">
                  <c:v>Oct.</c:v>
                </c:pt>
                <c:pt idx="10">
                  <c:v>Nov.</c:v>
                </c:pt>
                <c:pt idx="11">
                  <c:v>Dec</c:v>
                </c:pt>
                <c:pt idx="12">
                  <c:v>Jan
2009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
2010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
2011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
2012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
2013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
2014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</c:strCache>
            </c:strRef>
          </c:cat>
          <c:val>
            <c:numRef>
              <c:f>Spreads!$G$2:$G$83</c:f>
              <c:numCache>
                <c:formatCode>#,##0.0</c:formatCode>
                <c:ptCount val="82"/>
                <c:pt idx="0">
                  <c:v>1380.1</c:v>
                </c:pt>
                <c:pt idx="1">
                  <c:v>1381</c:v>
                </c:pt>
                <c:pt idx="2">
                  <c:v>1386.7</c:v>
                </c:pt>
                <c:pt idx="3">
                  <c:v>1389.9</c:v>
                </c:pt>
                <c:pt idx="4">
                  <c:v>1389.6</c:v>
                </c:pt>
                <c:pt idx="5">
                  <c:v>1399</c:v>
                </c:pt>
                <c:pt idx="6">
                  <c:v>1419.9</c:v>
                </c:pt>
                <c:pt idx="7">
                  <c:v>1402.4</c:v>
                </c:pt>
                <c:pt idx="8">
                  <c:v>1461</c:v>
                </c:pt>
                <c:pt idx="9">
                  <c:v>1472.9</c:v>
                </c:pt>
                <c:pt idx="10">
                  <c:v>1512.2</c:v>
                </c:pt>
                <c:pt idx="11">
                  <c:v>1602.8</c:v>
                </c:pt>
                <c:pt idx="12">
                  <c:v>1587.3</c:v>
                </c:pt>
                <c:pt idx="13">
                  <c:v>1569</c:v>
                </c:pt>
                <c:pt idx="14">
                  <c:v>1577.5</c:v>
                </c:pt>
                <c:pt idx="15">
                  <c:v>1609.8</c:v>
                </c:pt>
                <c:pt idx="16">
                  <c:v>1610.8</c:v>
                </c:pt>
                <c:pt idx="17">
                  <c:v>1651.8</c:v>
                </c:pt>
                <c:pt idx="18">
                  <c:v>1661.5</c:v>
                </c:pt>
                <c:pt idx="19">
                  <c:v>1655.3</c:v>
                </c:pt>
                <c:pt idx="20">
                  <c:v>1665.8</c:v>
                </c:pt>
                <c:pt idx="21">
                  <c:v>1679.8</c:v>
                </c:pt>
                <c:pt idx="22">
                  <c:v>1679.9</c:v>
                </c:pt>
                <c:pt idx="23">
                  <c:v>1693.5</c:v>
                </c:pt>
                <c:pt idx="24">
                  <c:v>1681</c:v>
                </c:pt>
                <c:pt idx="25">
                  <c:v>1703.3</c:v>
                </c:pt>
                <c:pt idx="26">
                  <c:v>1712</c:v>
                </c:pt>
                <c:pt idx="27">
                  <c:v>1701.6</c:v>
                </c:pt>
                <c:pt idx="28">
                  <c:v>1705.8</c:v>
                </c:pt>
                <c:pt idx="29">
                  <c:v>1722.3</c:v>
                </c:pt>
                <c:pt idx="30">
                  <c:v>1724.5</c:v>
                </c:pt>
                <c:pt idx="31">
                  <c:v>1743.5</c:v>
                </c:pt>
                <c:pt idx="32">
                  <c:v>1762</c:v>
                </c:pt>
                <c:pt idx="33">
                  <c:v>1776.8</c:v>
                </c:pt>
                <c:pt idx="34">
                  <c:v>1822.4</c:v>
                </c:pt>
                <c:pt idx="35">
                  <c:v>1840.2</c:v>
                </c:pt>
                <c:pt idx="36">
                  <c:v>1868.3</c:v>
                </c:pt>
                <c:pt idx="37">
                  <c:v>1878.8</c:v>
                </c:pt>
                <c:pt idx="38">
                  <c:v>1891</c:v>
                </c:pt>
                <c:pt idx="39">
                  <c:v>1903.7</c:v>
                </c:pt>
                <c:pt idx="40">
                  <c:v>1940.6</c:v>
                </c:pt>
                <c:pt idx="41">
                  <c:v>1952.4</c:v>
                </c:pt>
                <c:pt idx="42">
                  <c:v>1998.8</c:v>
                </c:pt>
                <c:pt idx="43">
                  <c:v>2112.5</c:v>
                </c:pt>
                <c:pt idx="44">
                  <c:v>2123.6</c:v>
                </c:pt>
                <c:pt idx="45">
                  <c:v>2142.1999999999998</c:v>
                </c:pt>
                <c:pt idx="46">
                  <c:v>2159.9</c:v>
                </c:pt>
                <c:pt idx="47">
                  <c:v>2160.9</c:v>
                </c:pt>
                <c:pt idx="48">
                  <c:v>2201.9</c:v>
                </c:pt>
                <c:pt idx="49">
                  <c:v>2216.8000000000002</c:v>
                </c:pt>
                <c:pt idx="50">
                  <c:v>2223.5</c:v>
                </c:pt>
                <c:pt idx="51">
                  <c:v>2252.6</c:v>
                </c:pt>
                <c:pt idx="52">
                  <c:v>2262.6</c:v>
                </c:pt>
                <c:pt idx="53">
                  <c:v>2267.4</c:v>
                </c:pt>
                <c:pt idx="54">
                  <c:v>2312.6</c:v>
                </c:pt>
                <c:pt idx="55">
                  <c:v>2340</c:v>
                </c:pt>
                <c:pt idx="56">
                  <c:v>2374.3000000000002</c:v>
                </c:pt>
                <c:pt idx="57">
                  <c:v>2420.9</c:v>
                </c:pt>
                <c:pt idx="58">
                  <c:v>2406.5</c:v>
                </c:pt>
                <c:pt idx="59">
                  <c:v>2445.6</c:v>
                </c:pt>
                <c:pt idx="60">
                  <c:v>2464.6</c:v>
                </c:pt>
                <c:pt idx="61">
                  <c:v>2473.6</c:v>
                </c:pt>
                <c:pt idx="62">
                  <c:v>2476.3000000000002</c:v>
                </c:pt>
                <c:pt idx="63">
                  <c:v>2517.6999999999998</c:v>
                </c:pt>
                <c:pt idx="64">
                  <c:v>2525.6999999999998</c:v>
                </c:pt>
                <c:pt idx="65">
                  <c:v>2529.1</c:v>
                </c:pt>
                <c:pt idx="66">
                  <c:v>2556</c:v>
                </c:pt>
                <c:pt idx="67">
                  <c:v>2554.1</c:v>
                </c:pt>
                <c:pt idx="68" formatCode="#,##0.00">
                  <c:v>2578.5</c:v>
                </c:pt>
                <c:pt idx="69" formatCode="#,##0.00">
                  <c:v>2617.1</c:v>
                </c:pt>
                <c:pt idx="70">
                  <c:v>2601.9</c:v>
                </c:pt>
                <c:pt idx="71">
                  <c:v>2642.1</c:v>
                </c:pt>
                <c:pt idx="72">
                  <c:v>2678.5</c:v>
                </c:pt>
                <c:pt idx="73" formatCode="General">
                  <c:v>2724.2</c:v>
                </c:pt>
                <c:pt idx="74">
                  <c:v>2749.1</c:v>
                </c:pt>
                <c:pt idx="75" formatCode="General">
                  <c:v>2781.1</c:v>
                </c:pt>
                <c:pt idx="76">
                  <c:v>2789.9</c:v>
                </c:pt>
                <c:pt idx="77" formatCode="General">
                  <c:v>2829.1</c:v>
                </c:pt>
                <c:pt idx="78" formatCode="General">
                  <c:v>2853.7</c:v>
                </c:pt>
                <c:pt idx="79" formatCode="General">
                  <c:v>2806</c:v>
                </c:pt>
                <c:pt idx="80" formatCode="General">
                  <c:v>2855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291840"/>
        <c:axId val="112293376"/>
      </c:lineChart>
      <c:catAx>
        <c:axId val="112291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43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293376"/>
        <c:crosses val="autoZero"/>
        <c:auto val="1"/>
        <c:lblAlgn val="ctr"/>
        <c:lblOffset val="100"/>
        <c:tickLblSkip val="3"/>
        <c:tickMarkSkip val="3"/>
        <c:noMultiLvlLbl val="0"/>
      </c:catAx>
      <c:valAx>
        <c:axId val="112293376"/>
        <c:scaling>
          <c:orientation val="minMax"/>
          <c:max val="4500"/>
          <c:min val="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97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Billions $</a:t>
                </a:r>
              </a:p>
            </c:rich>
          </c:tx>
          <c:layout>
            <c:manualLayout>
              <c:xMode val="edge"/>
              <c:yMode val="edge"/>
              <c:x val="0"/>
              <c:y val="3.9019495502185396E-3"/>
            </c:manualLayout>
          </c:layout>
          <c:overlay val="0"/>
          <c:spPr>
            <a:noFill/>
            <a:ln w="275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43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291840"/>
        <c:crosses val="autoZero"/>
        <c:crossBetween val="between"/>
        <c:majorUnit val="500"/>
      </c:valAx>
      <c:spPr>
        <a:solidFill>
          <a:srgbClr val="FFFFFF"/>
        </a:solidFill>
        <a:ln w="13758">
          <a:solidFill>
            <a:srgbClr val="FFFFFF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0853291234635302"/>
          <c:y val="0.93248993875763209"/>
          <c:w val="0.82803968192094757"/>
          <c:h val="5.3544181977252796E-2"/>
        </c:manualLayout>
      </c:layout>
      <c:overlay val="0"/>
      <c:spPr>
        <a:solidFill>
          <a:srgbClr val="FFFFFF"/>
        </a:solidFill>
        <a:ln w="275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5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000" dirty="0"/>
              <a:t>SAAR, Bil. Chn. 2000$</a:t>
            </a:r>
          </a:p>
        </c:rich>
      </c:tx>
      <c:layout>
        <c:manualLayout>
          <c:xMode val="edge"/>
          <c:yMode val="edge"/>
          <c:x val="2.2148436264744008E-3"/>
          <c:y val="0"/>
        </c:manualLayout>
      </c:layout>
      <c:overlay val="0"/>
      <c:spPr>
        <a:noFill/>
        <a:ln w="17277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5304540420819535E-2"/>
          <c:y val="0.13736263736263701"/>
          <c:w val="0.91472868217060865"/>
          <c:h val="0.74175824175824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Exports</c:v>
                </c:pt>
              </c:strCache>
            </c:strRef>
          </c:tx>
          <c:spPr>
            <a:solidFill>
              <a:srgbClr val="0000FF"/>
            </a:solidFill>
            <a:ln w="8628">
              <a:solidFill>
                <a:schemeClr val="tx1"/>
              </a:solidFill>
              <a:prstDash val="solid"/>
            </a:ln>
          </c:spPr>
          <c:invertIfNegative val="0"/>
          <c:dPt>
            <c:idx val="13"/>
            <c:invertIfNegative val="0"/>
            <c:bubble3D val="0"/>
            <c:spPr>
              <a:solidFill>
                <a:srgbClr val="0000FF"/>
              </a:solidFill>
              <a:ln w="8628">
                <a:solidFill>
                  <a:schemeClr val="tx1"/>
                </a:solidFill>
                <a:prstDash val="solid"/>
              </a:ln>
            </c:spPr>
          </c:dPt>
          <c:dPt>
            <c:idx val="14"/>
            <c:invertIfNegative val="0"/>
            <c:bubble3D val="0"/>
            <c:spPr>
              <a:solidFill>
                <a:srgbClr val="0000FF"/>
              </a:solidFill>
              <a:ln w="8628">
                <a:solidFill>
                  <a:schemeClr val="tx1"/>
                </a:solidFill>
                <a:prstDash val="solid"/>
              </a:ln>
            </c:spPr>
          </c:dPt>
          <c:dPt>
            <c:idx val="15"/>
            <c:invertIfNegative val="0"/>
            <c:bubble3D val="0"/>
            <c:spPr>
              <a:solidFill>
                <a:srgbClr val="0000FF"/>
              </a:solidFill>
              <a:ln w="8628">
                <a:solidFill>
                  <a:schemeClr val="tx1"/>
                </a:solidFill>
                <a:prstDash val="solid"/>
              </a:ln>
            </c:spPr>
          </c:dPt>
          <c:dPt>
            <c:idx val="16"/>
            <c:invertIfNegative val="0"/>
            <c:bubble3D val="0"/>
            <c:spPr>
              <a:solidFill>
                <a:srgbClr val="0000FF"/>
              </a:solidFill>
              <a:ln w="8628">
                <a:solidFill>
                  <a:schemeClr val="tx1"/>
                </a:solidFill>
                <a:prstDash val="solid"/>
              </a:ln>
            </c:spPr>
          </c:dPt>
          <c:dPt>
            <c:idx val="17"/>
            <c:invertIfNegative val="0"/>
            <c:bubble3D val="0"/>
            <c:spPr>
              <a:solidFill>
                <a:srgbClr val="0000FF"/>
              </a:solidFill>
              <a:ln w="8628">
                <a:solidFill>
                  <a:schemeClr val="tx1"/>
                </a:solidFill>
                <a:prstDash val="solid"/>
              </a:ln>
            </c:spPr>
          </c:dPt>
          <c:dPt>
            <c:idx val="18"/>
            <c:invertIfNegative val="0"/>
            <c:bubble3D val="0"/>
            <c:spPr>
              <a:solidFill>
                <a:srgbClr val="0000FF"/>
              </a:solidFill>
              <a:ln w="8628">
                <a:solidFill>
                  <a:schemeClr val="tx1"/>
                </a:solidFill>
                <a:prstDash val="solid"/>
              </a:ln>
            </c:spPr>
          </c:dPt>
          <c:dPt>
            <c:idx val="19"/>
            <c:invertIfNegative val="0"/>
            <c:bubble3D val="0"/>
            <c:spPr>
              <a:solidFill>
                <a:srgbClr val="0000FF"/>
              </a:solidFill>
              <a:ln w="8628">
                <a:solidFill>
                  <a:schemeClr val="tx1"/>
                </a:solidFill>
                <a:prstDash val="solid"/>
              </a:ln>
            </c:spPr>
          </c:dPt>
          <c:dPt>
            <c:idx val="20"/>
            <c:invertIfNegative val="0"/>
            <c:bubble3D val="0"/>
            <c:spPr>
              <a:solidFill>
                <a:srgbClr val="0000FF"/>
              </a:solidFill>
              <a:ln w="8628">
                <a:solidFill>
                  <a:schemeClr val="tx1"/>
                </a:solidFill>
                <a:prstDash val="solid"/>
              </a:ln>
            </c:spPr>
          </c:dPt>
          <c:dPt>
            <c:idx val="21"/>
            <c:invertIfNegative val="0"/>
            <c:bubble3D val="0"/>
            <c:spPr>
              <a:solidFill>
                <a:srgbClr val="0000FF"/>
              </a:solidFill>
              <a:ln w="8628">
                <a:solidFill>
                  <a:schemeClr val="tx1"/>
                </a:solidFill>
                <a:prstDash val="solid"/>
              </a:ln>
            </c:spPr>
          </c:dPt>
          <c:dPt>
            <c:idx val="22"/>
            <c:invertIfNegative val="0"/>
            <c:bubble3D val="0"/>
            <c:spPr>
              <a:solidFill>
                <a:srgbClr val="0000FF"/>
              </a:solidFill>
              <a:ln w="8628">
                <a:solidFill>
                  <a:schemeClr val="tx1"/>
                </a:solidFill>
                <a:prstDash val="solid"/>
              </a:ln>
            </c:spPr>
          </c:dPt>
          <c:dPt>
            <c:idx val="23"/>
            <c:invertIfNegative val="0"/>
            <c:bubble3D val="0"/>
            <c:spPr>
              <a:solidFill>
                <a:srgbClr val="0000FF"/>
              </a:solidFill>
              <a:ln w="8628">
                <a:solidFill>
                  <a:schemeClr val="tx1"/>
                </a:solidFill>
                <a:prstDash val="solid"/>
              </a:ln>
            </c:spPr>
          </c:dPt>
          <c:dPt>
            <c:idx val="24"/>
            <c:invertIfNegative val="0"/>
            <c:bubble3D val="0"/>
            <c:spPr>
              <a:solidFill>
                <a:srgbClr val="0000FF"/>
              </a:solidFill>
              <a:ln w="8628">
                <a:solidFill>
                  <a:schemeClr val="tx1"/>
                </a:solidFill>
                <a:prstDash val="solid"/>
              </a:ln>
            </c:spPr>
          </c:dPt>
          <c:dPt>
            <c:idx val="25"/>
            <c:invertIfNegative val="0"/>
            <c:bubble3D val="0"/>
            <c:spPr>
              <a:solidFill>
                <a:srgbClr val="0000FF"/>
              </a:solidFill>
              <a:ln w="8628">
                <a:solidFill>
                  <a:schemeClr val="tx1"/>
                </a:solidFill>
                <a:prstDash val="solid"/>
              </a:ln>
            </c:spPr>
          </c:dPt>
          <c:dPt>
            <c:idx val="26"/>
            <c:invertIfNegative val="0"/>
            <c:bubble3D val="0"/>
            <c:spPr>
              <a:solidFill>
                <a:srgbClr val="0000FF"/>
              </a:solidFill>
              <a:ln w="8628">
                <a:solidFill>
                  <a:schemeClr val="tx1"/>
                </a:solidFill>
                <a:prstDash val="solid"/>
              </a:ln>
            </c:spPr>
          </c:dPt>
          <c:dPt>
            <c:idx val="27"/>
            <c:invertIfNegative val="0"/>
            <c:bubble3D val="0"/>
            <c:spPr>
              <a:solidFill>
                <a:srgbClr val="0000FF"/>
              </a:solidFill>
              <a:ln w="8628">
                <a:solidFill>
                  <a:schemeClr val="tx1"/>
                </a:solidFill>
                <a:prstDash val="solid"/>
              </a:ln>
            </c:spPr>
          </c:dPt>
          <c:dPt>
            <c:idx val="28"/>
            <c:invertIfNegative val="0"/>
            <c:bubble3D val="0"/>
            <c:spPr>
              <a:solidFill>
                <a:srgbClr val="0000FF"/>
              </a:solidFill>
              <a:ln w="8628">
                <a:solidFill>
                  <a:schemeClr val="tx1"/>
                </a:solidFill>
                <a:prstDash val="solid"/>
              </a:ln>
            </c:spPr>
          </c:dPt>
          <c:dPt>
            <c:idx val="29"/>
            <c:invertIfNegative val="0"/>
            <c:bubble3D val="0"/>
            <c:spPr>
              <a:solidFill>
                <a:srgbClr val="0000FF"/>
              </a:solidFill>
              <a:ln w="8628">
                <a:solidFill>
                  <a:schemeClr val="tx1"/>
                </a:solidFill>
                <a:prstDash val="solid"/>
              </a:ln>
            </c:spPr>
          </c:dPt>
          <c:dPt>
            <c:idx val="30"/>
            <c:invertIfNegative val="0"/>
            <c:bubble3D val="0"/>
            <c:spPr>
              <a:solidFill>
                <a:srgbClr val="0000FF"/>
              </a:solidFill>
              <a:ln w="8628">
                <a:solidFill>
                  <a:schemeClr val="tx1"/>
                </a:solidFill>
                <a:prstDash val="solid"/>
              </a:ln>
            </c:spPr>
          </c:dPt>
          <c:dPt>
            <c:idx val="31"/>
            <c:invertIfNegative val="0"/>
            <c:bubble3D val="0"/>
            <c:spPr>
              <a:solidFill>
                <a:srgbClr val="0000FF"/>
              </a:solidFill>
              <a:ln w="8628">
                <a:solidFill>
                  <a:schemeClr val="tx1"/>
                </a:solidFill>
                <a:prstDash val="solid"/>
              </a:ln>
            </c:spPr>
          </c:dPt>
          <c:dPt>
            <c:idx val="32"/>
            <c:invertIfNegative val="0"/>
            <c:bubble3D val="0"/>
            <c:spPr>
              <a:solidFill>
                <a:srgbClr val="0000FF"/>
              </a:solidFill>
              <a:ln w="8628">
                <a:solidFill>
                  <a:schemeClr val="tx1"/>
                </a:solidFill>
                <a:prstDash val="solid"/>
              </a:ln>
            </c:spPr>
          </c:dPt>
          <c:dPt>
            <c:idx val="33"/>
            <c:invertIfNegative val="0"/>
            <c:bubble3D val="0"/>
            <c:spPr>
              <a:solidFill>
                <a:srgbClr val="0000FF"/>
              </a:solidFill>
              <a:ln w="8628">
                <a:solidFill>
                  <a:schemeClr val="tx1"/>
                </a:solidFill>
                <a:prstDash val="solid"/>
              </a:ln>
            </c:spPr>
          </c:dPt>
          <c:dPt>
            <c:idx val="34"/>
            <c:invertIfNegative val="0"/>
            <c:bubble3D val="0"/>
            <c:spPr>
              <a:solidFill>
                <a:srgbClr val="0000FF"/>
              </a:solidFill>
              <a:ln w="8628">
                <a:solidFill>
                  <a:schemeClr val="tx1"/>
                </a:solidFill>
                <a:prstDash val="solid"/>
              </a:ln>
            </c:spPr>
          </c:dPt>
          <c:dPt>
            <c:idx val="35"/>
            <c:invertIfNegative val="0"/>
            <c:bubble3D val="0"/>
            <c:spPr>
              <a:solidFill>
                <a:srgbClr val="FF0000"/>
              </a:solidFill>
              <a:ln w="8628">
                <a:solidFill>
                  <a:schemeClr val="tx1"/>
                </a:solidFill>
                <a:prstDash val="solid"/>
              </a:ln>
            </c:spPr>
          </c:dPt>
          <c:cat>
            <c:numRef>
              <c:f>Sheet1!$A$42:$A$77</c:f>
              <c:numCache>
                <c:formatCode>0</c:formatCode>
                <c:ptCount val="36"/>
                <c:pt idx="0">
                  <c:v>2006</c:v>
                </c:pt>
                <c:pt idx="1">
                  <c:v>2006</c:v>
                </c:pt>
                <c:pt idx="2">
                  <c:v>2006</c:v>
                </c:pt>
                <c:pt idx="3">
                  <c:v>2006</c:v>
                </c:pt>
                <c:pt idx="4">
                  <c:v>2007</c:v>
                </c:pt>
                <c:pt idx="5">
                  <c:v>2007</c:v>
                </c:pt>
                <c:pt idx="6">
                  <c:v>2007</c:v>
                </c:pt>
                <c:pt idx="7">
                  <c:v>2007</c:v>
                </c:pt>
                <c:pt idx="8">
                  <c:v>2008</c:v>
                </c:pt>
                <c:pt idx="9">
                  <c:v>2008</c:v>
                </c:pt>
                <c:pt idx="10">
                  <c:v>2008</c:v>
                </c:pt>
                <c:pt idx="11">
                  <c:v>2008</c:v>
                </c:pt>
                <c:pt idx="12">
                  <c:v>2009</c:v>
                </c:pt>
                <c:pt idx="13">
                  <c:v>2009</c:v>
                </c:pt>
                <c:pt idx="14">
                  <c:v>2009</c:v>
                </c:pt>
                <c:pt idx="15">
                  <c:v>2009</c:v>
                </c:pt>
                <c:pt idx="16">
                  <c:v>2010</c:v>
                </c:pt>
                <c:pt idx="17">
                  <c:v>2010</c:v>
                </c:pt>
                <c:pt idx="18">
                  <c:v>2010</c:v>
                </c:pt>
                <c:pt idx="19">
                  <c:v>2010</c:v>
                </c:pt>
                <c:pt idx="20">
                  <c:v>2011</c:v>
                </c:pt>
                <c:pt idx="21">
                  <c:v>2011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2012</c:v>
                </c:pt>
                <c:pt idx="27">
                  <c:v>2012</c:v>
                </c:pt>
                <c:pt idx="28">
                  <c:v>2013</c:v>
                </c:pt>
                <c:pt idx="29">
                  <c:v>2013</c:v>
                </c:pt>
                <c:pt idx="30">
                  <c:v>2013</c:v>
                </c:pt>
                <c:pt idx="31">
                  <c:v>2013</c:v>
                </c:pt>
                <c:pt idx="32">
                  <c:v>2014</c:v>
                </c:pt>
                <c:pt idx="33">
                  <c:v>2014</c:v>
                </c:pt>
                <c:pt idx="34">
                  <c:v>2014</c:v>
                </c:pt>
                <c:pt idx="35">
                  <c:v>2014</c:v>
                </c:pt>
              </c:numCache>
            </c:numRef>
          </c:cat>
          <c:val>
            <c:numRef>
              <c:f>Sheet1!$B$42:$B$77</c:f>
              <c:numCache>
                <c:formatCode>0.0</c:formatCode>
                <c:ptCount val="36"/>
                <c:pt idx="0">
                  <c:v>-799</c:v>
                </c:pt>
                <c:pt idx="1">
                  <c:v>-799.1</c:v>
                </c:pt>
                <c:pt idx="2">
                  <c:v>-819.7</c:v>
                </c:pt>
                <c:pt idx="3">
                  <c:v>-759.3</c:v>
                </c:pt>
                <c:pt idx="4">
                  <c:v>-771</c:v>
                </c:pt>
                <c:pt idx="5">
                  <c:v>-753.7</c:v>
                </c:pt>
                <c:pt idx="6">
                  <c:v>-703.2</c:v>
                </c:pt>
                <c:pt idx="7">
                  <c:v>-622.6</c:v>
                </c:pt>
                <c:pt idx="8">
                  <c:v>-623.70000000000005</c:v>
                </c:pt>
                <c:pt idx="9">
                  <c:v>-550.4</c:v>
                </c:pt>
                <c:pt idx="10" formatCode="General">
                  <c:v>-526.9</c:v>
                </c:pt>
                <c:pt idx="11" formatCode="General">
                  <c:v>-530.29999999999995</c:v>
                </c:pt>
                <c:pt idx="12" formatCode="General">
                  <c:v>-451.3</c:v>
                </c:pt>
                <c:pt idx="13">
                  <c:v>-366.3</c:v>
                </c:pt>
                <c:pt idx="14">
                  <c:v>-383.6</c:v>
                </c:pt>
                <c:pt idx="15">
                  <c:v>-380.4</c:v>
                </c:pt>
                <c:pt idx="16" formatCode="General">
                  <c:v>-408.8</c:v>
                </c:pt>
                <c:pt idx="17" formatCode="General">
                  <c:v>-469.7</c:v>
                </c:pt>
                <c:pt idx="18" formatCode="General">
                  <c:v>-498.4</c:v>
                </c:pt>
                <c:pt idx="19" formatCode="General">
                  <c:v>-458.1</c:v>
                </c:pt>
                <c:pt idx="20" formatCode="General">
                  <c:v>-466.2</c:v>
                </c:pt>
                <c:pt idx="21" formatCode="General">
                  <c:v>-455.2</c:v>
                </c:pt>
                <c:pt idx="22">
                  <c:v>-454.3</c:v>
                </c:pt>
                <c:pt idx="23">
                  <c:v>-461.7</c:v>
                </c:pt>
                <c:pt idx="24" formatCode="General">
                  <c:v>-465.7</c:v>
                </c:pt>
                <c:pt idx="25">
                  <c:v>-466.7</c:v>
                </c:pt>
                <c:pt idx="26">
                  <c:v>-453</c:v>
                </c:pt>
                <c:pt idx="27">
                  <c:v>-424.5</c:v>
                </c:pt>
                <c:pt idx="28">
                  <c:v>-427.2</c:v>
                </c:pt>
                <c:pt idx="29" formatCode="General">
                  <c:v>-446</c:v>
                </c:pt>
                <c:pt idx="30" formatCode="General">
                  <c:v>-424.6</c:v>
                </c:pt>
                <c:pt idx="31" formatCode="General">
                  <c:v>-384</c:v>
                </c:pt>
                <c:pt idx="32">
                  <c:v>-447.2</c:v>
                </c:pt>
                <c:pt idx="33">
                  <c:v>-460.4</c:v>
                </c:pt>
                <c:pt idx="34" formatCode="General">
                  <c:v>-431</c:v>
                </c:pt>
                <c:pt idx="35" formatCode="#,##0.0">
                  <c:v>-428.9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1883392"/>
        <c:axId val="111884928"/>
      </c:barChart>
      <c:catAx>
        <c:axId val="11188339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low"/>
        <c:spPr>
          <a:ln w="2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Arial"/>
                <a:cs typeface="Arial"/>
              </a:defRPr>
            </a:pPr>
            <a:endParaRPr lang="en-US"/>
          </a:p>
        </c:txPr>
        <c:crossAx val="111884928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111884928"/>
        <c:scaling>
          <c:orientation val="minMax"/>
          <c:max val="0"/>
          <c:min val="-90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2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Arial"/>
                <a:cs typeface="Arial"/>
              </a:defRPr>
            </a:pPr>
            <a:endParaRPr lang="en-US"/>
          </a:p>
        </c:txPr>
        <c:crossAx val="111883392"/>
        <c:crosses val="autoZero"/>
        <c:crossBetween val="between"/>
      </c:valAx>
      <c:spPr>
        <a:solidFill>
          <a:srgbClr val="FFFFFF"/>
        </a:solidFill>
        <a:ln w="17277">
          <a:noFill/>
        </a:ln>
      </c:spPr>
    </c:plotArea>
    <c:plotVisOnly val="0"/>
    <c:dispBlanksAs val="gap"/>
    <c:showDLblsOverMax val="0"/>
  </c:chart>
  <c:spPr>
    <a:noFill/>
    <a:ln>
      <a:noFill/>
    </a:ln>
  </c:spPr>
  <c:txPr>
    <a:bodyPr/>
    <a:lstStyle/>
    <a:p>
      <a:pPr>
        <a:defRPr sz="55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9734219269103124E-2"/>
          <c:y val="0.14139255309599028"/>
          <c:w val="0.87043189368774165"/>
          <c:h val="0.70203038132211504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C0C0C0"/>
            </a:solidFill>
            <a:ln w="11603">
              <a:noFill/>
            </a:ln>
          </c:spPr>
          <c:invertIfNegative val="0"/>
          <c:cat>
            <c:numRef>
              <c:f>Sheet1!$B$122:$B$386</c:f>
              <c:numCache>
                <c:formatCode>General</c:formatCode>
                <c:ptCount val="265"/>
                <c:pt idx="0">
                  <c:v>1991</c:v>
                </c:pt>
                <c:pt idx="1">
                  <c:v>1991</c:v>
                </c:pt>
                <c:pt idx="2">
                  <c:v>1991</c:v>
                </c:pt>
                <c:pt idx="3">
                  <c:v>1991</c:v>
                </c:pt>
                <c:pt idx="4">
                  <c:v>1991</c:v>
                </c:pt>
                <c:pt idx="5">
                  <c:v>1991</c:v>
                </c:pt>
                <c:pt idx="6">
                  <c:v>1991</c:v>
                </c:pt>
                <c:pt idx="7">
                  <c:v>1991</c:v>
                </c:pt>
                <c:pt idx="8">
                  <c:v>1991</c:v>
                </c:pt>
                <c:pt idx="9">
                  <c:v>1991</c:v>
                </c:pt>
                <c:pt idx="10">
                  <c:v>1991</c:v>
                </c:pt>
                <c:pt idx="11">
                  <c:v>1991</c:v>
                </c:pt>
                <c:pt idx="12">
                  <c:v>1992</c:v>
                </c:pt>
                <c:pt idx="13">
                  <c:v>1992</c:v>
                </c:pt>
                <c:pt idx="14">
                  <c:v>1992</c:v>
                </c:pt>
                <c:pt idx="15">
                  <c:v>1992</c:v>
                </c:pt>
                <c:pt idx="16">
                  <c:v>1992</c:v>
                </c:pt>
                <c:pt idx="17">
                  <c:v>1992</c:v>
                </c:pt>
                <c:pt idx="18">
                  <c:v>1992</c:v>
                </c:pt>
                <c:pt idx="19">
                  <c:v>1992</c:v>
                </c:pt>
                <c:pt idx="20">
                  <c:v>1992</c:v>
                </c:pt>
                <c:pt idx="21">
                  <c:v>1992</c:v>
                </c:pt>
                <c:pt idx="22">
                  <c:v>1992</c:v>
                </c:pt>
                <c:pt idx="23">
                  <c:v>1992</c:v>
                </c:pt>
                <c:pt idx="24">
                  <c:v>1993</c:v>
                </c:pt>
                <c:pt idx="25">
                  <c:v>1993</c:v>
                </c:pt>
                <c:pt idx="26">
                  <c:v>1993</c:v>
                </c:pt>
                <c:pt idx="27">
                  <c:v>1993</c:v>
                </c:pt>
                <c:pt idx="28">
                  <c:v>1993</c:v>
                </c:pt>
                <c:pt idx="29">
                  <c:v>1993</c:v>
                </c:pt>
                <c:pt idx="30">
                  <c:v>1993</c:v>
                </c:pt>
                <c:pt idx="31">
                  <c:v>1993</c:v>
                </c:pt>
                <c:pt idx="32">
                  <c:v>1993</c:v>
                </c:pt>
                <c:pt idx="33">
                  <c:v>1993</c:v>
                </c:pt>
                <c:pt idx="34">
                  <c:v>1993</c:v>
                </c:pt>
                <c:pt idx="35">
                  <c:v>1993</c:v>
                </c:pt>
                <c:pt idx="36">
                  <c:v>1994</c:v>
                </c:pt>
                <c:pt idx="37">
                  <c:v>1994</c:v>
                </c:pt>
                <c:pt idx="38">
                  <c:v>1994</c:v>
                </c:pt>
                <c:pt idx="39">
                  <c:v>1994</c:v>
                </c:pt>
                <c:pt idx="40">
                  <c:v>1994</c:v>
                </c:pt>
                <c:pt idx="41">
                  <c:v>1994</c:v>
                </c:pt>
                <c:pt idx="42">
                  <c:v>1994</c:v>
                </c:pt>
                <c:pt idx="43">
                  <c:v>1994</c:v>
                </c:pt>
                <c:pt idx="44">
                  <c:v>1994</c:v>
                </c:pt>
                <c:pt idx="45">
                  <c:v>1994</c:v>
                </c:pt>
                <c:pt idx="46">
                  <c:v>1994</c:v>
                </c:pt>
                <c:pt idx="47">
                  <c:v>1994</c:v>
                </c:pt>
                <c:pt idx="48">
                  <c:v>1995</c:v>
                </c:pt>
                <c:pt idx="49">
                  <c:v>1995</c:v>
                </c:pt>
                <c:pt idx="50">
                  <c:v>1995</c:v>
                </c:pt>
                <c:pt idx="51">
                  <c:v>1995</c:v>
                </c:pt>
                <c:pt idx="52">
                  <c:v>1995</c:v>
                </c:pt>
                <c:pt idx="53">
                  <c:v>1995</c:v>
                </c:pt>
                <c:pt idx="54">
                  <c:v>1995</c:v>
                </c:pt>
                <c:pt idx="55">
                  <c:v>1995</c:v>
                </c:pt>
                <c:pt idx="56">
                  <c:v>1995</c:v>
                </c:pt>
                <c:pt idx="57">
                  <c:v>1995</c:v>
                </c:pt>
                <c:pt idx="58">
                  <c:v>1995</c:v>
                </c:pt>
                <c:pt idx="59">
                  <c:v>1995</c:v>
                </c:pt>
                <c:pt idx="60">
                  <c:v>1996</c:v>
                </c:pt>
                <c:pt idx="61">
                  <c:v>1996</c:v>
                </c:pt>
                <c:pt idx="62">
                  <c:v>1996</c:v>
                </c:pt>
                <c:pt idx="63">
                  <c:v>1996</c:v>
                </c:pt>
                <c:pt idx="64">
                  <c:v>1996</c:v>
                </c:pt>
                <c:pt idx="65">
                  <c:v>1996</c:v>
                </c:pt>
                <c:pt idx="66">
                  <c:v>1996</c:v>
                </c:pt>
                <c:pt idx="67">
                  <c:v>1996</c:v>
                </c:pt>
                <c:pt idx="68">
                  <c:v>1996</c:v>
                </c:pt>
                <c:pt idx="69">
                  <c:v>1996</c:v>
                </c:pt>
                <c:pt idx="70">
                  <c:v>1996</c:v>
                </c:pt>
                <c:pt idx="71">
                  <c:v>1996</c:v>
                </c:pt>
                <c:pt idx="72">
                  <c:v>1997</c:v>
                </c:pt>
                <c:pt idx="73">
                  <c:v>1997</c:v>
                </c:pt>
                <c:pt idx="74">
                  <c:v>1997</c:v>
                </c:pt>
                <c:pt idx="75">
                  <c:v>1997</c:v>
                </c:pt>
                <c:pt idx="76">
                  <c:v>1997</c:v>
                </c:pt>
                <c:pt idx="77">
                  <c:v>1997</c:v>
                </c:pt>
                <c:pt idx="78">
                  <c:v>1997</c:v>
                </c:pt>
                <c:pt idx="79">
                  <c:v>1997</c:v>
                </c:pt>
                <c:pt idx="80">
                  <c:v>1997</c:v>
                </c:pt>
                <c:pt idx="81">
                  <c:v>1997</c:v>
                </c:pt>
                <c:pt idx="82">
                  <c:v>1997</c:v>
                </c:pt>
                <c:pt idx="83">
                  <c:v>1997</c:v>
                </c:pt>
                <c:pt idx="84">
                  <c:v>1998</c:v>
                </c:pt>
                <c:pt idx="85">
                  <c:v>1998</c:v>
                </c:pt>
                <c:pt idx="86">
                  <c:v>1998</c:v>
                </c:pt>
                <c:pt idx="87">
                  <c:v>1998</c:v>
                </c:pt>
                <c:pt idx="88">
                  <c:v>1998</c:v>
                </c:pt>
                <c:pt idx="89">
                  <c:v>1998</c:v>
                </c:pt>
                <c:pt idx="90">
                  <c:v>1998</c:v>
                </c:pt>
                <c:pt idx="91">
                  <c:v>1998</c:v>
                </c:pt>
                <c:pt idx="92">
                  <c:v>1998</c:v>
                </c:pt>
                <c:pt idx="93">
                  <c:v>1998</c:v>
                </c:pt>
                <c:pt idx="94">
                  <c:v>1998</c:v>
                </c:pt>
                <c:pt idx="95">
                  <c:v>1998</c:v>
                </c:pt>
                <c:pt idx="96">
                  <c:v>1999</c:v>
                </c:pt>
                <c:pt idx="97">
                  <c:v>1999</c:v>
                </c:pt>
                <c:pt idx="98">
                  <c:v>1999</c:v>
                </c:pt>
                <c:pt idx="99">
                  <c:v>1999</c:v>
                </c:pt>
                <c:pt idx="100">
                  <c:v>1999</c:v>
                </c:pt>
                <c:pt idx="101">
                  <c:v>1999</c:v>
                </c:pt>
                <c:pt idx="102">
                  <c:v>1999</c:v>
                </c:pt>
                <c:pt idx="103">
                  <c:v>1999</c:v>
                </c:pt>
                <c:pt idx="104">
                  <c:v>1999</c:v>
                </c:pt>
                <c:pt idx="105">
                  <c:v>1999</c:v>
                </c:pt>
                <c:pt idx="106">
                  <c:v>1999</c:v>
                </c:pt>
                <c:pt idx="107">
                  <c:v>1999</c:v>
                </c:pt>
                <c:pt idx="108">
                  <c:v>2000</c:v>
                </c:pt>
                <c:pt idx="109">
                  <c:v>2000</c:v>
                </c:pt>
                <c:pt idx="110">
                  <c:v>2000</c:v>
                </c:pt>
                <c:pt idx="111">
                  <c:v>2000</c:v>
                </c:pt>
                <c:pt idx="112">
                  <c:v>2000</c:v>
                </c:pt>
                <c:pt idx="113">
                  <c:v>2000</c:v>
                </c:pt>
                <c:pt idx="114">
                  <c:v>2000</c:v>
                </c:pt>
                <c:pt idx="115">
                  <c:v>2000</c:v>
                </c:pt>
                <c:pt idx="116">
                  <c:v>2000</c:v>
                </c:pt>
                <c:pt idx="117">
                  <c:v>2000</c:v>
                </c:pt>
                <c:pt idx="118">
                  <c:v>2000</c:v>
                </c:pt>
                <c:pt idx="119">
                  <c:v>2000</c:v>
                </c:pt>
                <c:pt idx="120">
                  <c:v>2001</c:v>
                </c:pt>
                <c:pt idx="121">
                  <c:v>2001</c:v>
                </c:pt>
                <c:pt idx="122">
                  <c:v>2001</c:v>
                </c:pt>
                <c:pt idx="123">
                  <c:v>2001</c:v>
                </c:pt>
                <c:pt idx="124">
                  <c:v>2001</c:v>
                </c:pt>
                <c:pt idx="125">
                  <c:v>2001</c:v>
                </c:pt>
                <c:pt idx="126">
                  <c:v>2001</c:v>
                </c:pt>
                <c:pt idx="127">
                  <c:v>2001</c:v>
                </c:pt>
                <c:pt idx="128">
                  <c:v>2001</c:v>
                </c:pt>
                <c:pt idx="129">
                  <c:v>2001</c:v>
                </c:pt>
                <c:pt idx="130">
                  <c:v>2001</c:v>
                </c:pt>
                <c:pt idx="131">
                  <c:v>2001</c:v>
                </c:pt>
                <c:pt idx="132">
                  <c:v>2002</c:v>
                </c:pt>
                <c:pt idx="133">
                  <c:v>2002</c:v>
                </c:pt>
                <c:pt idx="134">
                  <c:v>2002</c:v>
                </c:pt>
                <c:pt idx="135">
                  <c:v>2002</c:v>
                </c:pt>
                <c:pt idx="136">
                  <c:v>2002</c:v>
                </c:pt>
                <c:pt idx="137">
                  <c:v>2002</c:v>
                </c:pt>
                <c:pt idx="138">
                  <c:v>2002</c:v>
                </c:pt>
                <c:pt idx="139">
                  <c:v>2002</c:v>
                </c:pt>
                <c:pt idx="140">
                  <c:v>2002</c:v>
                </c:pt>
                <c:pt idx="141">
                  <c:v>2002</c:v>
                </c:pt>
                <c:pt idx="142">
                  <c:v>2002</c:v>
                </c:pt>
                <c:pt idx="143">
                  <c:v>2002</c:v>
                </c:pt>
                <c:pt idx="144">
                  <c:v>2003</c:v>
                </c:pt>
                <c:pt idx="145">
                  <c:v>2003</c:v>
                </c:pt>
                <c:pt idx="146">
                  <c:v>2003</c:v>
                </c:pt>
                <c:pt idx="147">
                  <c:v>2003</c:v>
                </c:pt>
                <c:pt idx="148">
                  <c:v>2003</c:v>
                </c:pt>
                <c:pt idx="149">
                  <c:v>2003</c:v>
                </c:pt>
                <c:pt idx="150">
                  <c:v>2003</c:v>
                </c:pt>
                <c:pt idx="151">
                  <c:v>2003</c:v>
                </c:pt>
                <c:pt idx="152">
                  <c:v>2003</c:v>
                </c:pt>
                <c:pt idx="153">
                  <c:v>2003</c:v>
                </c:pt>
                <c:pt idx="154">
                  <c:v>2003</c:v>
                </c:pt>
                <c:pt idx="155">
                  <c:v>2003</c:v>
                </c:pt>
                <c:pt idx="156">
                  <c:v>2004</c:v>
                </c:pt>
                <c:pt idx="157">
                  <c:v>2004</c:v>
                </c:pt>
                <c:pt idx="158">
                  <c:v>2004</c:v>
                </c:pt>
                <c:pt idx="159">
                  <c:v>2004</c:v>
                </c:pt>
                <c:pt idx="160">
                  <c:v>2004</c:v>
                </c:pt>
                <c:pt idx="161">
                  <c:v>2004</c:v>
                </c:pt>
                <c:pt idx="162">
                  <c:v>2004</c:v>
                </c:pt>
                <c:pt idx="163">
                  <c:v>2004</c:v>
                </c:pt>
                <c:pt idx="164">
                  <c:v>2004</c:v>
                </c:pt>
                <c:pt idx="165">
                  <c:v>2004</c:v>
                </c:pt>
                <c:pt idx="166">
                  <c:v>2004</c:v>
                </c:pt>
                <c:pt idx="167">
                  <c:v>2004</c:v>
                </c:pt>
                <c:pt idx="168">
                  <c:v>2005</c:v>
                </c:pt>
                <c:pt idx="169">
                  <c:v>2005</c:v>
                </c:pt>
                <c:pt idx="170">
                  <c:v>2005</c:v>
                </c:pt>
                <c:pt idx="171">
                  <c:v>2005</c:v>
                </c:pt>
                <c:pt idx="172">
                  <c:v>2005</c:v>
                </c:pt>
                <c:pt idx="173">
                  <c:v>2005</c:v>
                </c:pt>
                <c:pt idx="174">
                  <c:v>2005</c:v>
                </c:pt>
                <c:pt idx="175">
                  <c:v>2005</c:v>
                </c:pt>
                <c:pt idx="176">
                  <c:v>2005</c:v>
                </c:pt>
                <c:pt idx="177">
                  <c:v>2005</c:v>
                </c:pt>
                <c:pt idx="178">
                  <c:v>2005</c:v>
                </c:pt>
                <c:pt idx="179">
                  <c:v>2005</c:v>
                </c:pt>
                <c:pt idx="180">
                  <c:v>2006</c:v>
                </c:pt>
                <c:pt idx="181">
                  <c:v>2006</c:v>
                </c:pt>
                <c:pt idx="182">
                  <c:v>2006</c:v>
                </c:pt>
                <c:pt idx="183">
                  <c:v>2006</c:v>
                </c:pt>
                <c:pt idx="184">
                  <c:v>2006</c:v>
                </c:pt>
                <c:pt idx="185">
                  <c:v>2006</c:v>
                </c:pt>
                <c:pt idx="186">
                  <c:v>2006</c:v>
                </c:pt>
                <c:pt idx="187">
                  <c:v>2006</c:v>
                </c:pt>
                <c:pt idx="188">
                  <c:v>2006</c:v>
                </c:pt>
                <c:pt idx="189">
                  <c:v>2006</c:v>
                </c:pt>
                <c:pt idx="190">
                  <c:v>2006</c:v>
                </c:pt>
                <c:pt idx="191">
                  <c:v>2006</c:v>
                </c:pt>
                <c:pt idx="192">
                  <c:v>2007</c:v>
                </c:pt>
                <c:pt idx="193">
                  <c:v>2007</c:v>
                </c:pt>
                <c:pt idx="194">
                  <c:v>2007</c:v>
                </c:pt>
                <c:pt idx="195">
                  <c:v>2007</c:v>
                </c:pt>
                <c:pt idx="196">
                  <c:v>2007</c:v>
                </c:pt>
                <c:pt idx="197">
                  <c:v>2007</c:v>
                </c:pt>
                <c:pt idx="198">
                  <c:v>2007</c:v>
                </c:pt>
                <c:pt idx="199">
                  <c:v>2007</c:v>
                </c:pt>
                <c:pt idx="200">
                  <c:v>2007</c:v>
                </c:pt>
                <c:pt idx="201">
                  <c:v>2007</c:v>
                </c:pt>
                <c:pt idx="202">
                  <c:v>2007</c:v>
                </c:pt>
                <c:pt idx="203">
                  <c:v>2007</c:v>
                </c:pt>
                <c:pt idx="204">
                  <c:v>2008</c:v>
                </c:pt>
                <c:pt idx="205">
                  <c:v>2008</c:v>
                </c:pt>
                <c:pt idx="206">
                  <c:v>2008</c:v>
                </c:pt>
                <c:pt idx="207">
                  <c:v>2008</c:v>
                </c:pt>
                <c:pt idx="208">
                  <c:v>2008</c:v>
                </c:pt>
                <c:pt idx="209">
                  <c:v>2008</c:v>
                </c:pt>
                <c:pt idx="210">
                  <c:v>2008</c:v>
                </c:pt>
                <c:pt idx="211">
                  <c:v>2008</c:v>
                </c:pt>
                <c:pt idx="212">
                  <c:v>2008</c:v>
                </c:pt>
                <c:pt idx="213">
                  <c:v>2008</c:v>
                </c:pt>
                <c:pt idx="214">
                  <c:v>2008</c:v>
                </c:pt>
                <c:pt idx="215">
                  <c:v>2008</c:v>
                </c:pt>
                <c:pt idx="216">
                  <c:v>2009</c:v>
                </c:pt>
                <c:pt idx="217">
                  <c:v>2009</c:v>
                </c:pt>
                <c:pt idx="218">
                  <c:v>2009</c:v>
                </c:pt>
                <c:pt idx="219">
                  <c:v>2009</c:v>
                </c:pt>
                <c:pt idx="220">
                  <c:v>2009</c:v>
                </c:pt>
                <c:pt idx="221">
                  <c:v>2009</c:v>
                </c:pt>
                <c:pt idx="222">
                  <c:v>2009</c:v>
                </c:pt>
                <c:pt idx="223">
                  <c:v>2009</c:v>
                </c:pt>
                <c:pt idx="224">
                  <c:v>2009</c:v>
                </c:pt>
                <c:pt idx="225">
                  <c:v>2009</c:v>
                </c:pt>
                <c:pt idx="226">
                  <c:v>2009</c:v>
                </c:pt>
                <c:pt idx="227">
                  <c:v>2009</c:v>
                </c:pt>
                <c:pt idx="228">
                  <c:v>2010</c:v>
                </c:pt>
                <c:pt idx="229">
                  <c:v>2010</c:v>
                </c:pt>
                <c:pt idx="230">
                  <c:v>2010</c:v>
                </c:pt>
                <c:pt idx="231">
                  <c:v>2010</c:v>
                </c:pt>
                <c:pt idx="232">
                  <c:v>2010</c:v>
                </c:pt>
                <c:pt idx="233">
                  <c:v>2010</c:v>
                </c:pt>
                <c:pt idx="234">
                  <c:v>2010</c:v>
                </c:pt>
                <c:pt idx="235">
                  <c:v>2010</c:v>
                </c:pt>
                <c:pt idx="236">
                  <c:v>2010</c:v>
                </c:pt>
                <c:pt idx="237">
                  <c:v>2010</c:v>
                </c:pt>
                <c:pt idx="238">
                  <c:v>2010</c:v>
                </c:pt>
                <c:pt idx="239">
                  <c:v>2010</c:v>
                </c:pt>
                <c:pt idx="240">
                  <c:v>2011</c:v>
                </c:pt>
                <c:pt idx="241">
                  <c:v>2011</c:v>
                </c:pt>
                <c:pt idx="242">
                  <c:v>2011</c:v>
                </c:pt>
                <c:pt idx="243">
                  <c:v>2011</c:v>
                </c:pt>
                <c:pt idx="244">
                  <c:v>2011</c:v>
                </c:pt>
                <c:pt idx="245">
                  <c:v>2011</c:v>
                </c:pt>
                <c:pt idx="246">
                  <c:v>2011</c:v>
                </c:pt>
                <c:pt idx="247">
                  <c:v>2011</c:v>
                </c:pt>
                <c:pt idx="248">
                  <c:v>2011</c:v>
                </c:pt>
                <c:pt idx="249">
                  <c:v>2011</c:v>
                </c:pt>
                <c:pt idx="250">
                  <c:v>2011</c:v>
                </c:pt>
                <c:pt idx="251">
                  <c:v>2011</c:v>
                </c:pt>
                <c:pt idx="252">
                  <c:v>2012</c:v>
                </c:pt>
                <c:pt idx="253">
                  <c:v>2012</c:v>
                </c:pt>
                <c:pt idx="254">
                  <c:v>2012</c:v>
                </c:pt>
                <c:pt idx="255">
                  <c:v>2012</c:v>
                </c:pt>
                <c:pt idx="256">
                  <c:v>2012</c:v>
                </c:pt>
                <c:pt idx="257">
                  <c:v>2012</c:v>
                </c:pt>
                <c:pt idx="258">
                  <c:v>2012</c:v>
                </c:pt>
                <c:pt idx="259">
                  <c:v>2012</c:v>
                </c:pt>
                <c:pt idx="260">
                  <c:v>2012</c:v>
                </c:pt>
                <c:pt idx="261">
                  <c:v>2012</c:v>
                </c:pt>
                <c:pt idx="262">
                  <c:v>2012</c:v>
                </c:pt>
                <c:pt idx="263">
                  <c:v>2012</c:v>
                </c:pt>
                <c:pt idx="264">
                  <c:v>2013</c:v>
                </c:pt>
              </c:numCache>
            </c:numRef>
          </c:cat>
          <c:val>
            <c:numRef>
              <c:f>Sheet1!$D$122:$D$406</c:f>
              <c:numCache>
                <c:formatCode>General</c:formatCode>
                <c:ptCount val="285"/>
                <c:pt idx="0">
                  <c:v>120</c:v>
                </c:pt>
                <c:pt idx="1">
                  <c:v>120</c:v>
                </c:pt>
                <c:pt idx="2">
                  <c:v>120</c:v>
                </c:pt>
                <c:pt idx="122">
                  <c:v>120</c:v>
                </c:pt>
                <c:pt idx="123">
                  <c:v>120</c:v>
                </c:pt>
                <c:pt idx="124">
                  <c:v>120</c:v>
                </c:pt>
                <c:pt idx="125">
                  <c:v>120</c:v>
                </c:pt>
                <c:pt idx="126">
                  <c:v>120</c:v>
                </c:pt>
                <c:pt idx="127">
                  <c:v>120</c:v>
                </c:pt>
                <c:pt idx="128">
                  <c:v>120</c:v>
                </c:pt>
                <c:pt idx="129">
                  <c:v>120</c:v>
                </c:pt>
                <c:pt idx="130">
                  <c:v>120</c:v>
                </c:pt>
                <c:pt idx="203">
                  <c:v>120</c:v>
                </c:pt>
                <c:pt idx="204">
                  <c:v>120</c:v>
                </c:pt>
                <c:pt idx="205">
                  <c:v>120</c:v>
                </c:pt>
                <c:pt idx="206">
                  <c:v>120</c:v>
                </c:pt>
                <c:pt idx="207">
                  <c:v>120</c:v>
                </c:pt>
                <c:pt idx="208">
                  <c:v>120</c:v>
                </c:pt>
                <c:pt idx="209">
                  <c:v>120</c:v>
                </c:pt>
                <c:pt idx="210">
                  <c:v>120</c:v>
                </c:pt>
                <c:pt idx="211">
                  <c:v>120</c:v>
                </c:pt>
                <c:pt idx="212">
                  <c:v>120</c:v>
                </c:pt>
                <c:pt idx="213">
                  <c:v>120</c:v>
                </c:pt>
                <c:pt idx="214">
                  <c:v>120</c:v>
                </c:pt>
                <c:pt idx="215">
                  <c:v>120</c:v>
                </c:pt>
                <c:pt idx="216">
                  <c:v>120</c:v>
                </c:pt>
                <c:pt idx="217">
                  <c:v>120</c:v>
                </c:pt>
                <c:pt idx="218">
                  <c:v>120</c:v>
                </c:pt>
                <c:pt idx="219">
                  <c:v>120</c:v>
                </c:pt>
                <c:pt idx="220">
                  <c:v>120</c:v>
                </c:pt>
                <c:pt idx="221">
                  <c:v>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1927680"/>
        <c:axId val="111929216"/>
      </c:barChart>
      <c:lineChart>
        <c:grouping val="standard"/>
        <c:varyColors val="0"/>
        <c:ser>
          <c:idx val="0"/>
          <c:order val="1"/>
          <c:spPr>
            <a:ln w="17416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Sheet1!$B$122:$B$406</c:f>
              <c:numCache>
                <c:formatCode>General</c:formatCode>
                <c:ptCount val="285"/>
                <c:pt idx="0">
                  <c:v>1991</c:v>
                </c:pt>
                <c:pt idx="1">
                  <c:v>1991</c:v>
                </c:pt>
                <c:pt idx="2">
                  <c:v>1991</c:v>
                </c:pt>
                <c:pt idx="3">
                  <c:v>1991</c:v>
                </c:pt>
                <c:pt idx="4">
                  <c:v>1991</c:v>
                </c:pt>
                <c:pt idx="5">
                  <c:v>1991</c:v>
                </c:pt>
                <c:pt idx="6">
                  <c:v>1991</c:v>
                </c:pt>
                <c:pt idx="7">
                  <c:v>1991</c:v>
                </c:pt>
                <c:pt idx="8">
                  <c:v>1991</c:v>
                </c:pt>
                <c:pt idx="9">
                  <c:v>1991</c:v>
                </c:pt>
                <c:pt idx="10">
                  <c:v>1991</c:v>
                </c:pt>
                <c:pt idx="11">
                  <c:v>1991</c:v>
                </c:pt>
                <c:pt idx="12">
                  <c:v>1992</c:v>
                </c:pt>
                <c:pt idx="13">
                  <c:v>1992</c:v>
                </c:pt>
                <c:pt idx="14">
                  <c:v>1992</c:v>
                </c:pt>
                <c:pt idx="15">
                  <c:v>1992</c:v>
                </c:pt>
                <c:pt idx="16">
                  <c:v>1992</c:v>
                </c:pt>
                <c:pt idx="17">
                  <c:v>1992</c:v>
                </c:pt>
                <c:pt idx="18">
                  <c:v>1992</c:v>
                </c:pt>
                <c:pt idx="19">
                  <c:v>1992</c:v>
                </c:pt>
                <c:pt idx="20">
                  <c:v>1992</c:v>
                </c:pt>
                <c:pt idx="21">
                  <c:v>1992</c:v>
                </c:pt>
                <c:pt idx="22">
                  <c:v>1992</c:v>
                </c:pt>
                <c:pt idx="23">
                  <c:v>1992</c:v>
                </c:pt>
                <c:pt idx="24">
                  <c:v>1993</c:v>
                </c:pt>
                <c:pt idx="25">
                  <c:v>1993</c:v>
                </c:pt>
                <c:pt idx="26">
                  <c:v>1993</c:v>
                </c:pt>
                <c:pt idx="27">
                  <c:v>1993</c:v>
                </c:pt>
                <c:pt idx="28">
                  <c:v>1993</c:v>
                </c:pt>
                <c:pt idx="29">
                  <c:v>1993</c:v>
                </c:pt>
                <c:pt idx="30">
                  <c:v>1993</c:v>
                </c:pt>
                <c:pt idx="31">
                  <c:v>1993</c:v>
                </c:pt>
                <c:pt idx="32">
                  <c:v>1993</c:v>
                </c:pt>
                <c:pt idx="33">
                  <c:v>1993</c:v>
                </c:pt>
                <c:pt idx="34">
                  <c:v>1993</c:v>
                </c:pt>
                <c:pt idx="35">
                  <c:v>1993</c:v>
                </c:pt>
                <c:pt idx="36">
                  <c:v>1994</c:v>
                </c:pt>
                <c:pt idx="37">
                  <c:v>1994</c:v>
                </c:pt>
                <c:pt idx="38">
                  <c:v>1994</c:v>
                </c:pt>
                <c:pt idx="39">
                  <c:v>1994</c:v>
                </c:pt>
                <c:pt idx="40">
                  <c:v>1994</c:v>
                </c:pt>
                <c:pt idx="41">
                  <c:v>1994</c:v>
                </c:pt>
                <c:pt idx="42">
                  <c:v>1994</c:v>
                </c:pt>
                <c:pt idx="43">
                  <c:v>1994</c:v>
                </c:pt>
                <c:pt idx="44">
                  <c:v>1994</c:v>
                </c:pt>
                <c:pt idx="45">
                  <c:v>1994</c:v>
                </c:pt>
                <c:pt idx="46">
                  <c:v>1994</c:v>
                </c:pt>
                <c:pt idx="47">
                  <c:v>1994</c:v>
                </c:pt>
                <c:pt idx="48">
                  <c:v>1995</c:v>
                </c:pt>
                <c:pt idx="49">
                  <c:v>1995</c:v>
                </c:pt>
                <c:pt idx="50">
                  <c:v>1995</c:v>
                </c:pt>
                <c:pt idx="51">
                  <c:v>1995</c:v>
                </c:pt>
                <c:pt idx="52">
                  <c:v>1995</c:v>
                </c:pt>
                <c:pt idx="53">
                  <c:v>1995</c:v>
                </c:pt>
                <c:pt idx="54">
                  <c:v>1995</c:v>
                </c:pt>
                <c:pt idx="55">
                  <c:v>1995</c:v>
                </c:pt>
                <c:pt idx="56">
                  <c:v>1995</c:v>
                </c:pt>
                <c:pt idx="57">
                  <c:v>1995</c:v>
                </c:pt>
                <c:pt idx="58">
                  <c:v>1995</c:v>
                </c:pt>
                <c:pt idx="59">
                  <c:v>1995</c:v>
                </c:pt>
                <c:pt idx="60">
                  <c:v>1996</c:v>
                </c:pt>
                <c:pt idx="61">
                  <c:v>1996</c:v>
                </c:pt>
                <c:pt idx="62">
                  <c:v>1996</c:v>
                </c:pt>
                <c:pt idx="63">
                  <c:v>1996</c:v>
                </c:pt>
                <c:pt idx="64">
                  <c:v>1996</c:v>
                </c:pt>
                <c:pt idx="65">
                  <c:v>1996</c:v>
                </c:pt>
                <c:pt idx="66">
                  <c:v>1996</c:v>
                </c:pt>
                <c:pt idx="67">
                  <c:v>1996</c:v>
                </c:pt>
                <c:pt idx="68">
                  <c:v>1996</c:v>
                </c:pt>
                <c:pt idx="69">
                  <c:v>1996</c:v>
                </c:pt>
                <c:pt idx="70">
                  <c:v>1996</c:v>
                </c:pt>
                <c:pt idx="71">
                  <c:v>1996</c:v>
                </c:pt>
                <c:pt idx="72">
                  <c:v>1997</c:v>
                </c:pt>
                <c:pt idx="73">
                  <c:v>1997</c:v>
                </c:pt>
                <c:pt idx="74">
                  <c:v>1997</c:v>
                </c:pt>
                <c:pt idx="75">
                  <c:v>1997</c:v>
                </c:pt>
                <c:pt idx="76">
                  <c:v>1997</c:v>
                </c:pt>
                <c:pt idx="77">
                  <c:v>1997</c:v>
                </c:pt>
                <c:pt idx="78">
                  <c:v>1997</c:v>
                </c:pt>
                <c:pt idx="79">
                  <c:v>1997</c:v>
                </c:pt>
                <c:pt idx="80">
                  <c:v>1997</c:v>
                </c:pt>
                <c:pt idx="81">
                  <c:v>1997</c:v>
                </c:pt>
                <c:pt idx="82">
                  <c:v>1997</c:v>
                </c:pt>
                <c:pt idx="83">
                  <c:v>1997</c:v>
                </c:pt>
                <c:pt idx="84">
                  <c:v>1998</c:v>
                </c:pt>
                <c:pt idx="85">
                  <c:v>1998</c:v>
                </c:pt>
                <c:pt idx="86">
                  <c:v>1998</c:v>
                </c:pt>
                <c:pt idx="87">
                  <c:v>1998</c:v>
                </c:pt>
                <c:pt idx="88">
                  <c:v>1998</c:v>
                </c:pt>
                <c:pt idx="89">
                  <c:v>1998</c:v>
                </c:pt>
                <c:pt idx="90">
                  <c:v>1998</c:v>
                </c:pt>
                <c:pt idx="91">
                  <c:v>1998</c:v>
                </c:pt>
                <c:pt idx="92">
                  <c:v>1998</c:v>
                </c:pt>
                <c:pt idx="93">
                  <c:v>1998</c:v>
                </c:pt>
                <c:pt idx="94">
                  <c:v>1998</c:v>
                </c:pt>
                <c:pt idx="95">
                  <c:v>1998</c:v>
                </c:pt>
                <c:pt idx="96">
                  <c:v>1999</c:v>
                </c:pt>
                <c:pt idx="97">
                  <c:v>1999</c:v>
                </c:pt>
                <c:pt idx="98">
                  <c:v>1999</c:v>
                </c:pt>
                <c:pt idx="99">
                  <c:v>1999</c:v>
                </c:pt>
                <c:pt idx="100">
                  <c:v>1999</c:v>
                </c:pt>
                <c:pt idx="101">
                  <c:v>1999</c:v>
                </c:pt>
                <c:pt idx="102">
                  <c:v>1999</c:v>
                </c:pt>
                <c:pt idx="103">
                  <c:v>1999</c:v>
                </c:pt>
                <c:pt idx="104">
                  <c:v>1999</c:v>
                </c:pt>
                <c:pt idx="105">
                  <c:v>1999</c:v>
                </c:pt>
                <c:pt idx="106">
                  <c:v>1999</c:v>
                </c:pt>
                <c:pt idx="107">
                  <c:v>1999</c:v>
                </c:pt>
                <c:pt idx="108">
                  <c:v>2000</c:v>
                </c:pt>
                <c:pt idx="109">
                  <c:v>2000</c:v>
                </c:pt>
                <c:pt idx="110">
                  <c:v>2000</c:v>
                </c:pt>
                <c:pt idx="111">
                  <c:v>2000</c:v>
                </c:pt>
                <c:pt idx="112">
                  <c:v>2000</c:v>
                </c:pt>
                <c:pt idx="113">
                  <c:v>2000</c:v>
                </c:pt>
                <c:pt idx="114">
                  <c:v>2000</c:v>
                </c:pt>
                <c:pt idx="115">
                  <c:v>2000</c:v>
                </c:pt>
                <c:pt idx="116">
                  <c:v>2000</c:v>
                </c:pt>
                <c:pt idx="117">
                  <c:v>2000</c:v>
                </c:pt>
                <c:pt idx="118">
                  <c:v>2000</c:v>
                </c:pt>
                <c:pt idx="119">
                  <c:v>2000</c:v>
                </c:pt>
                <c:pt idx="120">
                  <c:v>2001</c:v>
                </c:pt>
                <c:pt idx="121">
                  <c:v>2001</c:v>
                </c:pt>
                <c:pt idx="122">
                  <c:v>2001</c:v>
                </c:pt>
                <c:pt idx="123">
                  <c:v>2001</c:v>
                </c:pt>
                <c:pt idx="124">
                  <c:v>2001</c:v>
                </c:pt>
                <c:pt idx="125">
                  <c:v>2001</c:v>
                </c:pt>
                <c:pt idx="126">
                  <c:v>2001</c:v>
                </c:pt>
                <c:pt idx="127">
                  <c:v>2001</c:v>
                </c:pt>
                <c:pt idx="128">
                  <c:v>2001</c:v>
                </c:pt>
                <c:pt idx="129">
                  <c:v>2001</c:v>
                </c:pt>
                <c:pt idx="130">
                  <c:v>2001</c:v>
                </c:pt>
                <c:pt idx="131">
                  <c:v>2001</c:v>
                </c:pt>
                <c:pt idx="132">
                  <c:v>2002</c:v>
                </c:pt>
                <c:pt idx="133">
                  <c:v>2002</c:v>
                </c:pt>
                <c:pt idx="134">
                  <c:v>2002</c:v>
                </c:pt>
                <c:pt idx="135">
                  <c:v>2002</c:v>
                </c:pt>
                <c:pt idx="136">
                  <c:v>2002</c:v>
                </c:pt>
                <c:pt idx="137">
                  <c:v>2002</c:v>
                </c:pt>
                <c:pt idx="138">
                  <c:v>2002</c:v>
                </c:pt>
                <c:pt idx="139">
                  <c:v>2002</c:v>
                </c:pt>
                <c:pt idx="140">
                  <c:v>2002</c:v>
                </c:pt>
                <c:pt idx="141">
                  <c:v>2002</c:v>
                </c:pt>
                <c:pt idx="142">
                  <c:v>2002</c:v>
                </c:pt>
                <c:pt idx="143">
                  <c:v>2002</c:v>
                </c:pt>
                <c:pt idx="144">
                  <c:v>2003</c:v>
                </c:pt>
                <c:pt idx="145">
                  <c:v>2003</c:v>
                </c:pt>
                <c:pt idx="146">
                  <c:v>2003</c:v>
                </c:pt>
                <c:pt idx="147">
                  <c:v>2003</c:v>
                </c:pt>
                <c:pt idx="148">
                  <c:v>2003</c:v>
                </c:pt>
                <c:pt idx="149">
                  <c:v>2003</c:v>
                </c:pt>
                <c:pt idx="150">
                  <c:v>2003</c:v>
                </c:pt>
                <c:pt idx="151">
                  <c:v>2003</c:v>
                </c:pt>
                <c:pt idx="152">
                  <c:v>2003</c:v>
                </c:pt>
                <c:pt idx="153">
                  <c:v>2003</c:v>
                </c:pt>
                <c:pt idx="154">
                  <c:v>2003</c:v>
                </c:pt>
                <c:pt idx="155">
                  <c:v>2003</c:v>
                </c:pt>
                <c:pt idx="156">
                  <c:v>2004</c:v>
                </c:pt>
                <c:pt idx="157">
                  <c:v>2004</c:v>
                </c:pt>
                <c:pt idx="158">
                  <c:v>2004</c:v>
                </c:pt>
                <c:pt idx="159">
                  <c:v>2004</c:v>
                </c:pt>
                <c:pt idx="160">
                  <c:v>2004</c:v>
                </c:pt>
                <c:pt idx="161">
                  <c:v>2004</c:v>
                </c:pt>
                <c:pt idx="162">
                  <c:v>2004</c:v>
                </c:pt>
                <c:pt idx="163">
                  <c:v>2004</c:v>
                </c:pt>
                <c:pt idx="164">
                  <c:v>2004</c:v>
                </c:pt>
                <c:pt idx="165">
                  <c:v>2004</c:v>
                </c:pt>
                <c:pt idx="166">
                  <c:v>2004</c:v>
                </c:pt>
                <c:pt idx="167">
                  <c:v>2004</c:v>
                </c:pt>
                <c:pt idx="168">
                  <c:v>2005</c:v>
                </c:pt>
                <c:pt idx="169">
                  <c:v>2005</c:v>
                </c:pt>
                <c:pt idx="170">
                  <c:v>2005</c:v>
                </c:pt>
                <c:pt idx="171">
                  <c:v>2005</c:v>
                </c:pt>
                <c:pt idx="172">
                  <c:v>2005</c:v>
                </c:pt>
                <c:pt idx="173">
                  <c:v>2005</c:v>
                </c:pt>
                <c:pt idx="174">
                  <c:v>2005</c:v>
                </c:pt>
                <c:pt idx="175">
                  <c:v>2005</c:v>
                </c:pt>
                <c:pt idx="176">
                  <c:v>2005</c:v>
                </c:pt>
                <c:pt idx="177">
                  <c:v>2005</c:v>
                </c:pt>
                <c:pt idx="178">
                  <c:v>2005</c:v>
                </c:pt>
                <c:pt idx="179">
                  <c:v>2005</c:v>
                </c:pt>
                <c:pt idx="180">
                  <c:v>2006</c:v>
                </c:pt>
                <c:pt idx="181">
                  <c:v>2006</c:v>
                </c:pt>
                <c:pt idx="182">
                  <c:v>2006</c:v>
                </c:pt>
                <c:pt idx="183">
                  <c:v>2006</c:v>
                </c:pt>
                <c:pt idx="184">
                  <c:v>2006</c:v>
                </c:pt>
                <c:pt idx="185">
                  <c:v>2006</c:v>
                </c:pt>
                <c:pt idx="186">
                  <c:v>2006</c:v>
                </c:pt>
                <c:pt idx="187">
                  <c:v>2006</c:v>
                </c:pt>
                <c:pt idx="188">
                  <c:v>2006</c:v>
                </c:pt>
                <c:pt idx="189">
                  <c:v>2006</c:v>
                </c:pt>
                <c:pt idx="190">
                  <c:v>2006</c:v>
                </c:pt>
                <c:pt idx="191">
                  <c:v>2006</c:v>
                </c:pt>
                <c:pt idx="192">
                  <c:v>2007</c:v>
                </c:pt>
                <c:pt idx="193">
                  <c:v>2007</c:v>
                </c:pt>
                <c:pt idx="194">
                  <c:v>2007</c:v>
                </c:pt>
                <c:pt idx="195">
                  <c:v>2007</c:v>
                </c:pt>
                <c:pt idx="196">
                  <c:v>2007</c:v>
                </c:pt>
                <c:pt idx="197">
                  <c:v>2007</c:v>
                </c:pt>
                <c:pt idx="198">
                  <c:v>2007</c:v>
                </c:pt>
                <c:pt idx="199">
                  <c:v>2007</c:v>
                </c:pt>
                <c:pt idx="200">
                  <c:v>2007</c:v>
                </c:pt>
                <c:pt idx="201">
                  <c:v>2007</c:v>
                </c:pt>
                <c:pt idx="202">
                  <c:v>2007</c:v>
                </c:pt>
                <c:pt idx="203">
                  <c:v>2007</c:v>
                </c:pt>
                <c:pt idx="204">
                  <c:v>2008</c:v>
                </c:pt>
                <c:pt idx="205">
                  <c:v>2008</c:v>
                </c:pt>
                <c:pt idx="206">
                  <c:v>2008</c:v>
                </c:pt>
                <c:pt idx="207">
                  <c:v>2008</c:v>
                </c:pt>
                <c:pt idx="208">
                  <c:v>2008</c:v>
                </c:pt>
                <c:pt idx="209">
                  <c:v>2008</c:v>
                </c:pt>
                <c:pt idx="210">
                  <c:v>2008</c:v>
                </c:pt>
                <c:pt idx="211">
                  <c:v>2008</c:v>
                </c:pt>
                <c:pt idx="212">
                  <c:v>2008</c:v>
                </c:pt>
                <c:pt idx="213">
                  <c:v>2008</c:v>
                </c:pt>
                <c:pt idx="214">
                  <c:v>2008</c:v>
                </c:pt>
                <c:pt idx="215">
                  <c:v>2008</c:v>
                </c:pt>
                <c:pt idx="216">
                  <c:v>2009</c:v>
                </c:pt>
                <c:pt idx="217">
                  <c:v>2009</c:v>
                </c:pt>
                <c:pt idx="218">
                  <c:v>2009</c:v>
                </c:pt>
                <c:pt idx="219">
                  <c:v>2009</c:v>
                </c:pt>
                <c:pt idx="220">
                  <c:v>2009</c:v>
                </c:pt>
                <c:pt idx="221">
                  <c:v>2009</c:v>
                </c:pt>
                <c:pt idx="222">
                  <c:v>2009</c:v>
                </c:pt>
                <c:pt idx="223">
                  <c:v>2009</c:v>
                </c:pt>
                <c:pt idx="224">
                  <c:v>2009</c:v>
                </c:pt>
                <c:pt idx="225">
                  <c:v>2009</c:v>
                </c:pt>
                <c:pt idx="226">
                  <c:v>2009</c:v>
                </c:pt>
                <c:pt idx="227">
                  <c:v>2009</c:v>
                </c:pt>
                <c:pt idx="228">
                  <c:v>2010</c:v>
                </c:pt>
                <c:pt idx="229">
                  <c:v>2010</c:v>
                </c:pt>
                <c:pt idx="230">
                  <c:v>2010</c:v>
                </c:pt>
                <c:pt idx="231">
                  <c:v>2010</c:v>
                </c:pt>
                <c:pt idx="232">
                  <c:v>2010</c:v>
                </c:pt>
                <c:pt idx="233">
                  <c:v>2010</c:v>
                </c:pt>
                <c:pt idx="234">
                  <c:v>2010</c:v>
                </c:pt>
                <c:pt idx="235">
                  <c:v>2010</c:v>
                </c:pt>
                <c:pt idx="236">
                  <c:v>2010</c:v>
                </c:pt>
                <c:pt idx="237">
                  <c:v>2010</c:v>
                </c:pt>
                <c:pt idx="238">
                  <c:v>2010</c:v>
                </c:pt>
                <c:pt idx="239">
                  <c:v>2010</c:v>
                </c:pt>
                <c:pt idx="240">
                  <c:v>2011</c:v>
                </c:pt>
                <c:pt idx="241">
                  <c:v>2011</c:v>
                </c:pt>
                <c:pt idx="242">
                  <c:v>2011</c:v>
                </c:pt>
                <c:pt idx="243">
                  <c:v>2011</c:v>
                </c:pt>
                <c:pt idx="244">
                  <c:v>2011</c:v>
                </c:pt>
                <c:pt idx="245">
                  <c:v>2011</c:v>
                </c:pt>
                <c:pt idx="246">
                  <c:v>2011</c:v>
                </c:pt>
                <c:pt idx="247">
                  <c:v>2011</c:v>
                </c:pt>
                <c:pt idx="248">
                  <c:v>2011</c:v>
                </c:pt>
                <c:pt idx="249">
                  <c:v>2011</c:v>
                </c:pt>
                <c:pt idx="250">
                  <c:v>2011</c:v>
                </c:pt>
                <c:pt idx="251">
                  <c:v>2011</c:v>
                </c:pt>
                <c:pt idx="252">
                  <c:v>2012</c:v>
                </c:pt>
                <c:pt idx="253">
                  <c:v>2012</c:v>
                </c:pt>
                <c:pt idx="254">
                  <c:v>2012</c:v>
                </c:pt>
                <c:pt idx="255">
                  <c:v>2012</c:v>
                </c:pt>
                <c:pt idx="256">
                  <c:v>2012</c:v>
                </c:pt>
                <c:pt idx="257">
                  <c:v>2012</c:v>
                </c:pt>
                <c:pt idx="258">
                  <c:v>2012</c:v>
                </c:pt>
                <c:pt idx="259">
                  <c:v>2012</c:v>
                </c:pt>
                <c:pt idx="260">
                  <c:v>2012</c:v>
                </c:pt>
                <c:pt idx="261">
                  <c:v>2012</c:v>
                </c:pt>
                <c:pt idx="262">
                  <c:v>2012</c:v>
                </c:pt>
                <c:pt idx="263">
                  <c:v>2012</c:v>
                </c:pt>
                <c:pt idx="264">
                  <c:v>2013</c:v>
                </c:pt>
                <c:pt idx="265">
                  <c:v>2013</c:v>
                </c:pt>
                <c:pt idx="266">
                  <c:v>2013</c:v>
                </c:pt>
                <c:pt idx="267">
                  <c:v>2013</c:v>
                </c:pt>
                <c:pt idx="268">
                  <c:v>2013</c:v>
                </c:pt>
                <c:pt idx="269">
                  <c:v>2013</c:v>
                </c:pt>
                <c:pt idx="270">
                  <c:v>2013</c:v>
                </c:pt>
                <c:pt idx="271">
                  <c:v>2013</c:v>
                </c:pt>
                <c:pt idx="272">
                  <c:v>2013</c:v>
                </c:pt>
                <c:pt idx="273">
                  <c:v>2013</c:v>
                </c:pt>
                <c:pt idx="274">
                  <c:v>2013</c:v>
                </c:pt>
                <c:pt idx="275">
                  <c:v>2013</c:v>
                </c:pt>
                <c:pt idx="276">
                  <c:v>2014</c:v>
                </c:pt>
                <c:pt idx="277">
                  <c:v>2014</c:v>
                </c:pt>
                <c:pt idx="278">
                  <c:v>2014</c:v>
                </c:pt>
                <c:pt idx="279">
                  <c:v>2014</c:v>
                </c:pt>
                <c:pt idx="280">
                  <c:v>2014</c:v>
                </c:pt>
                <c:pt idx="281">
                  <c:v>2014</c:v>
                </c:pt>
                <c:pt idx="282">
                  <c:v>2014</c:v>
                </c:pt>
                <c:pt idx="283">
                  <c:v>2014</c:v>
                </c:pt>
                <c:pt idx="284">
                  <c:v>2014</c:v>
                </c:pt>
              </c:numCache>
            </c:numRef>
          </c:cat>
          <c:val>
            <c:numRef>
              <c:f>Sheet1!$C$122:$C$406</c:f>
              <c:numCache>
                <c:formatCode>0.00</c:formatCode>
                <c:ptCount val="285"/>
                <c:pt idx="0">
                  <c:v>85.01</c:v>
                </c:pt>
                <c:pt idx="1">
                  <c:v>83.77</c:v>
                </c:pt>
                <c:pt idx="2">
                  <c:v>88.18</c:v>
                </c:pt>
                <c:pt idx="3">
                  <c:v>89.87</c:v>
                </c:pt>
                <c:pt idx="4">
                  <c:v>90.48</c:v>
                </c:pt>
                <c:pt idx="5">
                  <c:v>92.29</c:v>
                </c:pt>
                <c:pt idx="6">
                  <c:v>92.09</c:v>
                </c:pt>
                <c:pt idx="7">
                  <c:v>90.91</c:v>
                </c:pt>
                <c:pt idx="8">
                  <c:v>89.15</c:v>
                </c:pt>
                <c:pt idx="9">
                  <c:v>88.26</c:v>
                </c:pt>
                <c:pt idx="10">
                  <c:v>86.7</c:v>
                </c:pt>
                <c:pt idx="11">
                  <c:v>85.51</c:v>
                </c:pt>
                <c:pt idx="12">
                  <c:v>85.61</c:v>
                </c:pt>
                <c:pt idx="13">
                  <c:v>87.37</c:v>
                </c:pt>
                <c:pt idx="14">
                  <c:v>89.61</c:v>
                </c:pt>
                <c:pt idx="15">
                  <c:v>89.25</c:v>
                </c:pt>
                <c:pt idx="16">
                  <c:v>88.16</c:v>
                </c:pt>
                <c:pt idx="17">
                  <c:v>86.22</c:v>
                </c:pt>
                <c:pt idx="18">
                  <c:v>84.2</c:v>
                </c:pt>
                <c:pt idx="19">
                  <c:v>83.41</c:v>
                </c:pt>
                <c:pt idx="20">
                  <c:v>84.11</c:v>
                </c:pt>
                <c:pt idx="21">
                  <c:v>86.22</c:v>
                </c:pt>
                <c:pt idx="22">
                  <c:v>89.93</c:v>
                </c:pt>
                <c:pt idx="23">
                  <c:v>90.19</c:v>
                </c:pt>
                <c:pt idx="24">
                  <c:v>91.5</c:v>
                </c:pt>
                <c:pt idx="25">
                  <c:v>91.49</c:v>
                </c:pt>
                <c:pt idx="26">
                  <c:v>90.44</c:v>
                </c:pt>
                <c:pt idx="27">
                  <c:v>88.26</c:v>
                </c:pt>
                <c:pt idx="28">
                  <c:v>87.93</c:v>
                </c:pt>
                <c:pt idx="29">
                  <c:v>88.46</c:v>
                </c:pt>
                <c:pt idx="30">
                  <c:v>89.92</c:v>
                </c:pt>
                <c:pt idx="31">
                  <c:v>89.5</c:v>
                </c:pt>
                <c:pt idx="32">
                  <c:v>88.97</c:v>
                </c:pt>
                <c:pt idx="33">
                  <c:v>89.89</c:v>
                </c:pt>
                <c:pt idx="34">
                  <c:v>90.99</c:v>
                </c:pt>
                <c:pt idx="35">
                  <c:v>91.66</c:v>
                </c:pt>
                <c:pt idx="36">
                  <c:v>92.01</c:v>
                </c:pt>
                <c:pt idx="37">
                  <c:v>91.09</c:v>
                </c:pt>
                <c:pt idx="38">
                  <c:v>90.55</c:v>
                </c:pt>
                <c:pt idx="39">
                  <c:v>90.54</c:v>
                </c:pt>
                <c:pt idx="40">
                  <c:v>89.75</c:v>
                </c:pt>
                <c:pt idx="41">
                  <c:v>88.92</c:v>
                </c:pt>
                <c:pt idx="42">
                  <c:v>86.87</c:v>
                </c:pt>
                <c:pt idx="43">
                  <c:v>87.18</c:v>
                </c:pt>
                <c:pt idx="44">
                  <c:v>85.96</c:v>
                </c:pt>
                <c:pt idx="45">
                  <c:v>85.05</c:v>
                </c:pt>
                <c:pt idx="46">
                  <c:v>85.71</c:v>
                </c:pt>
                <c:pt idx="47">
                  <c:v>87.43</c:v>
                </c:pt>
                <c:pt idx="48">
                  <c:v>87.07</c:v>
                </c:pt>
                <c:pt idx="49">
                  <c:v>86.17</c:v>
                </c:pt>
                <c:pt idx="50">
                  <c:v>83.06</c:v>
                </c:pt>
                <c:pt idx="51">
                  <c:v>80.34</c:v>
                </c:pt>
                <c:pt idx="52">
                  <c:v>80.86</c:v>
                </c:pt>
                <c:pt idx="53">
                  <c:v>80.790000000000006</c:v>
                </c:pt>
                <c:pt idx="54">
                  <c:v>80.89</c:v>
                </c:pt>
                <c:pt idx="55">
                  <c:v>83.5</c:v>
                </c:pt>
                <c:pt idx="56">
                  <c:v>85</c:v>
                </c:pt>
                <c:pt idx="57">
                  <c:v>84.14</c:v>
                </c:pt>
                <c:pt idx="58">
                  <c:v>84.52</c:v>
                </c:pt>
                <c:pt idx="59">
                  <c:v>85.25</c:v>
                </c:pt>
                <c:pt idx="60">
                  <c:v>86.45</c:v>
                </c:pt>
                <c:pt idx="61">
                  <c:v>86.64</c:v>
                </c:pt>
                <c:pt idx="62">
                  <c:v>86.57</c:v>
                </c:pt>
                <c:pt idx="63">
                  <c:v>87.1</c:v>
                </c:pt>
                <c:pt idx="64">
                  <c:v>87.51</c:v>
                </c:pt>
                <c:pt idx="65">
                  <c:v>87.75</c:v>
                </c:pt>
                <c:pt idx="66">
                  <c:v>87.35</c:v>
                </c:pt>
                <c:pt idx="67">
                  <c:v>86.84</c:v>
                </c:pt>
                <c:pt idx="68">
                  <c:v>87.52</c:v>
                </c:pt>
                <c:pt idx="69">
                  <c:v>87.82</c:v>
                </c:pt>
                <c:pt idx="70">
                  <c:v>86.93</c:v>
                </c:pt>
                <c:pt idx="71">
                  <c:v>88.44</c:v>
                </c:pt>
                <c:pt idx="72">
                  <c:v>90.04</c:v>
                </c:pt>
                <c:pt idx="73">
                  <c:v>92.7</c:v>
                </c:pt>
                <c:pt idx="74">
                  <c:v>93.49</c:v>
                </c:pt>
                <c:pt idx="75">
                  <c:v>94.61</c:v>
                </c:pt>
                <c:pt idx="76">
                  <c:v>93</c:v>
                </c:pt>
                <c:pt idx="77">
                  <c:v>92.47</c:v>
                </c:pt>
                <c:pt idx="78">
                  <c:v>93.5</c:v>
                </c:pt>
                <c:pt idx="79">
                  <c:v>95.47</c:v>
                </c:pt>
                <c:pt idx="80">
                  <c:v>95.06</c:v>
                </c:pt>
                <c:pt idx="81">
                  <c:v>94.43</c:v>
                </c:pt>
                <c:pt idx="82">
                  <c:v>95.01</c:v>
                </c:pt>
                <c:pt idx="83">
                  <c:v>97.26</c:v>
                </c:pt>
                <c:pt idx="84">
                  <c:v>98.49</c:v>
                </c:pt>
                <c:pt idx="85">
                  <c:v>97.55</c:v>
                </c:pt>
                <c:pt idx="86">
                  <c:v>97.93</c:v>
                </c:pt>
                <c:pt idx="87">
                  <c:v>98.4</c:v>
                </c:pt>
                <c:pt idx="88">
                  <c:v>98.77</c:v>
                </c:pt>
                <c:pt idx="89">
                  <c:v>100.47</c:v>
                </c:pt>
                <c:pt idx="90">
                  <c:v>101.1</c:v>
                </c:pt>
                <c:pt idx="91">
                  <c:v>102.65</c:v>
                </c:pt>
                <c:pt idx="92">
                  <c:v>98.63</c:v>
                </c:pt>
                <c:pt idx="93">
                  <c:v>95.33</c:v>
                </c:pt>
                <c:pt idx="94">
                  <c:v>96.2</c:v>
                </c:pt>
                <c:pt idx="95">
                  <c:v>95.41</c:v>
                </c:pt>
                <c:pt idx="96">
                  <c:v>94.64</c:v>
                </c:pt>
                <c:pt idx="97">
                  <c:v>96.08</c:v>
                </c:pt>
                <c:pt idx="98">
                  <c:v>98.04</c:v>
                </c:pt>
                <c:pt idx="99">
                  <c:v>98.17</c:v>
                </c:pt>
                <c:pt idx="100">
                  <c:v>98.18</c:v>
                </c:pt>
                <c:pt idx="101">
                  <c:v>99.07</c:v>
                </c:pt>
                <c:pt idx="102">
                  <c:v>99.35</c:v>
                </c:pt>
                <c:pt idx="103">
                  <c:v>97.33</c:v>
                </c:pt>
                <c:pt idx="104">
                  <c:v>95.97</c:v>
                </c:pt>
                <c:pt idx="105">
                  <c:v>94.94</c:v>
                </c:pt>
                <c:pt idx="106">
                  <c:v>95.95</c:v>
                </c:pt>
                <c:pt idx="107">
                  <c:v>96.37</c:v>
                </c:pt>
                <c:pt idx="108">
                  <c:v>96.23</c:v>
                </c:pt>
                <c:pt idx="109">
                  <c:v>98.45</c:v>
                </c:pt>
                <c:pt idx="110">
                  <c:v>98.83</c:v>
                </c:pt>
                <c:pt idx="111">
                  <c:v>99.52</c:v>
                </c:pt>
                <c:pt idx="112">
                  <c:v>102.65</c:v>
                </c:pt>
                <c:pt idx="113">
                  <c:v>100.04</c:v>
                </c:pt>
                <c:pt idx="114">
                  <c:v>101</c:v>
                </c:pt>
                <c:pt idx="115">
                  <c:v>102.55</c:v>
                </c:pt>
                <c:pt idx="116">
                  <c:v>104.27</c:v>
                </c:pt>
                <c:pt idx="117">
                  <c:v>105.88</c:v>
                </c:pt>
                <c:pt idx="118">
                  <c:v>106.76</c:v>
                </c:pt>
                <c:pt idx="119">
                  <c:v>104.83</c:v>
                </c:pt>
                <c:pt idx="120">
                  <c:v>103.69</c:v>
                </c:pt>
                <c:pt idx="121">
                  <c:v>105</c:v>
                </c:pt>
                <c:pt idx="122">
                  <c:v>107.51</c:v>
                </c:pt>
                <c:pt idx="123">
                  <c:v>108.66</c:v>
                </c:pt>
                <c:pt idx="124">
                  <c:v>108.72</c:v>
                </c:pt>
                <c:pt idx="125">
                  <c:v>109.75</c:v>
                </c:pt>
                <c:pt idx="126">
                  <c:v>109.81</c:v>
                </c:pt>
                <c:pt idx="127">
                  <c:v>107.36</c:v>
                </c:pt>
                <c:pt idx="128">
                  <c:v>106.91</c:v>
                </c:pt>
                <c:pt idx="129">
                  <c:v>107.85</c:v>
                </c:pt>
                <c:pt idx="130">
                  <c:v>109.2</c:v>
                </c:pt>
                <c:pt idx="131">
                  <c:v>109.71</c:v>
                </c:pt>
                <c:pt idx="132">
                  <c:v>111.42</c:v>
                </c:pt>
                <c:pt idx="133">
                  <c:v>112.2</c:v>
                </c:pt>
                <c:pt idx="134">
                  <c:v>111.17</c:v>
                </c:pt>
                <c:pt idx="135">
                  <c:v>110.36</c:v>
                </c:pt>
                <c:pt idx="136">
                  <c:v>107.35</c:v>
                </c:pt>
                <c:pt idx="137">
                  <c:v>104.52</c:v>
                </c:pt>
                <c:pt idx="138">
                  <c:v>101.95</c:v>
                </c:pt>
                <c:pt idx="139">
                  <c:v>103.4</c:v>
                </c:pt>
                <c:pt idx="140">
                  <c:v>103.62</c:v>
                </c:pt>
                <c:pt idx="141">
                  <c:v>104.09</c:v>
                </c:pt>
                <c:pt idx="142">
                  <c:v>102.63</c:v>
                </c:pt>
                <c:pt idx="143">
                  <c:v>101.65</c:v>
                </c:pt>
                <c:pt idx="144">
                  <c:v>98.94</c:v>
                </c:pt>
                <c:pt idx="145">
                  <c:v>97.87</c:v>
                </c:pt>
                <c:pt idx="146">
                  <c:v>97.17</c:v>
                </c:pt>
                <c:pt idx="147">
                  <c:v>96.82</c:v>
                </c:pt>
                <c:pt idx="148">
                  <c:v>92.3</c:v>
                </c:pt>
                <c:pt idx="149">
                  <c:v>91.22</c:v>
                </c:pt>
                <c:pt idx="150">
                  <c:v>93.08</c:v>
                </c:pt>
                <c:pt idx="151">
                  <c:v>94.23</c:v>
                </c:pt>
                <c:pt idx="152">
                  <c:v>92.43</c:v>
                </c:pt>
                <c:pt idx="153">
                  <c:v>88.94</c:v>
                </c:pt>
                <c:pt idx="154">
                  <c:v>88.63</c:v>
                </c:pt>
                <c:pt idx="155">
                  <c:v>86.36</c:v>
                </c:pt>
                <c:pt idx="156">
                  <c:v>84.52</c:v>
                </c:pt>
                <c:pt idx="157">
                  <c:v>85.1</c:v>
                </c:pt>
                <c:pt idx="158">
                  <c:v>86.61</c:v>
                </c:pt>
                <c:pt idx="159">
                  <c:v>87.59</c:v>
                </c:pt>
                <c:pt idx="160">
                  <c:v>89.15</c:v>
                </c:pt>
                <c:pt idx="161">
                  <c:v>87.71</c:v>
                </c:pt>
                <c:pt idx="162">
                  <c:v>86.57</c:v>
                </c:pt>
                <c:pt idx="163">
                  <c:v>86.82</c:v>
                </c:pt>
                <c:pt idx="164">
                  <c:v>86.32</c:v>
                </c:pt>
                <c:pt idx="165">
                  <c:v>84.37</c:v>
                </c:pt>
                <c:pt idx="166">
                  <c:v>81.13</c:v>
                </c:pt>
                <c:pt idx="167">
                  <c:v>80.239999999999995</c:v>
                </c:pt>
                <c:pt idx="168">
                  <c:v>81.19</c:v>
                </c:pt>
                <c:pt idx="169">
                  <c:v>81.95</c:v>
                </c:pt>
                <c:pt idx="170">
                  <c:v>81</c:v>
                </c:pt>
                <c:pt idx="171">
                  <c:v>82.35</c:v>
                </c:pt>
                <c:pt idx="172">
                  <c:v>83.48</c:v>
                </c:pt>
                <c:pt idx="173">
                  <c:v>85.03</c:v>
                </c:pt>
                <c:pt idx="174">
                  <c:v>85.8</c:v>
                </c:pt>
                <c:pt idx="175">
                  <c:v>84.27</c:v>
                </c:pt>
                <c:pt idx="176">
                  <c:v>83.87</c:v>
                </c:pt>
                <c:pt idx="177">
                  <c:v>85.14</c:v>
                </c:pt>
                <c:pt idx="178">
                  <c:v>86.58</c:v>
                </c:pt>
                <c:pt idx="179">
                  <c:v>85.82</c:v>
                </c:pt>
                <c:pt idx="180">
                  <c:v>84.43</c:v>
                </c:pt>
                <c:pt idx="181">
                  <c:v>85.21</c:v>
                </c:pt>
                <c:pt idx="182">
                  <c:v>85.17</c:v>
                </c:pt>
                <c:pt idx="183">
                  <c:v>84.04</c:v>
                </c:pt>
                <c:pt idx="184">
                  <c:v>80.77</c:v>
                </c:pt>
                <c:pt idx="185">
                  <c:v>81.66</c:v>
                </c:pt>
                <c:pt idx="186">
                  <c:v>82.08</c:v>
                </c:pt>
                <c:pt idx="187">
                  <c:v>81.319999999999993</c:v>
                </c:pt>
                <c:pt idx="188">
                  <c:v>81.739999999999995</c:v>
                </c:pt>
                <c:pt idx="189">
                  <c:v>82.5</c:v>
                </c:pt>
                <c:pt idx="190">
                  <c:v>81.61</c:v>
                </c:pt>
                <c:pt idx="191">
                  <c:v>80.989999999999995</c:v>
                </c:pt>
                <c:pt idx="192">
                  <c:v>82.47</c:v>
                </c:pt>
                <c:pt idx="193" formatCode="General">
                  <c:v>82.16</c:v>
                </c:pt>
                <c:pt idx="194" formatCode="General">
                  <c:v>81.319999999999993</c:v>
                </c:pt>
                <c:pt idx="195" formatCode="General">
                  <c:v>79.95</c:v>
                </c:pt>
                <c:pt idx="196" formatCode="General">
                  <c:v>79.31</c:v>
                </c:pt>
                <c:pt idx="197">
                  <c:v>79.069999999999993</c:v>
                </c:pt>
                <c:pt idx="198">
                  <c:v>77.62</c:v>
                </c:pt>
                <c:pt idx="199">
                  <c:v>77.66</c:v>
                </c:pt>
                <c:pt idx="200">
                  <c:v>76.06</c:v>
                </c:pt>
                <c:pt idx="201">
                  <c:v>74.08</c:v>
                </c:pt>
                <c:pt idx="202">
                  <c:v>72.34</c:v>
                </c:pt>
                <c:pt idx="203">
                  <c:v>73.8</c:v>
                </c:pt>
                <c:pt idx="204">
                  <c:v>73.150000000000006</c:v>
                </c:pt>
                <c:pt idx="205">
                  <c:v>72.680000000000007</c:v>
                </c:pt>
                <c:pt idx="206" formatCode="General">
                  <c:v>70.349999999999994</c:v>
                </c:pt>
                <c:pt idx="207">
                  <c:v>70.44</c:v>
                </c:pt>
                <c:pt idx="208">
                  <c:v>70.75</c:v>
                </c:pt>
                <c:pt idx="209">
                  <c:v>71.38</c:v>
                </c:pt>
                <c:pt idx="210">
                  <c:v>70.86</c:v>
                </c:pt>
                <c:pt idx="211">
                  <c:v>74.08</c:v>
                </c:pt>
                <c:pt idx="212">
                  <c:v>75.599999999999994</c:v>
                </c:pt>
                <c:pt idx="213">
                  <c:v>80.650000000000006</c:v>
                </c:pt>
                <c:pt idx="214">
                  <c:v>83.05</c:v>
                </c:pt>
                <c:pt idx="215">
                  <c:v>80.900000000000006</c:v>
                </c:pt>
                <c:pt idx="216" formatCode="General">
                  <c:v>81.37</c:v>
                </c:pt>
                <c:pt idx="217" formatCode="General">
                  <c:v>83.51</c:v>
                </c:pt>
                <c:pt idx="218" formatCode="General">
                  <c:v>84.04</c:v>
                </c:pt>
                <c:pt idx="219" formatCode="General">
                  <c:v>82.49</c:v>
                </c:pt>
                <c:pt idx="220" formatCode="General">
                  <c:v>79.11</c:v>
                </c:pt>
                <c:pt idx="221" formatCode="General">
                  <c:v>77.180000000000007</c:v>
                </c:pt>
                <c:pt idx="222" formatCode="General">
                  <c:v>76.62</c:v>
                </c:pt>
                <c:pt idx="223" formatCode="General">
                  <c:v>75.37</c:v>
                </c:pt>
                <c:pt idx="224" formatCode="General">
                  <c:v>74.099999999999994</c:v>
                </c:pt>
                <c:pt idx="225" formatCode="General">
                  <c:v>72.87</c:v>
                </c:pt>
                <c:pt idx="226" formatCode="General">
                  <c:v>72.44</c:v>
                </c:pt>
                <c:pt idx="227" formatCode="General">
                  <c:v>73.319999999999993</c:v>
                </c:pt>
                <c:pt idx="228" formatCode="General">
                  <c:v>73.84</c:v>
                </c:pt>
                <c:pt idx="229" formatCode="General">
                  <c:v>75.52</c:v>
                </c:pt>
                <c:pt idx="230" formatCode="General">
                  <c:v>75.2</c:v>
                </c:pt>
                <c:pt idx="231" formatCode="General">
                  <c:v>75.39</c:v>
                </c:pt>
                <c:pt idx="232" formatCode="General">
                  <c:v>78.47</c:v>
                </c:pt>
                <c:pt idx="233" formatCode="General">
                  <c:v>79.03</c:v>
                </c:pt>
                <c:pt idx="234" formatCode="General">
                  <c:v>76.739999999999995</c:v>
                </c:pt>
                <c:pt idx="235" formatCode="General">
                  <c:v>75.91</c:v>
                </c:pt>
                <c:pt idx="236" formatCode="General">
                  <c:v>74.95</c:v>
                </c:pt>
                <c:pt idx="237" formatCode="General">
                  <c:v>72.28</c:v>
                </c:pt>
                <c:pt idx="238" formatCode="General">
                  <c:v>72.8</c:v>
                </c:pt>
                <c:pt idx="239" formatCode="General">
                  <c:v>73.760000000000005</c:v>
                </c:pt>
                <c:pt idx="240" formatCode="General">
                  <c:v>72.89</c:v>
                </c:pt>
                <c:pt idx="241" formatCode="General">
                  <c:v>71.95</c:v>
                </c:pt>
                <c:pt idx="242" formatCode="General">
                  <c:v>70.760000000000005</c:v>
                </c:pt>
                <c:pt idx="243" formatCode="General">
                  <c:v>69.489999999999995</c:v>
                </c:pt>
                <c:pt idx="244" formatCode="General">
                  <c:v>69.59</c:v>
                </c:pt>
                <c:pt idx="245" formatCode="General">
                  <c:v>69.5</c:v>
                </c:pt>
                <c:pt idx="246" formatCode="General">
                  <c:v>69.06</c:v>
                </c:pt>
                <c:pt idx="247" formatCode="General">
                  <c:v>69.03</c:v>
                </c:pt>
                <c:pt idx="248" formatCode="General">
                  <c:v>71.150000000000006</c:v>
                </c:pt>
                <c:pt idx="249" formatCode="General">
                  <c:v>71.59</c:v>
                </c:pt>
                <c:pt idx="250" formatCode="General">
                  <c:v>72.23</c:v>
                </c:pt>
                <c:pt idx="251" formatCode="General">
                  <c:v>73.239999999999995</c:v>
                </c:pt>
                <c:pt idx="252" formatCode="General">
                  <c:v>73.37</c:v>
                </c:pt>
                <c:pt idx="253" formatCode="General">
                  <c:v>72.3</c:v>
                </c:pt>
                <c:pt idx="254" formatCode="General">
                  <c:v>72.98</c:v>
                </c:pt>
                <c:pt idx="255" formatCode="General">
                  <c:v>72.849999999999994</c:v>
                </c:pt>
                <c:pt idx="256" formatCode="General">
                  <c:v>73.95</c:v>
                </c:pt>
                <c:pt idx="257" formatCode="General">
                  <c:v>75.06</c:v>
                </c:pt>
                <c:pt idx="258" formatCode="General">
                  <c:v>75.239999999999995</c:v>
                </c:pt>
                <c:pt idx="259" formatCode="General">
                  <c:v>74.27</c:v>
                </c:pt>
                <c:pt idx="260" formatCode="General">
                  <c:v>72.62</c:v>
                </c:pt>
                <c:pt idx="261" formatCode="General">
                  <c:v>72.790000000000006</c:v>
                </c:pt>
                <c:pt idx="262" formatCode="General">
                  <c:v>73.650000000000006</c:v>
                </c:pt>
                <c:pt idx="263" formatCode="General">
                  <c:v>73.180000000000007</c:v>
                </c:pt>
                <c:pt idx="264" formatCode="General">
                  <c:v>73.66</c:v>
                </c:pt>
                <c:pt idx="265" formatCode="General">
                  <c:v>74.72</c:v>
                </c:pt>
                <c:pt idx="266" formatCode="General">
                  <c:v>76.349999999999994</c:v>
                </c:pt>
                <c:pt idx="267" formatCode="General">
                  <c:v>76.349999999999994</c:v>
                </c:pt>
                <c:pt idx="268" formatCode="General">
                  <c:v>77.09</c:v>
                </c:pt>
                <c:pt idx="269" formatCode="General">
                  <c:v>76.36</c:v>
                </c:pt>
                <c:pt idx="270" formatCode="General">
                  <c:v>77.36</c:v>
                </c:pt>
                <c:pt idx="271" formatCode="General">
                  <c:v>76.459999999999994</c:v>
                </c:pt>
                <c:pt idx="272" formatCode="General">
                  <c:v>76.17</c:v>
                </c:pt>
                <c:pt idx="273" formatCode="General">
                  <c:v>75.22</c:v>
                </c:pt>
                <c:pt idx="274" formatCode="General">
                  <c:v>76.22</c:v>
                </c:pt>
                <c:pt idx="275" formatCode="General">
                  <c:v>76.45</c:v>
                </c:pt>
                <c:pt idx="276" formatCode="General">
                  <c:v>77.319999999999993</c:v>
                </c:pt>
                <c:pt idx="277" formatCode="General">
                  <c:v>77.150000000000006</c:v>
                </c:pt>
                <c:pt idx="278" formatCode="General">
                  <c:v>76.819999999999993</c:v>
                </c:pt>
                <c:pt idx="279" formatCode="General">
                  <c:v>76.58</c:v>
                </c:pt>
                <c:pt idx="280" formatCode="General">
                  <c:v>76.430000000000007</c:v>
                </c:pt>
                <c:pt idx="281" formatCode="General">
                  <c:v>76.64</c:v>
                </c:pt>
                <c:pt idx="282" formatCode="General">
                  <c:v>76.510000000000005</c:v>
                </c:pt>
                <c:pt idx="283" formatCode="General">
                  <c:v>77.59</c:v>
                </c:pt>
                <c:pt idx="284" formatCode="General">
                  <c:v>79.599999999999994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930752"/>
        <c:axId val="111936640"/>
      </c:lineChart>
      <c:catAx>
        <c:axId val="11192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Arial"/>
                <a:cs typeface="Arial"/>
              </a:defRPr>
            </a:pPr>
            <a:endParaRPr lang="en-US"/>
          </a:p>
        </c:txPr>
        <c:crossAx val="111929216"/>
        <c:crosses val="autoZero"/>
        <c:auto val="0"/>
        <c:lblAlgn val="ctr"/>
        <c:lblOffset val="100"/>
        <c:tickLblSkip val="24"/>
        <c:tickMarkSkip val="12"/>
        <c:noMultiLvlLbl val="0"/>
      </c:catAx>
      <c:valAx>
        <c:axId val="111929216"/>
        <c:scaling>
          <c:orientation val="minMax"/>
          <c:max val="115"/>
          <c:min val="65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 w="14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Arial"/>
                <a:cs typeface="Arial"/>
              </a:defRPr>
            </a:pPr>
            <a:endParaRPr lang="en-US"/>
          </a:p>
        </c:txPr>
        <c:crossAx val="111927680"/>
        <c:crosses val="autoZero"/>
        <c:crossBetween val="between"/>
        <c:majorUnit val="10"/>
      </c:valAx>
      <c:catAx>
        <c:axId val="111930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1936640"/>
        <c:crosses val="autoZero"/>
        <c:auto val="0"/>
        <c:lblAlgn val="ctr"/>
        <c:lblOffset val="100"/>
        <c:noMultiLvlLbl val="0"/>
      </c:catAx>
      <c:valAx>
        <c:axId val="111936640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one"/>
        <c:crossAx val="111930752"/>
        <c:crosses val="autoZero"/>
        <c:crossBetween val="between"/>
      </c:valAx>
      <c:spPr>
        <a:solidFill>
          <a:srgbClr val="FFFFFF"/>
        </a:solidFill>
        <a:ln w="1160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31223874793914E-2"/>
          <c:y val="0.16875877092544639"/>
          <c:w val="0.89938976377952751"/>
          <c:h val="0.68171361130194297"/>
        </c:manualLayout>
      </c:layout>
      <c:lineChart>
        <c:grouping val="standard"/>
        <c:varyColors val="0"/>
        <c:ser>
          <c:idx val="3"/>
          <c:order val="0"/>
          <c:tx>
            <c:strRef>
              <c:f>Data!$L$2</c:f>
              <c:strCache>
                <c:ptCount val="1"/>
                <c:pt idx="0">
                  <c:v>Eurozone</c:v>
                </c:pt>
              </c:strCache>
            </c:strRef>
          </c:tx>
          <c:spPr>
            <a:ln w="31750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Data!$I$11:$I$32</c:f>
              <c:numCache>
                <c:formatCode>General</c:formatCode>
                <c:ptCount val="22"/>
                <c:pt idx="0">
                  <c:v>2009</c:v>
                </c:pt>
                <c:pt idx="1">
                  <c:v>2009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2010</c:v>
                </c:pt>
                <c:pt idx="7">
                  <c:v>2010</c:v>
                </c:pt>
                <c:pt idx="8">
                  <c:v>2011</c:v>
                </c:pt>
                <c:pt idx="9">
                  <c:v>2011</c:v>
                </c:pt>
                <c:pt idx="10">
                  <c:v>2011</c:v>
                </c:pt>
                <c:pt idx="11">
                  <c:v>2011</c:v>
                </c:pt>
                <c:pt idx="12">
                  <c:v>2012</c:v>
                </c:pt>
                <c:pt idx="13">
                  <c:v>2012</c:v>
                </c:pt>
                <c:pt idx="14">
                  <c:v>2012</c:v>
                </c:pt>
                <c:pt idx="15">
                  <c:v>2012</c:v>
                </c:pt>
                <c:pt idx="16">
                  <c:v>2013</c:v>
                </c:pt>
                <c:pt idx="17">
                  <c:v>2013</c:v>
                </c:pt>
                <c:pt idx="18">
                  <c:v>2013</c:v>
                </c:pt>
                <c:pt idx="19">
                  <c:v>2013</c:v>
                </c:pt>
                <c:pt idx="20">
                  <c:v>2014</c:v>
                </c:pt>
                <c:pt idx="21">
                  <c:v>2014</c:v>
                </c:pt>
              </c:numCache>
            </c:numRef>
          </c:cat>
          <c:val>
            <c:numRef>
              <c:f>Data!$L$11:$L$32</c:f>
              <c:numCache>
                <c:formatCode>0.0</c:formatCode>
                <c:ptCount val="22"/>
                <c:pt idx="0">
                  <c:v>-10.9</c:v>
                </c:pt>
                <c:pt idx="1">
                  <c:v>-1</c:v>
                </c:pt>
                <c:pt idx="2">
                  <c:v>1.6</c:v>
                </c:pt>
                <c:pt idx="3">
                  <c:v>1.9</c:v>
                </c:pt>
                <c:pt idx="4">
                  <c:v>1.6</c:v>
                </c:pt>
                <c:pt idx="5">
                  <c:v>3.7</c:v>
                </c:pt>
                <c:pt idx="6">
                  <c:v>1.6</c:v>
                </c:pt>
                <c:pt idx="7">
                  <c:v>2.2000000000000002</c:v>
                </c:pt>
                <c:pt idx="8">
                  <c:v>3.2</c:v>
                </c:pt>
                <c:pt idx="9" formatCode="General">
                  <c:v>0.2</c:v>
                </c:pt>
                <c:pt idx="10" formatCode="General">
                  <c:v>0.2</c:v>
                </c:pt>
                <c:pt idx="11" formatCode="General">
                  <c:v>-0.9</c:v>
                </c:pt>
                <c:pt idx="12" formatCode="General">
                  <c:v>-0.3</c:v>
                </c:pt>
                <c:pt idx="13" formatCode="General">
                  <c:v>-1.1000000000000001</c:v>
                </c:pt>
                <c:pt idx="14" formatCode="General">
                  <c:v>-0.6</c:v>
                </c:pt>
                <c:pt idx="15" formatCode="General">
                  <c:v>-2.1</c:v>
                </c:pt>
                <c:pt idx="16" formatCode="General">
                  <c:v>-0.8</c:v>
                </c:pt>
                <c:pt idx="17" formatCode="General">
                  <c:v>1.2</c:v>
                </c:pt>
                <c:pt idx="18" formatCode="General">
                  <c:v>0.5</c:v>
                </c:pt>
                <c:pt idx="19" formatCode="General">
                  <c:v>1.2</c:v>
                </c:pt>
                <c:pt idx="20" formatCode="General">
                  <c:v>0.9</c:v>
                </c:pt>
                <c:pt idx="21" formatCode="General">
                  <c:v>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009600"/>
        <c:axId val="112011136"/>
      </c:lineChart>
      <c:catAx>
        <c:axId val="11200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48">
            <a:solidFill>
              <a:prstClr val="black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011136"/>
        <c:crosses val="autoZero"/>
        <c:auto val="1"/>
        <c:lblAlgn val="ctr"/>
        <c:lblOffset val="100"/>
        <c:tickLblSkip val="4"/>
        <c:noMultiLvlLbl val="0"/>
      </c:catAx>
      <c:valAx>
        <c:axId val="112011136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spPr>
          <a:ln w="3048">
            <a:solidFill>
              <a:prstClr val="black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009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1">
    <c:autoUpdate val="0"/>
  </c:externalData>
  <c:userShapes r:id="rId2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88407699037579E-2"/>
          <c:y val="0.13675105127987988"/>
          <c:w val="0.90903937007874003"/>
          <c:h val="0.75663664521773499"/>
        </c:manualLayout>
      </c:layout>
      <c:lineChart>
        <c:grouping val="standard"/>
        <c:varyColors val="0"/>
        <c:ser>
          <c:idx val="3"/>
          <c:order val="0"/>
          <c:tx>
            <c:strRef>
              <c:f>Data!$L$27</c:f>
              <c:strCache>
                <c:ptCount val="1"/>
                <c:pt idx="0">
                  <c:v>Eurozone</c:v>
                </c:pt>
              </c:strCache>
            </c:strRef>
          </c:tx>
          <c:spPr>
            <a:ln w="31750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Data!$I$36:$I$57</c:f>
              <c:numCache>
                <c:formatCode>General</c:formatCode>
                <c:ptCount val="22"/>
                <c:pt idx="0">
                  <c:v>2009</c:v>
                </c:pt>
                <c:pt idx="1">
                  <c:v>2009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2010</c:v>
                </c:pt>
                <c:pt idx="7">
                  <c:v>2010</c:v>
                </c:pt>
                <c:pt idx="8">
                  <c:v>2011</c:v>
                </c:pt>
                <c:pt idx="9">
                  <c:v>2011</c:v>
                </c:pt>
                <c:pt idx="10">
                  <c:v>2011</c:v>
                </c:pt>
                <c:pt idx="11">
                  <c:v>2011</c:v>
                </c:pt>
                <c:pt idx="12">
                  <c:v>2012</c:v>
                </c:pt>
                <c:pt idx="13">
                  <c:v>2012</c:v>
                </c:pt>
                <c:pt idx="14">
                  <c:v>2012</c:v>
                </c:pt>
                <c:pt idx="15">
                  <c:v>2012</c:v>
                </c:pt>
                <c:pt idx="16">
                  <c:v>2013</c:v>
                </c:pt>
                <c:pt idx="17">
                  <c:v>2013</c:v>
                </c:pt>
                <c:pt idx="18">
                  <c:v>2013</c:v>
                </c:pt>
                <c:pt idx="19">
                  <c:v>2013</c:v>
                </c:pt>
                <c:pt idx="20">
                  <c:v>2014</c:v>
                </c:pt>
                <c:pt idx="21">
                  <c:v>2014</c:v>
                </c:pt>
              </c:numCache>
            </c:numRef>
          </c:cat>
          <c:val>
            <c:numRef>
              <c:f>Data!$L$36:$L$57</c:f>
              <c:numCache>
                <c:formatCode>0.0</c:formatCode>
                <c:ptCount val="22"/>
                <c:pt idx="0">
                  <c:v>9</c:v>
                </c:pt>
                <c:pt idx="1">
                  <c:v>9.5</c:v>
                </c:pt>
                <c:pt idx="2">
                  <c:v>9.8333330154418892</c:v>
                </c:pt>
                <c:pt idx="3">
                  <c:v>10.0333299636841</c:v>
                </c:pt>
                <c:pt idx="4">
                  <c:v>10.1000003814697</c:v>
                </c:pt>
                <c:pt idx="5">
                  <c:v>10.166669845581101</c:v>
                </c:pt>
                <c:pt idx="6">
                  <c:v>10.1000003814697</c:v>
                </c:pt>
                <c:pt idx="7">
                  <c:v>10.1333303451538</c:v>
                </c:pt>
                <c:pt idx="8">
                  <c:v>9.9333333969116193</c:v>
                </c:pt>
                <c:pt idx="9">
                  <c:v>9.9333333969116193</c:v>
                </c:pt>
                <c:pt idx="10">
                  <c:v>10.199999809265099</c:v>
                </c:pt>
                <c:pt idx="11">
                  <c:v>10.5</c:v>
                </c:pt>
                <c:pt idx="12">
                  <c:v>10.8</c:v>
                </c:pt>
                <c:pt idx="13">
                  <c:v>11.2</c:v>
                </c:pt>
                <c:pt idx="14">
                  <c:v>11.4</c:v>
                </c:pt>
                <c:pt idx="15">
                  <c:v>11.7</c:v>
                </c:pt>
                <c:pt idx="16">
                  <c:v>11.9</c:v>
                </c:pt>
                <c:pt idx="17">
                  <c:v>12</c:v>
                </c:pt>
                <c:pt idx="18">
                  <c:v>12</c:v>
                </c:pt>
                <c:pt idx="19">
                  <c:v>11.9</c:v>
                </c:pt>
                <c:pt idx="20" formatCode="General">
                  <c:v>11.7</c:v>
                </c:pt>
                <c:pt idx="21">
                  <c:v>11.6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048000"/>
        <c:axId val="112049536"/>
      </c:lineChart>
      <c:catAx>
        <c:axId val="112048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48">
            <a:solidFill>
              <a:prstClr val="black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049536"/>
        <c:crosses val="autoZero"/>
        <c:auto val="1"/>
        <c:lblAlgn val="ctr"/>
        <c:lblOffset val="100"/>
        <c:tickLblSkip val="4"/>
        <c:noMultiLvlLbl val="0"/>
      </c:catAx>
      <c:valAx>
        <c:axId val="112049536"/>
        <c:scaling>
          <c:orientation val="minMax"/>
          <c:min val="6"/>
        </c:scaling>
        <c:delete val="0"/>
        <c:axPos val="l"/>
        <c:numFmt formatCode="0.0" sourceLinked="1"/>
        <c:majorTickMark val="out"/>
        <c:minorTickMark val="none"/>
        <c:tickLblPos val="nextTo"/>
        <c:spPr>
          <a:ln w="3048">
            <a:solidFill>
              <a:prstClr val="black"/>
            </a:solidFill>
          </a:ln>
        </c:spPr>
        <c:crossAx val="112048000"/>
        <c:crosses val="autoZero"/>
        <c:crossBetween val="midCat"/>
        <c:majorUnit val="2"/>
      </c:valAx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prstClr val="black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465393214737045E-2"/>
          <c:y val="0.14324292796733742"/>
          <c:w val="0.92606870321765333"/>
          <c:h val="0.70822630504520268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numRef>
              <c:f>'data-2'!$D$234:$D$302</c:f>
              <c:numCache>
                <c:formatCode>General</c:formatCode>
                <c:ptCount val="69"/>
                <c:pt idx="0">
                  <c:v>2009</c:v>
                </c:pt>
                <c:pt idx="1">
                  <c:v>2009</c:v>
                </c:pt>
                <c:pt idx="2">
                  <c:v>2009</c:v>
                </c:pt>
                <c:pt idx="3">
                  <c:v>2009</c:v>
                </c:pt>
                <c:pt idx="4">
                  <c:v>2009</c:v>
                </c:pt>
                <c:pt idx="5">
                  <c:v>2009</c:v>
                </c:pt>
                <c:pt idx="6">
                  <c:v>2009</c:v>
                </c:pt>
                <c:pt idx="7">
                  <c:v>2009</c:v>
                </c:pt>
                <c:pt idx="8">
                  <c:v>2009</c:v>
                </c:pt>
                <c:pt idx="9">
                  <c:v>2009</c:v>
                </c:pt>
                <c:pt idx="10">
                  <c:v>2009</c:v>
                </c:pt>
                <c:pt idx="11">
                  <c:v>2009</c:v>
                </c:pt>
                <c:pt idx="12">
                  <c:v>2010</c:v>
                </c:pt>
                <c:pt idx="13">
                  <c:v>2010</c:v>
                </c:pt>
                <c:pt idx="14">
                  <c:v>2010</c:v>
                </c:pt>
                <c:pt idx="15">
                  <c:v>2010</c:v>
                </c:pt>
                <c:pt idx="16">
                  <c:v>2010</c:v>
                </c:pt>
                <c:pt idx="17">
                  <c:v>2010</c:v>
                </c:pt>
                <c:pt idx="18">
                  <c:v>2010</c:v>
                </c:pt>
                <c:pt idx="19">
                  <c:v>2010</c:v>
                </c:pt>
                <c:pt idx="20">
                  <c:v>2010</c:v>
                </c:pt>
                <c:pt idx="21">
                  <c:v>2010</c:v>
                </c:pt>
                <c:pt idx="22">
                  <c:v>2010</c:v>
                </c:pt>
                <c:pt idx="23">
                  <c:v>2010</c:v>
                </c:pt>
                <c:pt idx="24">
                  <c:v>2011</c:v>
                </c:pt>
                <c:pt idx="25">
                  <c:v>2011</c:v>
                </c:pt>
                <c:pt idx="26">
                  <c:v>2011</c:v>
                </c:pt>
                <c:pt idx="27">
                  <c:v>2011</c:v>
                </c:pt>
                <c:pt idx="28">
                  <c:v>2011</c:v>
                </c:pt>
                <c:pt idx="29">
                  <c:v>2011</c:v>
                </c:pt>
                <c:pt idx="30">
                  <c:v>2011</c:v>
                </c:pt>
                <c:pt idx="31">
                  <c:v>2011</c:v>
                </c:pt>
                <c:pt idx="32">
                  <c:v>2011</c:v>
                </c:pt>
                <c:pt idx="33">
                  <c:v>2011</c:v>
                </c:pt>
                <c:pt idx="34">
                  <c:v>2011</c:v>
                </c:pt>
                <c:pt idx="35">
                  <c:v>2011</c:v>
                </c:pt>
                <c:pt idx="36">
                  <c:v>2012</c:v>
                </c:pt>
                <c:pt idx="37">
                  <c:v>2012</c:v>
                </c:pt>
                <c:pt idx="38">
                  <c:v>2012</c:v>
                </c:pt>
                <c:pt idx="39">
                  <c:v>2012</c:v>
                </c:pt>
                <c:pt idx="40">
                  <c:v>2012</c:v>
                </c:pt>
                <c:pt idx="41">
                  <c:v>2012</c:v>
                </c:pt>
                <c:pt idx="42">
                  <c:v>2012</c:v>
                </c:pt>
                <c:pt idx="43">
                  <c:v>2012</c:v>
                </c:pt>
                <c:pt idx="44">
                  <c:v>2012</c:v>
                </c:pt>
                <c:pt idx="45">
                  <c:v>2012</c:v>
                </c:pt>
                <c:pt idx="46">
                  <c:v>2012</c:v>
                </c:pt>
                <c:pt idx="47">
                  <c:v>2012</c:v>
                </c:pt>
                <c:pt idx="48">
                  <c:v>2013</c:v>
                </c:pt>
                <c:pt idx="49">
                  <c:v>2013</c:v>
                </c:pt>
                <c:pt idx="50">
                  <c:v>2013</c:v>
                </c:pt>
                <c:pt idx="51">
                  <c:v>2013</c:v>
                </c:pt>
                <c:pt idx="52">
                  <c:v>2013</c:v>
                </c:pt>
                <c:pt idx="53">
                  <c:v>2013</c:v>
                </c:pt>
                <c:pt idx="54">
                  <c:v>2013</c:v>
                </c:pt>
                <c:pt idx="55">
                  <c:v>2013</c:v>
                </c:pt>
                <c:pt idx="56">
                  <c:v>2013</c:v>
                </c:pt>
                <c:pt idx="57">
                  <c:v>2013</c:v>
                </c:pt>
                <c:pt idx="58">
                  <c:v>2013</c:v>
                </c:pt>
                <c:pt idx="59">
                  <c:v>2013</c:v>
                </c:pt>
                <c:pt idx="60">
                  <c:v>2014</c:v>
                </c:pt>
                <c:pt idx="61">
                  <c:v>2014</c:v>
                </c:pt>
                <c:pt idx="62">
                  <c:v>2014</c:v>
                </c:pt>
                <c:pt idx="63">
                  <c:v>2014</c:v>
                </c:pt>
                <c:pt idx="64">
                  <c:v>2014</c:v>
                </c:pt>
                <c:pt idx="65">
                  <c:v>2014</c:v>
                </c:pt>
                <c:pt idx="66">
                  <c:v>2014</c:v>
                </c:pt>
                <c:pt idx="67">
                  <c:v>2014</c:v>
                </c:pt>
                <c:pt idx="68">
                  <c:v>2014</c:v>
                </c:pt>
              </c:numCache>
            </c:numRef>
          </c:cat>
          <c:val>
            <c:numRef>
              <c:f>'data-2'!$C$234:$C$302</c:f>
              <c:numCache>
                <c:formatCode>General</c:formatCode>
                <c:ptCount val="69"/>
                <c:pt idx="0">
                  <c:v>1.1200000000000001</c:v>
                </c:pt>
                <c:pt idx="1">
                  <c:v>0.8</c:v>
                </c:pt>
                <c:pt idx="2">
                  <c:v>0.56999999999999995</c:v>
                </c:pt>
                <c:pt idx="3">
                  <c:v>0.61</c:v>
                </c:pt>
                <c:pt idx="4">
                  <c:v>0.04</c:v>
                </c:pt>
                <c:pt idx="5">
                  <c:v>-0.15</c:v>
                </c:pt>
                <c:pt idx="6">
                  <c:v>-0.65</c:v>
                </c:pt>
                <c:pt idx="7">
                  <c:v>-0.17</c:v>
                </c:pt>
                <c:pt idx="8">
                  <c:v>-0.33</c:v>
                </c:pt>
                <c:pt idx="9">
                  <c:v>-0.13</c:v>
                </c:pt>
                <c:pt idx="10">
                  <c:v>0.48</c:v>
                </c:pt>
                <c:pt idx="11">
                  <c:v>0.93</c:v>
                </c:pt>
                <c:pt idx="12">
                  <c:v>0.94</c:v>
                </c:pt>
                <c:pt idx="13">
                  <c:v>0.85</c:v>
                </c:pt>
                <c:pt idx="14">
                  <c:v>1.59</c:v>
                </c:pt>
                <c:pt idx="15">
                  <c:v>1.64</c:v>
                </c:pt>
                <c:pt idx="16">
                  <c:v>1.69</c:v>
                </c:pt>
                <c:pt idx="17">
                  <c:v>1.49</c:v>
                </c:pt>
                <c:pt idx="18">
                  <c:v>1.73</c:v>
                </c:pt>
                <c:pt idx="19">
                  <c:v>1.58</c:v>
                </c:pt>
                <c:pt idx="20">
                  <c:v>1.88</c:v>
                </c:pt>
                <c:pt idx="21">
                  <c:v>1.95</c:v>
                </c:pt>
                <c:pt idx="22">
                  <c:v>1.92</c:v>
                </c:pt>
                <c:pt idx="23">
                  <c:v>2.21</c:v>
                </c:pt>
                <c:pt idx="24">
                  <c:v>2.3199999999999998</c:v>
                </c:pt>
                <c:pt idx="25">
                  <c:v>2.4300000000000002</c:v>
                </c:pt>
                <c:pt idx="26">
                  <c:v>2.68</c:v>
                </c:pt>
                <c:pt idx="27">
                  <c:v>2.83</c:v>
                </c:pt>
                <c:pt idx="28">
                  <c:v>2.72</c:v>
                </c:pt>
                <c:pt idx="29">
                  <c:v>2.71</c:v>
                </c:pt>
                <c:pt idx="30">
                  <c:v>2.56</c:v>
                </c:pt>
                <c:pt idx="31">
                  <c:v>2.5499999999999998</c:v>
                </c:pt>
                <c:pt idx="32">
                  <c:v>2.98</c:v>
                </c:pt>
                <c:pt idx="33">
                  <c:v>3.03</c:v>
                </c:pt>
                <c:pt idx="34">
                  <c:v>3.03</c:v>
                </c:pt>
                <c:pt idx="35">
                  <c:v>2.75</c:v>
                </c:pt>
                <c:pt idx="36">
                  <c:v>2.65</c:v>
                </c:pt>
                <c:pt idx="37">
                  <c:v>2.73</c:v>
                </c:pt>
                <c:pt idx="38">
                  <c:v>2.67</c:v>
                </c:pt>
                <c:pt idx="39">
                  <c:v>2.57</c:v>
                </c:pt>
                <c:pt idx="40">
                  <c:v>2.4300000000000002</c:v>
                </c:pt>
                <c:pt idx="41">
                  <c:v>2.36</c:v>
                </c:pt>
                <c:pt idx="42">
                  <c:v>2.41</c:v>
                </c:pt>
                <c:pt idx="43">
                  <c:v>2.61</c:v>
                </c:pt>
                <c:pt idx="44">
                  <c:v>2.61</c:v>
                </c:pt>
                <c:pt idx="45">
                  <c:v>2.4900000000000002</c:v>
                </c:pt>
                <c:pt idx="46">
                  <c:v>2.19</c:v>
                </c:pt>
                <c:pt idx="47">
                  <c:v>2.2200000000000002</c:v>
                </c:pt>
                <c:pt idx="48">
                  <c:v>1.98</c:v>
                </c:pt>
                <c:pt idx="49">
                  <c:v>1.85</c:v>
                </c:pt>
                <c:pt idx="50">
                  <c:v>1.74</c:v>
                </c:pt>
                <c:pt idx="51">
                  <c:v>1.17</c:v>
                </c:pt>
                <c:pt idx="52">
                  <c:v>1.42</c:v>
                </c:pt>
                <c:pt idx="53">
                  <c:v>1.61</c:v>
                </c:pt>
                <c:pt idx="54">
                  <c:v>1.6</c:v>
                </c:pt>
                <c:pt idx="55">
                  <c:v>1.34</c:v>
                </c:pt>
                <c:pt idx="56">
                  <c:v>1.1000000000000001</c:v>
                </c:pt>
                <c:pt idx="57">
                  <c:v>0.73</c:v>
                </c:pt>
                <c:pt idx="58">
                  <c:v>0.86</c:v>
                </c:pt>
                <c:pt idx="59">
                  <c:v>0.85</c:v>
                </c:pt>
                <c:pt idx="60">
                  <c:v>0.8</c:v>
                </c:pt>
                <c:pt idx="61">
                  <c:v>0.7</c:v>
                </c:pt>
                <c:pt idx="62">
                  <c:v>0.5</c:v>
                </c:pt>
                <c:pt idx="63">
                  <c:v>0.7</c:v>
                </c:pt>
                <c:pt idx="64">
                  <c:v>0.5</c:v>
                </c:pt>
                <c:pt idx="65">
                  <c:v>0.5</c:v>
                </c:pt>
                <c:pt idx="66">
                  <c:v>0.4</c:v>
                </c:pt>
                <c:pt idx="67">
                  <c:v>0.4</c:v>
                </c:pt>
                <c:pt idx="68">
                  <c:v>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056960"/>
        <c:axId val="112599424"/>
      </c:lineChart>
      <c:catAx>
        <c:axId val="112056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112599424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12599424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12056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835642072518716E-2"/>
          <c:y val="0.1150579237940085"/>
          <c:w val="0.90280730533683295"/>
          <c:h val="0.767166334811596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Refinancing Operations</c:v>
                </c:pt>
              </c:strCache>
            </c:strRef>
          </c:tx>
          <c:marker>
            <c:symbol val="none"/>
          </c:marker>
          <c:cat>
            <c:numRef>
              <c:f>Sheet1!$E$127:$E$195</c:f>
              <c:numCache>
                <c:formatCode>General</c:formatCode>
                <c:ptCount val="69"/>
                <c:pt idx="0">
                  <c:v>2009</c:v>
                </c:pt>
                <c:pt idx="1">
                  <c:v>2009</c:v>
                </c:pt>
                <c:pt idx="2">
                  <c:v>2009</c:v>
                </c:pt>
                <c:pt idx="3">
                  <c:v>2009</c:v>
                </c:pt>
                <c:pt idx="4">
                  <c:v>2009</c:v>
                </c:pt>
                <c:pt idx="5">
                  <c:v>2009</c:v>
                </c:pt>
                <c:pt idx="6">
                  <c:v>2009</c:v>
                </c:pt>
                <c:pt idx="7">
                  <c:v>2009</c:v>
                </c:pt>
                <c:pt idx="8">
                  <c:v>2009</c:v>
                </c:pt>
                <c:pt idx="9">
                  <c:v>2009</c:v>
                </c:pt>
                <c:pt idx="10">
                  <c:v>2009</c:v>
                </c:pt>
                <c:pt idx="11">
                  <c:v>2009</c:v>
                </c:pt>
                <c:pt idx="12">
                  <c:v>2010</c:v>
                </c:pt>
                <c:pt idx="13">
                  <c:v>2010</c:v>
                </c:pt>
                <c:pt idx="14">
                  <c:v>2010</c:v>
                </c:pt>
                <c:pt idx="15">
                  <c:v>2010</c:v>
                </c:pt>
                <c:pt idx="16">
                  <c:v>2010</c:v>
                </c:pt>
                <c:pt idx="17">
                  <c:v>2010</c:v>
                </c:pt>
                <c:pt idx="18">
                  <c:v>2010</c:v>
                </c:pt>
                <c:pt idx="19">
                  <c:v>2010</c:v>
                </c:pt>
                <c:pt idx="20">
                  <c:v>2010</c:v>
                </c:pt>
                <c:pt idx="21">
                  <c:v>2010</c:v>
                </c:pt>
                <c:pt idx="22">
                  <c:v>2010</c:v>
                </c:pt>
                <c:pt idx="23">
                  <c:v>2010</c:v>
                </c:pt>
                <c:pt idx="24">
                  <c:v>2011</c:v>
                </c:pt>
                <c:pt idx="25">
                  <c:v>2011</c:v>
                </c:pt>
                <c:pt idx="26">
                  <c:v>2011</c:v>
                </c:pt>
                <c:pt idx="27">
                  <c:v>2011</c:v>
                </c:pt>
                <c:pt idx="28">
                  <c:v>2011</c:v>
                </c:pt>
                <c:pt idx="29">
                  <c:v>2011</c:v>
                </c:pt>
                <c:pt idx="30">
                  <c:v>2011</c:v>
                </c:pt>
                <c:pt idx="31">
                  <c:v>2011</c:v>
                </c:pt>
                <c:pt idx="32">
                  <c:v>2011</c:v>
                </c:pt>
                <c:pt idx="33">
                  <c:v>2011</c:v>
                </c:pt>
                <c:pt idx="34">
                  <c:v>2011</c:v>
                </c:pt>
                <c:pt idx="35">
                  <c:v>2011</c:v>
                </c:pt>
                <c:pt idx="36">
                  <c:v>2012</c:v>
                </c:pt>
                <c:pt idx="37">
                  <c:v>2012</c:v>
                </c:pt>
                <c:pt idx="38">
                  <c:v>2012</c:v>
                </c:pt>
                <c:pt idx="39">
                  <c:v>2012</c:v>
                </c:pt>
                <c:pt idx="40">
                  <c:v>2012</c:v>
                </c:pt>
                <c:pt idx="41">
                  <c:v>2012</c:v>
                </c:pt>
                <c:pt idx="42">
                  <c:v>2012</c:v>
                </c:pt>
                <c:pt idx="43">
                  <c:v>2012</c:v>
                </c:pt>
                <c:pt idx="44">
                  <c:v>2012</c:v>
                </c:pt>
                <c:pt idx="45">
                  <c:v>2012</c:v>
                </c:pt>
                <c:pt idx="46">
                  <c:v>2012</c:v>
                </c:pt>
                <c:pt idx="47">
                  <c:v>2012</c:v>
                </c:pt>
                <c:pt idx="48">
                  <c:v>2013</c:v>
                </c:pt>
                <c:pt idx="49">
                  <c:v>2013</c:v>
                </c:pt>
                <c:pt idx="50">
                  <c:v>2013</c:v>
                </c:pt>
                <c:pt idx="51">
                  <c:v>2013</c:v>
                </c:pt>
                <c:pt idx="52">
                  <c:v>2013</c:v>
                </c:pt>
                <c:pt idx="53">
                  <c:v>2013</c:v>
                </c:pt>
                <c:pt idx="54">
                  <c:v>2013</c:v>
                </c:pt>
                <c:pt idx="55">
                  <c:v>2013</c:v>
                </c:pt>
                <c:pt idx="56">
                  <c:v>2013</c:v>
                </c:pt>
                <c:pt idx="57">
                  <c:v>2013</c:v>
                </c:pt>
                <c:pt idx="58">
                  <c:v>2013</c:v>
                </c:pt>
                <c:pt idx="59">
                  <c:v>2013</c:v>
                </c:pt>
                <c:pt idx="60">
                  <c:v>2014</c:v>
                </c:pt>
                <c:pt idx="61">
                  <c:v>2014</c:v>
                </c:pt>
                <c:pt idx="62">
                  <c:v>2014</c:v>
                </c:pt>
                <c:pt idx="63">
                  <c:v>2014</c:v>
                </c:pt>
                <c:pt idx="64">
                  <c:v>2014</c:v>
                </c:pt>
                <c:pt idx="65">
                  <c:v>2014</c:v>
                </c:pt>
                <c:pt idx="66">
                  <c:v>2014</c:v>
                </c:pt>
                <c:pt idx="67">
                  <c:v>2014</c:v>
                </c:pt>
                <c:pt idx="68">
                  <c:v>2014</c:v>
                </c:pt>
              </c:numCache>
            </c:numRef>
          </c:cat>
          <c:val>
            <c:numRef>
              <c:f>Sheet1!$B$127:$B$195</c:f>
              <c:numCache>
                <c:formatCode>General</c:formatCode>
                <c:ptCount val="69"/>
                <c:pt idx="0">
                  <c:v>2</c:v>
                </c:pt>
                <c:pt idx="1">
                  <c:v>2</c:v>
                </c:pt>
                <c:pt idx="2">
                  <c:v>1.5</c:v>
                </c:pt>
                <c:pt idx="3">
                  <c:v>1.25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1.25</c:v>
                </c:pt>
                <c:pt idx="28">
                  <c:v>1.25</c:v>
                </c:pt>
                <c:pt idx="29">
                  <c:v>1.25</c:v>
                </c:pt>
                <c:pt idx="30">
                  <c:v>1.5</c:v>
                </c:pt>
                <c:pt idx="31">
                  <c:v>1.5</c:v>
                </c:pt>
                <c:pt idx="32">
                  <c:v>1.5</c:v>
                </c:pt>
                <c:pt idx="33">
                  <c:v>1.5</c:v>
                </c:pt>
                <c:pt idx="34">
                  <c:v>1.25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0.75</c:v>
                </c:pt>
                <c:pt idx="43">
                  <c:v>0.75</c:v>
                </c:pt>
                <c:pt idx="44">
                  <c:v>0.75</c:v>
                </c:pt>
                <c:pt idx="45">
                  <c:v>0.75</c:v>
                </c:pt>
                <c:pt idx="46">
                  <c:v>0.75</c:v>
                </c:pt>
                <c:pt idx="47">
                  <c:v>0.75</c:v>
                </c:pt>
                <c:pt idx="48">
                  <c:v>0.75</c:v>
                </c:pt>
                <c:pt idx="49">
                  <c:v>0.75</c:v>
                </c:pt>
                <c:pt idx="50">
                  <c:v>0.75</c:v>
                </c:pt>
                <c:pt idx="51">
                  <c:v>0.75</c:v>
                </c:pt>
                <c:pt idx="52">
                  <c:v>0.5</c:v>
                </c:pt>
                <c:pt idx="53">
                  <c:v>0.5</c:v>
                </c:pt>
                <c:pt idx="54">
                  <c:v>0.5</c:v>
                </c:pt>
                <c:pt idx="55">
                  <c:v>0.5</c:v>
                </c:pt>
                <c:pt idx="56">
                  <c:v>0.5</c:v>
                </c:pt>
                <c:pt idx="57">
                  <c:v>0.5</c:v>
                </c:pt>
                <c:pt idx="58">
                  <c:v>0.25</c:v>
                </c:pt>
                <c:pt idx="59">
                  <c:v>0.25</c:v>
                </c:pt>
                <c:pt idx="60">
                  <c:v>0.25</c:v>
                </c:pt>
                <c:pt idx="61">
                  <c:v>0.25</c:v>
                </c:pt>
                <c:pt idx="62">
                  <c:v>0.25</c:v>
                </c:pt>
                <c:pt idx="63">
                  <c:v>0.25</c:v>
                </c:pt>
                <c:pt idx="64">
                  <c:v>0.25</c:v>
                </c:pt>
                <c:pt idx="65">
                  <c:v>0.15</c:v>
                </c:pt>
                <c:pt idx="66">
                  <c:v>0.15</c:v>
                </c:pt>
                <c:pt idx="67">
                  <c:v>0.15</c:v>
                </c:pt>
                <c:pt idx="68">
                  <c:v>0.05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Marginal Lending Rate</c:v>
                </c:pt>
              </c:strCache>
            </c:strRef>
          </c:tx>
          <c:marker>
            <c:symbol val="none"/>
          </c:marker>
          <c:cat>
            <c:numRef>
              <c:f>Sheet1!$E$127:$E$195</c:f>
              <c:numCache>
                <c:formatCode>General</c:formatCode>
                <c:ptCount val="69"/>
                <c:pt idx="0">
                  <c:v>2009</c:v>
                </c:pt>
                <c:pt idx="1">
                  <c:v>2009</c:v>
                </c:pt>
                <c:pt idx="2">
                  <c:v>2009</c:v>
                </c:pt>
                <c:pt idx="3">
                  <c:v>2009</c:v>
                </c:pt>
                <c:pt idx="4">
                  <c:v>2009</c:v>
                </c:pt>
                <c:pt idx="5">
                  <c:v>2009</c:v>
                </c:pt>
                <c:pt idx="6">
                  <c:v>2009</c:v>
                </c:pt>
                <c:pt idx="7">
                  <c:v>2009</c:v>
                </c:pt>
                <c:pt idx="8">
                  <c:v>2009</c:v>
                </c:pt>
                <c:pt idx="9">
                  <c:v>2009</c:v>
                </c:pt>
                <c:pt idx="10">
                  <c:v>2009</c:v>
                </c:pt>
                <c:pt idx="11">
                  <c:v>2009</c:v>
                </c:pt>
                <c:pt idx="12">
                  <c:v>2010</c:v>
                </c:pt>
                <c:pt idx="13">
                  <c:v>2010</c:v>
                </c:pt>
                <c:pt idx="14">
                  <c:v>2010</c:v>
                </c:pt>
                <c:pt idx="15">
                  <c:v>2010</c:v>
                </c:pt>
                <c:pt idx="16">
                  <c:v>2010</c:v>
                </c:pt>
                <c:pt idx="17">
                  <c:v>2010</c:v>
                </c:pt>
                <c:pt idx="18">
                  <c:v>2010</c:v>
                </c:pt>
                <c:pt idx="19">
                  <c:v>2010</c:v>
                </c:pt>
                <c:pt idx="20">
                  <c:v>2010</c:v>
                </c:pt>
                <c:pt idx="21">
                  <c:v>2010</c:v>
                </c:pt>
                <c:pt idx="22">
                  <c:v>2010</c:v>
                </c:pt>
                <c:pt idx="23">
                  <c:v>2010</c:v>
                </c:pt>
                <c:pt idx="24">
                  <c:v>2011</c:v>
                </c:pt>
                <c:pt idx="25">
                  <c:v>2011</c:v>
                </c:pt>
                <c:pt idx="26">
                  <c:v>2011</c:v>
                </c:pt>
                <c:pt idx="27">
                  <c:v>2011</c:v>
                </c:pt>
                <c:pt idx="28">
                  <c:v>2011</c:v>
                </c:pt>
                <c:pt idx="29">
                  <c:v>2011</c:v>
                </c:pt>
                <c:pt idx="30">
                  <c:v>2011</c:v>
                </c:pt>
                <c:pt idx="31">
                  <c:v>2011</c:v>
                </c:pt>
                <c:pt idx="32">
                  <c:v>2011</c:v>
                </c:pt>
                <c:pt idx="33">
                  <c:v>2011</c:v>
                </c:pt>
                <c:pt idx="34">
                  <c:v>2011</c:v>
                </c:pt>
                <c:pt idx="35">
                  <c:v>2011</c:v>
                </c:pt>
                <c:pt idx="36">
                  <c:v>2012</c:v>
                </c:pt>
                <c:pt idx="37">
                  <c:v>2012</c:v>
                </c:pt>
                <c:pt idx="38">
                  <c:v>2012</c:v>
                </c:pt>
                <c:pt idx="39">
                  <c:v>2012</c:v>
                </c:pt>
                <c:pt idx="40">
                  <c:v>2012</c:v>
                </c:pt>
                <c:pt idx="41">
                  <c:v>2012</c:v>
                </c:pt>
                <c:pt idx="42">
                  <c:v>2012</c:v>
                </c:pt>
                <c:pt idx="43">
                  <c:v>2012</c:v>
                </c:pt>
                <c:pt idx="44">
                  <c:v>2012</c:v>
                </c:pt>
                <c:pt idx="45">
                  <c:v>2012</c:v>
                </c:pt>
                <c:pt idx="46">
                  <c:v>2012</c:v>
                </c:pt>
                <c:pt idx="47">
                  <c:v>2012</c:v>
                </c:pt>
                <c:pt idx="48">
                  <c:v>2013</c:v>
                </c:pt>
                <c:pt idx="49">
                  <c:v>2013</c:v>
                </c:pt>
                <c:pt idx="50">
                  <c:v>2013</c:v>
                </c:pt>
                <c:pt idx="51">
                  <c:v>2013</c:v>
                </c:pt>
                <c:pt idx="52">
                  <c:v>2013</c:v>
                </c:pt>
                <c:pt idx="53">
                  <c:v>2013</c:v>
                </c:pt>
                <c:pt idx="54">
                  <c:v>2013</c:v>
                </c:pt>
                <c:pt idx="55">
                  <c:v>2013</c:v>
                </c:pt>
                <c:pt idx="56">
                  <c:v>2013</c:v>
                </c:pt>
                <c:pt idx="57">
                  <c:v>2013</c:v>
                </c:pt>
                <c:pt idx="58">
                  <c:v>2013</c:v>
                </c:pt>
                <c:pt idx="59">
                  <c:v>2013</c:v>
                </c:pt>
                <c:pt idx="60">
                  <c:v>2014</c:v>
                </c:pt>
                <c:pt idx="61">
                  <c:v>2014</c:v>
                </c:pt>
                <c:pt idx="62">
                  <c:v>2014</c:v>
                </c:pt>
                <c:pt idx="63">
                  <c:v>2014</c:v>
                </c:pt>
                <c:pt idx="64">
                  <c:v>2014</c:v>
                </c:pt>
                <c:pt idx="65">
                  <c:v>2014</c:v>
                </c:pt>
                <c:pt idx="66">
                  <c:v>2014</c:v>
                </c:pt>
                <c:pt idx="67">
                  <c:v>2014</c:v>
                </c:pt>
                <c:pt idx="68">
                  <c:v>2014</c:v>
                </c:pt>
              </c:numCache>
            </c:numRef>
          </c:cat>
          <c:val>
            <c:numRef>
              <c:f>Sheet1!$C$127:$C$195</c:f>
              <c:numCache>
                <c:formatCode>General</c:formatCode>
                <c:ptCount val="69"/>
                <c:pt idx="0">
                  <c:v>3</c:v>
                </c:pt>
                <c:pt idx="1">
                  <c:v>3</c:v>
                </c:pt>
                <c:pt idx="2">
                  <c:v>2.5</c:v>
                </c:pt>
                <c:pt idx="3">
                  <c:v>2.25</c:v>
                </c:pt>
                <c:pt idx="4">
                  <c:v>1.75</c:v>
                </c:pt>
                <c:pt idx="5">
                  <c:v>1.75</c:v>
                </c:pt>
                <c:pt idx="6">
                  <c:v>1.75</c:v>
                </c:pt>
                <c:pt idx="7">
                  <c:v>1.75</c:v>
                </c:pt>
                <c:pt idx="8">
                  <c:v>1.75</c:v>
                </c:pt>
                <c:pt idx="9">
                  <c:v>1.75</c:v>
                </c:pt>
                <c:pt idx="10">
                  <c:v>1.75</c:v>
                </c:pt>
                <c:pt idx="11">
                  <c:v>1.75</c:v>
                </c:pt>
                <c:pt idx="12">
                  <c:v>1.75</c:v>
                </c:pt>
                <c:pt idx="13">
                  <c:v>1.75</c:v>
                </c:pt>
                <c:pt idx="14">
                  <c:v>1.75</c:v>
                </c:pt>
                <c:pt idx="15">
                  <c:v>1.75</c:v>
                </c:pt>
                <c:pt idx="16">
                  <c:v>1.75</c:v>
                </c:pt>
                <c:pt idx="17">
                  <c:v>1.75</c:v>
                </c:pt>
                <c:pt idx="18">
                  <c:v>1.75</c:v>
                </c:pt>
                <c:pt idx="19">
                  <c:v>1.75</c:v>
                </c:pt>
                <c:pt idx="20">
                  <c:v>1.75</c:v>
                </c:pt>
                <c:pt idx="21">
                  <c:v>1.75</c:v>
                </c:pt>
                <c:pt idx="22">
                  <c:v>1.75</c:v>
                </c:pt>
                <c:pt idx="23">
                  <c:v>1.75</c:v>
                </c:pt>
                <c:pt idx="24">
                  <c:v>1.75</c:v>
                </c:pt>
                <c:pt idx="25">
                  <c:v>1.75</c:v>
                </c:pt>
                <c:pt idx="26">
                  <c:v>1.75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2.25</c:v>
                </c:pt>
                <c:pt idx="31">
                  <c:v>2.25</c:v>
                </c:pt>
                <c:pt idx="32">
                  <c:v>2.25</c:v>
                </c:pt>
                <c:pt idx="33">
                  <c:v>2.25</c:v>
                </c:pt>
                <c:pt idx="34">
                  <c:v>2</c:v>
                </c:pt>
                <c:pt idx="35">
                  <c:v>1.75</c:v>
                </c:pt>
                <c:pt idx="36">
                  <c:v>1.75</c:v>
                </c:pt>
                <c:pt idx="37">
                  <c:v>1.75</c:v>
                </c:pt>
                <c:pt idx="38">
                  <c:v>1.75</c:v>
                </c:pt>
                <c:pt idx="39">
                  <c:v>1.75</c:v>
                </c:pt>
                <c:pt idx="40">
                  <c:v>1.75</c:v>
                </c:pt>
                <c:pt idx="41">
                  <c:v>1.75</c:v>
                </c:pt>
                <c:pt idx="42">
                  <c:v>1.5</c:v>
                </c:pt>
                <c:pt idx="43">
                  <c:v>1.5</c:v>
                </c:pt>
                <c:pt idx="44">
                  <c:v>1.5</c:v>
                </c:pt>
                <c:pt idx="45">
                  <c:v>1.5</c:v>
                </c:pt>
                <c:pt idx="46">
                  <c:v>1.5</c:v>
                </c:pt>
                <c:pt idx="47">
                  <c:v>1.5</c:v>
                </c:pt>
                <c:pt idx="48">
                  <c:v>1.5</c:v>
                </c:pt>
                <c:pt idx="49">
                  <c:v>1.5</c:v>
                </c:pt>
                <c:pt idx="50">
                  <c:v>1.5</c:v>
                </c:pt>
                <c:pt idx="51">
                  <c:v>1.5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0.75</c:v>
                </c:pt>
                <c:pt idx="59">
                  <c:v>0.75</c:v>
                </c:pt>
                <c:pt idx="60">
                  <c:v>0.75</c:v>
                </c:pt>
                <c:pt idx="61">
                  <c:v>0.75</c:v>
                </c:pt>
                <c:pt idx="62">
                  <c:v>0.75</c:v>
                </c:pt>
                <c:pt idx="63">
                  <c:v>0.75</c:v>
                </c:pt>
                <c:pt idx="64">
                  <c:v>0.75</c:v>
                </c:pt>
                <c:pt idx="65">
                  <c:v>0.4</c:v>
                </c:pt>
                <c:pt idx="66">
                  <c:v>0.4</c:v>
                </c:pt>
                <c:pt idx="67">
                  <c:v>0.4</c:v>
                </c:pt>
                <c:pt idx="68">
                  <c:v>0.3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Sheet1!$D$5</c:f>
              <c:strCache>
                <c:ptCount val="1"/>
                <c:pt idx="0">
                  <c:v>Deposit Rate</c:v>
                </c:pt>
              </c:strCache>
            </c:strRef>
          </c:tx>
          <c:marker>
            <c:symbol val="none"/>
          </c:marker>
          <c:cat>
            <c:numRef>
              <c:f>Sheet1!$E$127:$E$195</c:f>
              <c:numCache>
                <c:formatCode>General</c:formatCode>
                <c:ptCount val="69"/>
                <c:pt idx="0">
                  <c:v>2009</c:v>
                </c:pt>
                <c:pt idx="1">
                  <c:v>2009</c:v>
                </c:pt>
                <c:pt idx="2">
                  <c:v>2009</c:v>
                </c:pt>
                <c:pt idx="3">
                  <c:v>2009</c:v>
                </c:pt>
                <c:pt idx="4">
                  <c:v>2009</c:v>
                </c:pt>
                <c:pt idx="5">
                  <c:v>2009</c:v>
                </c:pt>
                <c:pt idx="6">
                  <c:v>2009</c:v>
                </c:pt>
                <c:pt idx="7">
                  <c:v>2009</c:v>
                </c:pt>
                <c:pt idx="8">
                  <c:v>2009</c:v>
                </c:pt>
                <c:pt idx="9">
                  <c:v>2009</c:v>
                </c:pt>
                <c:pt idx="10">
                  <c:v>2009</c:v>
                </c:pt>
                <c:pt idx="11">
                  <c:v>2009</c:v>
                </c:pt>
                <c:pt idx="12">
                  <c:v>2010</c:v>
                </c:pt>
                <c:pt idx="13">
                  <c:v>2010</c:v>
                </c:pt>
                <c:pt idx="14">
                  <c:v>2010</c:v>
                </c:pt>
                <c:pt idx="15">
                  <c:v>2010</c:v>
                </c:pt>
                <c:pt idx="16">
                  <c:v>2010</c:v>
                </c:pt>
                <c:pt idx="17">
                  <c:v>2010</c:v>
                </c:pt>
                <c:pt idx="18">
                  <c:v>2010</c:v>
                </c:pt>
                <c:pt idx="19">
                  <c:v>2010</c:v>
                </c:pt>
                <c:pt idx="20">
                  <c:v>2010</c:v>
                </c:pt>
                <c:pt idx="21">
                  <c:v>2010</c:v>
                </c:pt>
                <c:pt idx="22">
                  <c:v>2010</c:v>
                </c:pt>
                <c:pt idx="23">
                  <c:v>2010</c:v>
                </c:pt>
                <c:pt idx="24">
                  <c:v>2011</c:v>
                </c:pt>
                <c:pt idx="25">
                  <c:v>2011</c:v>
                </c:pt>
                <c:pt idx="26">
                  <c:v>2011</c:v>
                </c:pt>
                <c:pt idx="27">
                  <c:v>2011</c:v>
                </c:pt>
                <c:pt idx="28">
                  <c:v>2011</c:v>
                </c:pt>
                <c:pt idx="29">
                  <c:v>2011</c:v>
                </c:pt>
                <c:pt idx="30">
                  <c:v>2011</c:v>
                </c:pt>
                <c:pt idx="31">
                  <c:v>2011</c:v>
                </c:pt>
                <c:pt idx="32">
                  <c:v>2011</c:v>
                </c:pt>
                <c:pt idx="33">
                  <c:v>2011</c:v>
                </c:pt>
                <c:pt idx="34">
                  <c:v>2011</c:v>
                </c:pt>
                <c:pt idx="35">
                  <c:v>2011</c:v>
                </c:pt>
                <c:pt idx="36">
                  <c:v>2012</c:v>
                </c:pt>
                <c:pt idx="37">
                  <c:v>2012</c:v>
                </c:pt>
                <c:pt idx="38">
                  <c:v>2012</c:v>
                </c:pt>
                <c:pt idx="39">
                  <c:v>2012</c:v>
                </c:pt>
                <c:pt idx="40">
                  <c:v>2012</c:v>
                </c:pt>
                <c:pt idx="41">
                  <c:v>2012</c:v>
                </c:pt>
                <c:pt idx="42">
                  <c:v>2012</c:v>
                </c:pt>
                <c:pt idx="43">
                  <c:v>2012</c:v>
                </c:pt>
                <c:pt idx="44">
                  <c:v>2012</c:v>
                </c:pt>
                <c:pt idx="45">
                  <c:v>2012</c:v>
                </c:pt>
                <c:pt idx="46">
                  <c:v>2012</c:v>
                </c:pt>
                <c:pt idx="47">
                  <c:v>2012</c:v>
                </c:pt>
                <c:pt idx="48">
                  <c:v>2013</c:v>
                </c:pt>
                <c:pt idx="49">
                  <c:v>2013</c:v>
                </c:pt>
                <c:pt idx="50">
                  <c:v>2013</c:v>
                </c:pt>
                <c:pt idx="51">
                  <c:v>2013</c:v>
                </c:pt>
                <c:pt idx="52">
                  <c:v>2013</c:v>
                </c:pt>
                <c:pt idx="53">
                  <c:v>2013</c:v>
                </c:pt>
                <c:pt idx="54">
                  <c:v>2013</c:v>
                </c:pt>
                <c:pt idx="55">
                  <c:v>2013</c:v>
                </c:pt>
                <c:pt idx="56">
                  <c:v>2013</c:v>
                </c:pt>
                <c:pt idx="57">
                  <c:v>2013</c:v>
                </c:pt>
                <c:pt idx="58">
                  <c:v>2013</c:v>
                </c:pt>
                <c:pt idx="59">
                  <c:v>2013</c:v>
                </c:pt>
                <c:pt idx="60">
                  <c:v>2014</c:v>
                </c:pt>
                <c:pt idx="61">
                  <c:v>2014</c:v>
                </c:pt>
                <c:pt idx="62">
                  <c:v>2014</c:v>
                </c:pt>
                <c:pt idx="63">
                  <c:v>2014</c:v>
                </c:pt>
                <c:pt idx="64">
                  <c:v>2014</c:v>
                </c:pt>
                <c:pt idx="65">
                  <c:v>2014</c:v>
                </c:pt>
                <c:pt idx="66">
                  <c:v>2014</c:v>
                </c:pt>
                <c:pt idx="67">
                  <c:v>2014</c:v>
                </c:pt>
                <c:pt idx="68">
                  <c:v>2014</c:v>
                </c:pt>
              </c:numCache>
            </c:numRef>
          </c:cat>
          <c:val>
            <c:numRef>
              <c:f>Sheet1!$D$127:$D$195</c:f>
              <c:numCache>
                <c:formatCode>General</c:formatCode>
                <c:ptCount val="69"/>
                <c:pt idx="0">
                  <c:v>1</c:v>
                </c:pt>
                <c:pt idx="1">
                  <c:v>1</c:v>
                </c:pt>
                <c:pt idx="2">
                  <c:v>0.5</c:v>
                </c:pt>
                <c:pt idx="3">
                  <c:v>0.25</c:v>
                </c:pt>
                <c:pt idx="4">
                  <c:v>0.25</c:v>
                </c:pt>
                <c:pt idx="5">
                  <c:v>0.25</c:v>
                </c:pt>
                <c:pt idx="6">
                  <c:v>0.25</c:v>
                </c:pt>
                <c:pt idx="7">
                  <c:v>0.25</c:v>
                </c:pt>
                <c:pt idx="8">
                  <c:v>0.25</c:v>
                </c:pt>
                <c:pt idx="9">
                  <c:v>0.25</c:v>
                </c:pt>
                <c:pt idx="10">
                  <c:v>0.25</c:v>
                </c:pt>
                <c:pt idx="11">
                  <c:v>0.25</c:v>
                </c:pt>
                <c:pt idx="12">
                  <c:v>0.25</c:v>
                </c:pt>
                <c:pt idx="13">
                  <c:v>0.25</c:v>
                </c:pt>
                <c:pt idx="14">
                  <c:v>0.25</c:v>
                </c:pt>
                <c:pt idx="15">
                  <c:v>0.25</c:v>
                </c:pt>
                <c:pt idx="16">
                  <c:v>0.25</c:v>
                </c:pt>
                <c:pt idx="17">
                  <c:v>0.25</c:v>
                </c:pt>
                <c:pt idx="18">
                  <c:v>0.25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0.25</c:v>
                </c:pt>
                <c:pt idx="26">
                  <c:v>0.25</c:v>
                </c:pt>
                <c:pt idx="27">
                  <c:v>0.5</c:v>
                </c:pt>
                <c:pt idx="28">
                  <c:v>0.5</c:v>
                </c:pt>
                <c:pt idx="29">
                  <c:v>0.5</c:v>
                </c:pt>
                <c:pt idx="30">
                  <c:v>0.75</c:v>
                </c:pt>
                <c:pt idx="31">
                  <c:v>0.75</c:v>
                </c:pt>
                <c:pt idx="32">
                  <c:v>0.75</c:v>
                </c:pt>
                <c:pt idx="33">
                  <c:v>0.75</c:v>
                </c:pt>
                <c:pt idx="34">
                  <c:v>0.5</c:v>
                </c:pt>
                <c:pt idx="35">
                  <c:v>0.25</c:v>
                </c:pt>
                <c:pt idx="36">
                  <c:v>0.25</c:v>
                </c:pt>
                <c:pt idx="37">
                  <c:v>0.25</c:v>
                </c:pt>
                <c:pt idx="38">
                  <c:v>0.25</c:v>
                </c:pt>
                <c:pt idx="39">
                  <c:v>0.25</c:v>
                </c:pt>
                <c:pt idx="40">
                  <c:v>0.25</c:v>
                </c:pt>
                <c:pt idx="41">
                  <c:v>0.25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-0.1</c:v>
                </c:pt>
                <c:pt idx="66">
                  <c:v>-0.1</c:v>
                </c:pt>
                <c:pt idx="67">
                  <c:v>-0.1</c:v>
                </c:pt>
                <c:pt idx="68">
                  <c:v>-0.2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640384"/>
        <c:axId val="112641920"/>
      </c:lineChart>
      <c:catAx>
        <c:axId val="11264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11264192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12641920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12640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41146592787014"/>
          <c:y val="3.6177620654561038E-2"/>
          <c:w val="0.28757618839311755"/>
          <c:h val="0.41896981627296587"/>
        </c:manualLayout>
      </c:layout>
      <c:overlay val="1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31223874793914E-2"/>
          <c:y val="0.14769900497512645"/>
          <c:w val="0.89938976377952751"/>
          <c:h val="0.73391360128491401"/>
        </c:manualLayout>
      </c:layout>
      <c:lineChart>
        <c:grouping val="standard"/>
        <c:varyColors val="0"/>
        <c:ser>
          <c:idx val="3"/>
          <c:order val="0"/>
          <c:tx>
            <c:strRef>
              <c:f>Data!$N$2</c:f>
              <c:strCache>
                <c:ptCount val="1"/>
                <c:pt idx="0">
                  <c:v>France </c:v>
                </c:pt>
              </c:strCache>
            </c:strRef>
          </c:tx>
          <c:spPr>
            <a:ln w="31750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Data!$I$15:$I$32</c:f>
              <c:numCache>
                <c:formatCode>General</c:formatCode>
                <c:ptCount val="18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</c:numCache>
            </c:numRef>
          </c:cat>
          <c:val>
            <c:numRef>
              <c:f>Data!$N$15:$N$32</c:f>
              <c:numCache>
                <c:formatCode>0.0</c:formatCode>
                <c:ptCount val="18"/>
                <c:pt idx="0">
                  <c:v>1.6</c:v>
                </c:pt>
                <c:pt idx="1">
                  <c:v>2.6</c:v>
                </c:pt>
                <c:pt idx="2">
                  <c:v>2.2999999999999998</c:v>
                </c:pt>
                <c:pt idx="3">
                  <c:v>2.2000000000000002</c:v>
                </c:pt>
                <c:pt idx="4">
                  <c:v>4.5</c:v>
                </c:pt>
                <c:pt idx="5" formatCode="General">
                  <c:v>-0.4</c:v>
                </c:pt>
                <c:pt idx="6" formatCode="General">
                  <c:v>1</c:v>
                </c:pt>
                <c:pt idx="7" formatCode="General">
                  <c:v>0.8</c:v>
                </c:pt>
                <c:pt idx="8" formatCode="General">
                  <c:v>0.9</c:v>
                </c:pt>
                <c:pt idx="9" formatCode="General">
                  <c:v>-1</c:v>
                </c:pt>
                <c:pt idx="10" formatCode="General">
                  <c:v>1</c:v>
                </c:pt>
                <c:pt idx="11" formatCode="General">
                  <c:v>-1.1000000000000001</c:v>
                </c:pt>
                <c:pt idx="12" formatCode="General">
                  <c:v>0.1</c:v>
                </c:pt>
                <c:pt idx="13" formatCode="General">
                  <c:v>2.7</c:v>
                </c:pt>
                <c:pt idx="14" formatCode="General">
                  <c:v>-0.4</c:v>
                </c:pt>
                <c:pt idx="15" formatCode="General">
                  <c:v>0.8</c:v>
                </c:pt>
                <c:pt idx="16" formatCode="General">
                  <c:v>0.2</c:v>
                </c:pt>
                <c:pt idx="17" formatCode="General">
                  <c:v>-0.1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Data!$O$2</c:f>
              <c:strCache>
                <c:ptCount val="1"/>
                <c:pt idx="0">
                  <c:v>Germany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Data!$I$15:$I$32</c:f>
              <c:numCache>
                <c:formatCode>General</c:formatCode>
                <c:ptCount val="18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</c:numCache>
            </c:numRef>
          </c:cat>
          <c:val>
            <c:numRef>
              <c:f>Data!$O$15:$O$32</c:f>
              <c:numCache>
                <c:formatCode>0.0</c:formatCode>
                <c:ptCount val="18"/>
                <c:pt idx="0">
                  <c:v>1.9</c:v>
                </c:pt>
                <c:pt idx="1">
                  <c:v>8.3000000000000007</c:v>
                </c:pt>
                <c:pt idx="2">
                  <c:v>3.3</c:v>
                </c:pt>
                <c:pt idx="3">
                  <c:v>3.4</c:v>
                </c:pt>
                <c:pt idx="4">
                  <c:v>6.3</c:v>
                </c:pt>
                <c:pt idx="5">
                  <c:v>0.4</c:v>
                </c:pt>
                <c:pt idx="6">
                  <c:v>1.7</c:v>
                </c:pt>
                <c:pt idx="7">
                  <c:v>0.6</c:v>
                </c:pt>
                <c:pt idx="8">
                  <c:v>1.2</c:v>
                </c:pt>
                <c:pt idx="9">
                  <c:v>0.5</c:v>
                </c:pt>
                <c:pt idx="10">
                  <c:v>0.3</c:v>
                </c:pt>
                <c:pt idx="11">
                  <c:v>-1.6</c:v>
                </c:pt>
                <c:pt idx="12">
                  <c:v>-1.6</c:v>
                </c:pt>
                <c:pt idx="13">
                  <c:v>3.2</c:v>
                </c:pt>
                <c:pt idx="14">
                  <c:v>1.2</c:v>
                </c:pt>
                <c:pt idx="15">
                  <c:v>1.8</c:v>
                </c:pt>
                <c:pt idx="16">
                  <c:v>2.7</c:v>
                </c:pt>
                <c:pt idx="17">
                  <c:v>-0.6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Data!$R$2</c:f>
              <c:strCache>
                <c:ptCount val="1"/>
                <c:pt idx="0">
                  <c:v>Italy 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Data!$I$15:$I$32</c:f>
              <c:numCache>
                <c:formatCode>General</c:formatCode>
                <c:ptCount val="18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</c:numCache>
            </c:numRef>
          </c:cat>
          <c:val>
            <c:numRef>
              <c:f>Data!$R$15:$R$32</c:f>
              <c:numCache>
                <c:formatCode>0.0</c:formatCode>
                <c:ptCount val="18"/>
                <c:pt idx="0">
                  <c:v>3.4</c:v>
                </c:pt>
                <c:pt idx="1">
                  <c:v>2.2999999999999998</c:v>
                </c:pt>
                <c:pt idx="2">
                  <c:v>1.8</c:v>
                </c:pt>
                <c:pt idx="3">
                  <c:v>1.3</c:v>
                </c:pt>
                <c:pt idx="4">
                  <c:v>0.3</c:v>
                </c:pt>
                <c:pt idx="5">
                  <c:v>0.9</c:v>
                </c:pt>
                <c:pt idx="6">
                  <c:v>-0.8</c:v>
                </c:pt>
                <c:pt idx="7">
                  <c:v>-2.6</c:v>
                </c:pt>
                <c:pt idx="8">
                  <c:v>-4.2</c:v>
                </c:pt>
                <c:pt idx="9">
                  <c:v>-1.9</c:v>
                </c:pt>
                <c:pt idx="10">
                  <c:v>-1.6</c:v>
                </c:pt>
                <c:pt idx="11">
                  <c:v>-3.6405834211078498</c:v>
                </c:pt>
                <c:pt idx="12">
                  <c:v>-2.4</c:v>
                </c:pt>
                <c:pt idx="13">
                  <c:v>-1.2</c:v>
                </c:pt>
                <c:pt idx="14">
                  <c:v>-0.4</c:v>
                </c:pt>
                <c:pt idx="15">
                  <c:v>0.6</c:v>
                </c:pt>
                <c:pt idx="16">
                  <c:v>-0.3</c:v>
                </c:pt>
                <c:pt idx="17">
                  <c:v>-0.7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Data!$P$2</c:f>
              <c:strCache>
                <c:ptCount val="1"/>
                <c:pt idx="0">
                  <c:v>Spain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Data!$I$15:$I$32</c:f>
              <c:numCache>
                <c:formatCode>General</c:formatCode>
                <c:ptCount val="18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</c:numCache>
            </c:numRef>
          </c:cat>
          <c:val>
            <c:numRef>
              <c:f>Data!$P$15:$P$32</c:f>
              <c:numCache>
                <c:formatCode>0.0</c:formatCode>
                <c:ptCount val="18"/>
                <c:pt idx="0">
                  <c:v>0.40021995262982202</c:v>
                </c:pt>
                <c:pt idx="1">
                  <c:v>0.80244044557257799</c:v>
                </c:pt>
                <c:pt idx="2">
                  <c:v>-0.1</c:v>
                </c:pt>
                <c:pt idx="3">
                  <c:v>1</c:v>
                </c:pt>
                <c:pt idx="4">
                  <c:v>0.7</c:v>
                </c:pt>
                <c:pt idx="5">
                  <c:v>-0.5</c:v>
                </c:pt>
                <c:pt idx="6">
                  <c:v>-1.3</c:v>
                </c:pt>
                <c:pt idx="7">
                  <c:v>-1.5</c:v>
                </c:pt>
                <c:pt idx="8">
                  <c:v>-1.7</c:v>
                </c:pt>
                <c:pt idx="9">
                  <c:v>-2</c:v>
                </c:pt>
                <c:pt idx="10">
                  <c:v>-1.5</c:v>
                </c:pt>
                <c:pt idx="11">
                  <c:v>-3.1</c:v>
                </c:pt>
                <c:pt idx="12">
                  <c:v>-1.2</c:v>
                </c:pt>
                <c:pt idx="13">
                  <c:v>-0.6</c:v>
                </c:pt>
                <c:pt idx="14">
                  <c:v>0.3</c:v>
                </c:pt>
                <c:pt idx="15">
                  <c:v>0.7</c:v>
                </c:pt>
                <c:pt idx="16">
                  <c:v>1.5</c:v>
                </c:pt>
                <c:pt idx="17">
                  <c:v>2.2999999999999998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704512"/>
        <c:axId val="112714496"/>
      </c:lineChart>
      <c:catAx>
        <c:axId val="112704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48">
            <a:solidFill>
              <a:prstClr val="black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714496"/>
        <c:crosses val="autoZero"/>
        <c:auto val="1"/>
        <c:lblAlgn val="ctr"/>
        <c:lblOffset val="100"/>
        <c:tickLblSkip val="4"/>
        <c:noMultiLvlLbl val="0"/>
      </c:catAx>
      <c:valAx>
        <c:axId val="112714496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spPr>
          <a:ln w="3048">
            <a:solidFill>
              <a:prstClr val="black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7045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2232988237581411"/>
          <c:y val="0.30678620529576661"/>
          <c:w val="0.26871950034023523"/>
          <c:h val="0.20502169371685683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000" dirty="0"/>
              <a:t>Trillion $</a:t>
            </a:r>
          </a:p>
        </c:rich>
      </c:tx>
      <c:layout>
        <c:manualLayout>
          <c:xMode val="edge"/>
          <c:yMode val="edge"/>
          <c:x val="1.67362775305261E-2"/>
          <c:y val="0"/>
        </c:manualLayout>
      </c:layout>
      <c:overlay val="0"/>
      <c:spPr>
        <a:noFill/>
        <a:ln w="2207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6096165062700506E-2"/>
          <c:y val="0.15444015444018677"/>
          <c:w val="0.9128650238164665"/>
          <c:h val="0.69884169884171465"/>
        </c:manualLayout>
      </c:layout>
      <c:barChart>
        <c:barDir val="col"/>
        <c:grouping val="clustered"/>
        <c:varyColors val="0"/>
        <c:ser>
          <c:idx val="0"/>
          <c:order val="0"/>
          <c:tx>
            <c:v>Recession</c:v>
          </c:tx>
          <c:spPr>
            <a:solidFill>
              <a:srgbClr val="C0C0C0"/>
            </a:solidFill>
            <a:ln w="22071">
              <a:noFill/>
            </a:ln>
          </c:spPr>
          <c:invertIfNegative val="0"/>
          <c:cat>
            <c:strRef>
              <c:f>Sheet1!$A$2:$A$139</c:f>
              <c:strCache>
                <c:ptCount val="138"/>
                <c:pt idx="0">
                  <c:v>1980</c:v>
                </c:pt>
                <c:pt idx="1">
                  <c:v>1980 - Q2</c:v>
                </c:pt>
                <c:pt idx="2">
                  <c:v>1980 - Q3</c:v>
                </c:pt>
                <c:pt idx="3">
                  <c:v>1980 - Q4</c:v>
                </c:pt>
                <c:pt idx="4">
                  <c:v>1981</c:v>
                </c:pt>
                <c:pt idx="5">
                  <c:v>1981 - Q2</c:v>
                </c:pt>
                <c:pt idx="6">
                  <c:v>1981 - Q3</c:v>
                </c:pt>
                <c:pt idx="7">
                  <c:v>1981 - Q4</c:v>
                </c:pt>
                <c:pt idx="8">
                  <c:v>1982</c:v>
                </c:pt>
                <c:pt idx="9">
                  <c:v>1982 - Q2</c:v>
                </c:pt>
                <c:pt idx="10">
                  <c:v>1982 - Q3</c:v>
                </c:pt>
                <c:pt idx="11">
                  <c:v>1982 - Q4</c:v>
                </c:pt>
                <c:pt idx="12">
                  <c:v>1983</c:v>
                </c:pt>
                <c:pt idx="13">
                  <c:v>1983 - Q2</c:v>
                </c:pt>
                <c:pt idx="14">
                  <c:v>1983 - Q3</c:v>
                </c:pt>
                <c:pt idx="15">
                  <c:v>1983 - Q4</c:v>
                </c:pt>
                <c:pt idx="16">
                  <c:v>1984</c:v>
                </c:pt>
                <c:pt idx="17">
                  <c:v>1984 - Q2</c:v>
                </c:pt>
                <c:pt idx="18">
                  <c:v>1984 - Q3</c:v>
                </c:pt>
                <c:pt idx="19">
                  <c:v>1984 - Q4</c:v>
                </c:pt>
                <c:pt idx="20">
                  <c:v>1985</c:v>
                </c:pt>
                <c:pt idx="21">
                  <c:v>1985 - Q2</c:v>
                </c:pt>
                <c:pt idx="22">
                  <c:v>1985 - Q3</c:v>
                </c:pt>
                <c:pt idx="23">
                  <c:v>1985 - Q4</c:v>
                </c:pt>
                <c:pt idx="24">
                  <c:v>1986</c:v>
                </c:pt>
                <c:pt idx="25">
                  <c:v>1986 - Q2</c:v>
                </c:pt>
                <c:pt idx="26">
                  <c:v>1986 - Q3</c:v>
                </c:pt>
                <c:pt idx="27">
                  <c:v>1986 - Q4</c:v>
                </c:pt>
                <c:pt idx="28">
                  <c:v>1987</c:v>
                </c:pt>
                <c:pt idx="29">
                  <c:v>1987 - Q2</c:v>
                </c:pt>
                <c:pt idx="30">
                  <c:v>1987 - Q3</c:v>
                </c:pt>
                <c:pt idx="31">
                  <c:v>1987 - Q4</c:v>
                </c:pt>
                <c:pt idx="32">
                  <c:v>1988</c:v>
                </c:pt>
                <c:pt idx="33">
                  <c:v>1988 - Q2</c:v>
                </c:pt>
                <c:pt idx="34">
                  <c:v>1988 - Q3</c:v>
                </c:pt>
                <c:pt idx="35">
                  <c:v>1988 - Q4</c:v>
                </c:pt>
                <c:pt idx="36">
                  <c:v>1989</c:v>
                </c:pt>
                <c:pt idx="37">
                  <c:v>1989 - Q2</c:v>
                </c:pt>
                <c:pt idx="38">
                  <c:v>1989 - Q3</c:v>
                </c:pt>
                <c:pt idx="39">
                  <c:v>1989 - Q4</c:v>
                </c:pt>
                <c:pt idx="40">
                  <c:v>1990</c:v>
                </c:pt>
                <c:pt idx="41">
                  <c:v>1990 - Q2</c:v>
                </c:pt>
                <c:pt idx="42">
                  <c:v>1990 - Q3</c:v>
                </c:pt>
                <c:pt idx="43">
                  <c:v>1990 - Q4</c:v>
                </c:pt>
                <c:pt idx="44">
                  <c:v>1991</c:v>
                </c:pt>
                <c:pt idx="45">
                  <c:v>1991</c:v>
                </c:pt>
                <c:pt idx="46">
                  <c:v>1991</c:v>
                </c:pt>
                <c:pt idx="47">
                  <c:v>1991</c:v>
                </c:pt>
                <c:pt idx="48">
                  <c:v>1992</c:v>
                </c:pt>
                <c:pt idx="49">
                  <c:v>1992</c:v>
                </c:pt>
                <c:pt idx="50">
                  <c:v>1992</c:v>
                </c:pt>
                <c:pt idx="51">
                  <c:v>1992</c:v>
                </c:pt>
                <c:pt idx="52">
                  <c:v>1993</c:v>
                </c:pt>
                <c:pt idx="53">
                  <c:v>1993</c:v>
                </c:pt>
                <c:pt idx="54">
                  <c:v>1993</c:v>
                </c:pt>
                <c:pt idx="55">
                  <c:v>1993</c:v>
                </c:pt>
                <c:pt idx="56">
                  <c:v>1994</c:v>
                </c:pt>
                <c:pt idx="57">
                  <c:v>1994</c:v>
                </c:pt>
                <c:pt idx="58">
                  <c:v>1994</c:v>
                </c:pt>
                <c:pt idx="59">
                  <c:v>1994</c:v>
                </c:pt>
                <c:pt idx="60">
                  <c:v>1995</c:v>
                </c:pt>
                <c:pt idx="61">
                  <c:v>1995</c:v>
                </c:pt>
                <c:pt idx="62">
                  <c:v>1995</c:v>
                </c:pt>
                <c:pt idx="63">
                  <c:v>1995</c:v>
                </c:pt>
                <c:pt idx="64">
                  <c:v>1996</c:v>
                </c:pt>
                <c:pt idx="65">
                  <c:v>1996</c:v>
                </c:pt>
                <c:pt idx="66">
                  <c:v>1996</c:v>
                </c:pt>
                <c:pt idx="67">
                  <c:v>1996</c:v>
                </c:pt>
                <c:pt idx="68">
                  <c:v>1997</c:v>
                </c:pt>
                <c:pt idx="69">
                  <c:v>1997</c:v>
                </c:pt>
                <c:pt idx="70">
                  <c:v>1997</c:v>
                </c:pt>
                <c:pt idx="71">
                  <c:v>1997</c:v>
                </c:pt>
                <c:pt idx="72">
                  <c:v>1998</c:v>
                </c:pt>
                <c:pt idx="73">
                  <c:v>1998</c:v>
                </c:pt>
                <c:pt idx="74">
                  <c:v>1998</c:v>
                </c:pt>
                <c:pt idx="75">
                  <c:v>1998</c:v>
                </c:pt>
                <c:pt idx="76">
                  <c:v>1999</c:v>
                </c:pt>
                <c:pt idx="77">
                  <c:v>1999</c:v>
                </c:pt>
                <c:pt idx="78">
                  <c:v>1999</c:v>
                </c:pt>
                <c:pt idx="79">
                  <c:v>1999</c:v>
                </c:pt>
                <c:pt idx="80">
                  <c:v>2000</c:v>
                </c:pt>
                <c:pt idx="81">
                  <c:v>2000</c:v>
                </c:pt>
                <c:pt idx="82">
                  <c:v>2000</c:v>
                </c:pt>
                <c:pt idx="83">
                  <c:v>2000</c:v>
                </c:pt>
                <c:pt idx="84">
                  <c:v>2001</c:v>
                </c:pt>
                <c:pt idx="85">
                  <c:v>2001</c:v>
                </c:pt>
                <c:pt idx="86">
                  <c:v>2001</c:v>
                </c:pt>
                <c:pt idx="87">
                  <c:v>2001</c:v>
                </c:pt>
                <c:pt idx="88">
                  <c:v>2002</c:v>
                </c:pt>
                <c:pt idx="89">
                  <c:v>2002</c:v>
                </c:pt>
                <c:pt idx="90">
                  <c:v>2002</c:v>
                </c:pt>
                <c:pt idx="91">
                  <c:v>2002</c:v>
                </c:pt>
                <c:pt idx="92">
                  <c:v>2003</c:v>
                </c:pt>
                <c:pt idx="93">
                  <c:v>2003</c:v>
                </c:pt>
                <c:pt idx="94">
                  <c:v>2003</c:v>
                </c:pt>
                <c:pt idx="95">
                  <c:v>2003</c:v>
                </c:pt>
                <c:pt idx="96">
                  <c:v>2004</c:v>
                </c:pt>
                <c:pt idx="97">
                  <c:v>2004</c:v>
                </c:pt>
                <c:pt idx="98">
                  <c:v>2004</c:v>
                </c:pt>
                <c:pt idx="99">
                  <c:v>2004</c:v>
                </c:pt>
                <c:pt idx="100">
                  <c:v>2005</c:v>
                </c:pt>
                <c:pt idx="101">
                  <c:v>2005</c:v>
                </c:pt>
                <c:pt idx="102">
                  <c:v>2005</c:v>
                </c:pt>
                <c:pt idx="103">
                  <c:v>2005</c:v>
                </c:pt>
                <c:pt idx="104">
                  <c:v>2006</c:v>
                </c:pt>
                <c:pt idx="105">
                  <c:v>2006</c:v>
                </c:pt>
                <c:pt idx="106">
                  <c:v>2006</c:v>
                </c:pt>
                <c:pt idx="107">
                  <c:v>2006</c:v>
                </c:pt>
                <c:pt idx="108">
                  <c:v>2007</c:v>
                </c:pt>
                <c:pt idx="109">
                  <c:v>2007</c:v>
                </c:pt>
                <c:pt idx="110">
                  <c:v>2007</c:v>
                </c:pt>
                <c:pt idx="111">
                  <c:v>2007</c:v>
                </c:pt>
                <c:pt idx="112">
                  <c:v>2008</c:v>
                </c:pt>
                <c:pt idx="113">
                  <c:v>2008</c:v>
                </c:pt>
                <c:pt idx="114">
                  <c:v>2008</c:v>
                </c:pt>
                <c:pt idx="115">
                  <c:v>2008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2011</c:v>
                </c:pt>
                <c:pt idx="125">
                  <c:v>2011</c:v>
                </c:pt>
                <c:pt idx="126">
                  <c:v>2011</c:v>
                </c:pt>
                <c:pt idx="127">
                  <c:v>2011</c:v>
                </c:pt>
                <c:pt idx="128">
                  <c:v>2012</c:v>
                </c:pt>
                <c:pt idx="129">
                  <c:v>2012</c:v>
                </c:pt>
                <c:pt idx="130">
                  <c:v>2012</c:v>
                </c:pt>
                <c:pt idx="131">
                  <c:v>2012</c:v>
                </c:pt>
                <c:pt idx="132">
                  <c:v>2013</c:v>
                </c:pt>
                <c:pt idx="133">
                  <c:v>2013</c:v>
                </c:pt>
                <c:pt idx="134">
                  <c:v>2013</c:v>
                </c:pt>
                <c:pt idx="135">
                  <c:v>2013</c:v>
                </c:pt>
                <c:pt idx="136">
                  <c:v>2014</c:v>
                </c:pt>
                <c:pt idx="137">
                  <c:v>2014</c:v>
                </c:pt>
              </c:strCache>
            </c:strRef>
          </c:cat>
          <c:val>
            <c:numRef>
              <c:f>Sheet1!$D$2:$D$139</c:f>
              <c:numCache>
                <c:formatCode>General</c:formatCode>
                <c:ptCount val="138"/>
                <c:pt idx="0">
                  <c:v>90</c:v>
                </c:pt>
                <c:pt idx="1">
                  <c:v>90</c:v>
                </c:pt>
                <c:pt idx="2">
                  <c:v>90</c:v>
                </c:pt>
                <c:pt idx="10">
                  <c:v>90</c:v>
                </c:pt>
                <c:pt idx="11">
                  <c:v>90</c:v>
                </c:pt>
                <c:pt idx="12">
                  <c:v>90</c:v>
                </c:pt>
                <c:pt idx="13">
                  <c:v>90</c:v>
                </c:pt>
                <c:pt idx="14">
                  <c:v>90</c:v>
                </c:pt>
                <c:pt idx="15">
                  <c:v>90</c:v>
                </c:pt>
                <c:pt idx="42">
                  <c:v>90</c:v>
                </c:pt>
                <c:pt idx="43">
                  <c:v>90</c:v>
                </c:pt>
                <c:pt idx="44">
                  <c:v>90</c:v>
                </c:pt>
                <c:pt idx="84">
                  <c:v>90</c:v>
                </c:pt>
                <c:pt idx="85">
                  <c:v>90</c:v>
                </c:pt>
                <c:pt idx="86">
                  <c:v>90</c:v>
                </c:pt>
                <c:pt idx="87">
                  <c:v>90</c:v>
                </c:pt>
                <c:pt idx="111">
                  <c:v>90</c:v>
                </c:pt>
                <c:pt idx="112">
                  <c:v>90</c:v>
                </c:pt>
                <c:pt idx="113">
                  <c:v>90</c:v>
                </c:pt>
                <c:pt idx="114">
                  <c:v>90</c:v>
                </c:pt>
                <c:pt idx="115">
                  <c:v>90</c:v>
                </c:pt>
                <c:pt idx="116">
                  <c:v>90</c:v>
                </c:pt>
                <c:pt idx="117">
                  <c:v>90</c:v>
                </c:pt>
              </c:numCache>
            </c:numRef>
          </c:val>
        </c:ser>
        <c:ser>
          <c:idx val="1"/>
          <c:order val="1"/>
          <c:spPr>
            <a:solidFill>
              <a:srgbClr val="0000FF"/>
            </a:solidFill>
            <a:ln w="11036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Sheet1!$A$2:$A$139</c:f>
              <c:strCache>
                <c:ptCount val="138"/>
                <c:pt idx="0">
                  <c:v>1980</c:v>
                </c:pt>
                <c:pt idx="1">
                  <c:v>1980 - Q2</c:v>
                </c:pt>
                <c:pt idx="2">
                  <c:v>1980 - Q3</c:v>
                </c:pt>
                <c:pt idx="3">
                  <c:v>1980 - Q4</c:v>
                </c:pt>
                <c:pt idx="4">
                  <c:v>1981</c:v>
                </c:pt>
                <c:pt idx="5">
                  <c:v>1981 - Q2</c:v>
                </c:pt>
                <c:pt idx="6">
                  <c:v>1981 - Q3</c:v>
                </c:pt>
                <c:pt idx="7">
                  <c:v>1981 - Q4</c:v>
                </c:pt>
                <c:pt idx="8">
                  <c:v>1982</c:v>
                </c:pt>
                <c:pt idx="9">
                  <c:v>1982 - Q2</c:v>
                </c:pt>
                <c:pt idx="10">
                  <c:v>1982 - Q3</c:v>
                </c:pt>
                <c:pt idx="11">
                  <c:v>1982 - Q4</c:v>
                </c:pt>
                <c:pt idx="12">
                  <c:v>1983</c:v>
                </c:pt>
                <c:pt idx="13">
                  <c:v>1983 - Q2</c:v>
                </c:pt>
                <c:pt idx="14">
                  <c:v>1983 - Q3</c:v>
                </c:pt>
                <c:pt idx="15">
                  <c:v>1983 - Q4</c:v>
                </c:pt>
                <c:pt idx="16">
                  <c:v>1984</c:v>
                </c:pt>
                <c:pt idx="17">
                  <c:v>1984 - Q2</c:v>
                </c:pt>
                <c:pt idx="18">
                  <c:v>1984 - Q3</c:v>
                </c:pt>
                <c:pt idx="19">
                  <c:v>1984 - Q4</c:v>
                </c:pt>
                <c:pt idx="20">
                  <c:v>1985</c:v>
                </c:pt>
                <c:pt idx="21">
                  <c:v>1985 - Q2</c:v>
                </c:pt>
                <c:pt idx="22">
                  <c:v>1985 - Q3</c:v>
                </c:pt>
                <c:pt idx="23">
                  <c:v>1985 - Q4</c:v>
                </c:pt>
                <c:pt idx="24">
                  <c:v>1986</c:v>
                </c:pt>
                <c:pt idx="25">
                  <c:v>1986 - Q2</c:v>
                </c:pt>
                <c:pt idx="26">
                  <c:v>1986 - Q3</c:v>
                </c:pt>
                <c:pt idx="27">
                  <c:v>1986 - Q4</c:v>
                </c:pt>
                <c:pt idx="28">
                  <c:v>1987</c:v>
                </c:pt>
                <c:pt idx="29">
                  <c:v>1987 - Q2</c:v>
                </c:pt>
                <c:pt idx="30">
                  <c:v>1987 - Q3</c:v>
                </c:pt>
                <c:pt idx="31">
                  <c:v>1987 - Q4</c:v>
                </c:pt>
                <c:pt idx="32">
                  <c:v>1988</c:v>
                </c:pt>
                <c:pt idx="33">
                  <c:v>1988 - Q2</c:v>
                </c:pt>
                <c:pt idx="34">
                  <c:v>1988 - Q3</c:v>
                </c:pt>
                <c:pt idx="35">
                  <c:v>1988 - Q4</c:v>
                </c:pt>
                <c:pt idx="36">
                  <c:v>1989</c:v>
                </c:pt>
                <c:pt idx="37">
                  <c:v>1989 - Q2</c:v>
                </c:pt>
                <c:pt idx="38">
                  <c:v>1989 - Q3</c:v>
                </c:pt>
                <c:pt idx="39">
                  <c:v>1989 - Q4</c:v>
                </c:pt>
                <c:pt idx="40">
                  <c:v>1990</c:v>
                </c:pt>
                <c:pt idx="41">
                  <c:v>1990 - Q2</c:v>
                </c:pt>
                <c:pt idx="42">
                  <c:v>1990 - Q3</c:v>
                </c:pt>
                <c:pt idx="43">
                  <c:v>1990 - Q4</c:v>
                </c:pt>
                <c:pt idx="44">
                  <c:v>1991</c:v>
                </c:pt>
                <c:pt idx="45">
                  <c:v>1991</c:v>
                </c:pt>
                <c:pt idx="46">
                  <c:v>1991</c:v>
                </c:pt>
                <c:pt idx="47">
                  <c:v>1991</c:v>
                </c:pt>
                <c:pt idx="48">
                  <c:v>1992</c:v>
                </c:pt>
                <c:pt idx="49">
                  <c:v>1992</c:v>
                </c:pt>
                <c:pt idx="50">
                  <c:v>1992</c:v>
                </c:pt>
                <c:pt idx="51">
                  <c:v>1992</c:v>
                </c:pt>
                <c:pt idx="52">
                  <c:v>1993</c:v>
                </c:pt>
                <c:pt idx="53">
                  <c:v>1993</c:v>
                </c:pt>
                <c:pt idx="54">
                  <c:v>1993</c:v>
                </c:pt>
                <c:pt idx="55">
                  <c:v>1993</c:v>
                </c:pt>
                <c:pt idx="56">
                  <c:v>1994</c:v>
                </c:pt>
                <c:pt idx="57">
                  <c:v>1994</c:v>
                </c:pt>
                <c:pt idx="58">
                  <c:v>1994</c:v>
                </c:pt>
                <c:pt idx="59">
                  <c:v>1994</c:v>
                </c:pt>
                <c:pt idx="60">
                  <c:v>1995</c:v>
                </c:pt>
                <c:pt idx="61">
                  <c:v>1995</c:v>
                </c:pt>
                <c:pt idx="62">
                  <c:v>1995</c:v>
                </c:pt>
                <c:pt idx="63">
                  <c:v>1995</c:v>
                </c:pt>
                <c:pt idx="64">
                  <c:v>1996</c:v>
                </c:pt>
                <c:pt idx="65">
                  <c:v>1996</c:v>
                </c:pt>
                <c:pt idx="66">
                  <c:v>1996</c:v>
                </c:pt>
                <c:pt idx="67">
                  <c:v>1996</c:v>
                </c:pt>
                <c:pt idx="68">
                  <c:v>1997</c:v>
                </c:pt>
                <c:pt idx="69">
                  <c:v>1997</c:v>
                </c:pt>
                <c:pt idx="70">
                  <c:v>1997</c:v>
                </c:pt>
                <c:pt idx="71">
                  <c:v>1997</c:v>
                </c:pt>
                <c:pt idx="72">
                  <c:v>1998</c:v>
                </c:pt>
                <c:pt idx="73">
                  <c:v>1998</c:v>
                </c:pt>
                <c:pt idx="74">
                  <c:v>1998</c:v>
                </c:pt>
                <c:pt idx="75">
                  <c:v>1998</c:v>
                </c:pt>
                <c:pt idx="76">
                  <c:v>1999</c:v>
                </c:pt>
                <c:pt idx="77">
                  <c:v>1999</c:v>
                </c:pt>
                <c:pt idx="78">
                  <c:v>1999</c:v>
                </c:pt>
                <c:pt idx="79">
                  <c:v>1999</c:v>
                </c:pt>
                <c:pt idx="80">
                  <c:v>2000</c:v>
                </c:pt>
                <c:pt idx="81">
                  <c:v>2000</c:v>
                </c:pt>
                <c:pt idx="82">
                  <c:v>2000</c:v>
                </c:pt>
                <c:pt idx="83">
                  <c:v>2000</c:v>
                </c:pt>
                <c:pt idx="84">
                  <c:v>2001</c:v>
                </c:pt>
                <c:pt idx="85">
                  <c:v>2001</c:v>
                </c:pt>
                <c:pt idx="86">
                  <c:v>2001</c:v>
                </c:pt>
                <c:pt idx="87">
                  <c:v>2001</c:v>
                </c:pt>
                <c:pt idx="88">
                  <c:v>2002</c:v>
                </c:pt>
                <c:pt idx="89">
                  <c:v>2002</c:v>
                </c:pt>
                <c:pt idx="90">
                  <c:v>2002</c:v>
                </c:pt>
                <c:pt idx="91">
                  <c:v>2002</c:v>
                </c:pt>
                <c:pt idx="92">
                  <c:v>2003</c:v>
                </c:pt>
                <c:pt idx="93">
                  <c:v>2003</c:v>
                </c:pt>
                <c:pt idx="94">
                  <c:v>2003</c:v>
                </c:pt>
                <c:pt idx="95">
                  <c:v>2003</c:v>
                </c:pt>
                <c:pt idx="96">
                  <c:v>2004</c:v>
                </c:pt>
                <c:pt idx="97">
                  <c:v>2004</c:v>
                </c:pt>
                <c:pt idx="98">
                  <c:v>2004</c:v>
                </c:pt>
                <c:pt idx="99">
                  <c:v>2004</c:v>
                </c:pt>
                <c:pt idx="100">
                  <c:v>2005</c:v>
                </c:pt>
                <c:pt idx="101">
                  <c:v>2005</c:v>
                </c:pt>
                <c:pt idx="102">
                  <c:v>2005</c:v>
                </c:pt>
                <c:pt idx="103">
                  <c:v>2005</c:v>
                </c:pt>
                <c:pt idx="104">
                  <c:v>2006</c:v>
                </c:pt>
                <c:pt idx="105">
                  <c:v>2006</c:v>
                </c:pt>
                <c:pt idx="106">
                  <c:v>2006</c:v>
                </c:pt>
                <c:pt idx="107">
                  <c:v>2006</c:v>
                </c:pt>
                <c:pt idx="108">
                  <c:v>2007</c:v>
                </c:pt>
                <c:pt idx="109">
                  <c:v>2007</c:v>
                </c:pt>
                <c:pt idx="110">
                  <c:v>2007</c:v>
                </c:pt>
                <c:pt idx="111">
                  <c:v>2007</c:v>
                </c:pt>
                <c:pt idx="112">
                  <c:v>2008</c:v>
                </c:pt>
                <c:pt idx="113">
                  <c:v>2008</c:v>
                </c:pt>
                <c:pt idx="114">
                  <c:v>2008</c:v>
                </c:pt>
                <c:pt idx="115">
                  <c:v>2008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2011</c:v>
                </c:pt>
                <c:pt idx="125">
                  <c:v>2011</c:v>
                </c:pt>
                <c:pt idx="126">
                  <c:v>2011</c:v>
                </c:pt>
                <c:pt idx="127">
                  <c:v>2011</c:v>
                </c:pt>
                <c:pt idx="128">
                  <c:v>2012</c:v>
                </c:pt>
                <c:pt idx="129">
                  <c:v>2012</c:v>
                </c:pt>
                <c:pt idx="130">
                  <c:v>2012</c:v>
                </c:pt>
                <c:pt idx="131">
                  <c:v>2012</c:v>
                </c:pt>
                <c:pt idx="132">
                  <c:v>2013</c:v>
                </c:pt>
                <c:pt idx="133">
                  <c:v>2013</c:v>
                </c:pt>
                <c:pt idx="134">
                  <c:v>2013</c:v>
                </c:pt>
                <c:pt idx="135">
                  <c:v>2013</c:v>
                </c:pt>
                <c:pt idx="136">
                  <c:v>2014</c:v>
                </c:pt>
                <c:pt idx="137">
                  <c:v>2014</c:v>
                </c:pt>
              </c:strCache>
            </c:strRef>
          </c:cat>
          <c:val>
            <c:numRef>
              <c:f>Sheet1!$B$2:$B$139</c:f>
              <c:numCache>
                <c:formatCode>0.0</c:formatCode>
                <c:ptCount val="138"/>
                <c:pt idx="0">
                  <c:v>9.2207289999999986</c:v>
                </c:pt>
                <c:pt idx="1">
                  <c:v>9.5598469999999995</c:v>
                </c:pt>
                <c:pt idx="2">
                  <c:v>9.9608989999999995</c:v>
                </c:pt>
                <c:pt idx="3">
                  <c:v>10.296271000000001</c:v>
                </c:pt>
                <c:pt idx="4">
                  <c:v>10.495897000000001</c:v>
                </c:pt>
                <c:pt idx="5">
                  <c:v>10.759086999999999</c:v>
                </c:pt>
                <c:pt idx="6">
                  <c:v>10.840502000000001</c:v>
                </c:pt>
                <c:pt idx="7">
                  <c:v>11.123681000000001</c:v>
                </c:pt>
                <c:pt idx="8">
                  <c:v>11.231358</c:v>
                </c:pt>
                <c:pt idx="9">
                  <c:v>11.349318999999999</c:v>
                </c:pt>
                <c:pt idx="10">
                  <c:v>11.564063000000001</c:v>
                </c:pt>
                <c:pt idx="11">
                  <c:v>11.888076</c:v>
                </c:pt>
                <c:pt idx="12">
                  <c:v>12.235203</c:v>
                </c:pt>
                <c:pt idx="13">
                  <c:v>12.51909</c:v>
                </c:pt>
                <c:pt idx="14">
                  <c:v>12.653861999999998</c:v>
                </c:pt>
                <c:pt idx="15">
                  <c:v>12.758134</c:v>
                </c:pt>
                <c:pt idx="16">
                  <c:v>12.988151999999999</c:v>
                </c:pt>
                <c:pt idx="17">
                  <c:v>13.200773</c:v>
                </c:pt>
                <c:pt idx="18">
                  <c:v>13.521966000000001</c:v>
                </c:pt>
                <c:pt idx="19">
                  <c:v>13.789757999999999</c:v>
                </c:pt>
                <c:pt idx="20">
                  <c:v>14.180425999999999</c:v>
                </c:pt>
                <c:pt idx="21">
                  <c:v>14.495104999999999</c:v>
                </c:pt>
                <c:pt idx="22">
                  <c:v>14.675727999999999</c:v>
                </c:pt>
                <c:pt idx="23">
                  <c:v>15.174718</c:v>
                </c:pt>
                <c:pt idx="24">
                  <c:v>15.673266</c:v>
                </c:pt>
                <c:pt idx="25">
                  <c:v>16.042811</c:v>
                </c:pt>
                <c:pt idx="26">
                  <c:v>16.182846999999999</c:v>
                </c:pt>
                <c:pt idx="27">
                  <c:v>16.723541000000001</c:v>
                </c:pt>
                <c:pt idx="28">
                  <c:v>17.39753</c:v>
                </c:pt>
                <c:pt idx="29">
                  <c:v>17.671157999999998</c:v>
                </c:pt>
                <c:pt idx="30">
                  <c:v>18.074072000000001</c:v>
                </c:pt>
                <c:pt idx="31">
                  <c:v>17.900946000000001</c:v>
                </c:pt>
                <c:pt idx="32">
                  <c:v>18.390461999999999</c:v>
                </c:pt>
                <c:pt idx="33">
                  <c:v>18.794340000000002</c:v>
                </c:pt>
                <c:pt idx="34">
                  <c:v>19.093332</c:v>
                </c:pt>
                <c:pt idx="35">
                  <c:v>19.527259999999998</c:v>
                </c:pt>
                <c:pt idx="36">
                  <c:v>20.121248199999997</c:v>
                </c:pt>
                <c:pt idx="37">
                  <c:v>20.513950800000003</c:v>
                </c:pt>
                <c:pt idx="38">
                  <c:v>21.064966999999999</c:v>
                </c:pt>
                <c:pt idx="39">
                  <c:v>21.438329599999999</c:v>
                </c:pt>
                <c:pt idx="40">
                  <c:v>21.542944600000002</c:v>
                </c:pt>
                <c:pt idx="41">
                  <c:v>21.763419899999999</c:v>
                </c:pt>
                <c:pt idx="42">
                  <c:v>21.535572800000001</c:v>
                </c:pt>
                <c:pt idx="43">
                  <c:v>22.008646899999999</c:v>
                </c:pt>
                <c:pt idx="44">
                  <c:v>22.5904451</c:v>
                </c:pt>
                <c:pt idx="45">
                  <c:v>22.621529300000002</c:v>
                </c:pt>
                <c:pt idx="46">
                  <c:v>22.873029200000001</c:v>
                </c:pt>
                <c:pt idx="47">
                  <c:v>23.445083699999998</c:v>
                </c:pt>
                <c:pt idx="48">
                  <c:v>23.495469799999999</c:v>
                </c:pt>
                <c:pt idx="49">
                  <c:v>23.577738100000001</c:v>
                </c:pt>
                <c:pt idx="50">
                  <c:v>23.863845699999999</c:v>
                </c:pt>
                <c:pt idx="51">
                  <c:v>24.473255000000002</c:v>
                </c:pt>
                <c:pt idx="52">
                  <c:v>24.824831300000003</c:v>
                </c:pt>
                <c:pt idx="53">
                  <c:v>25.0792264</c:v>
                </c:pt>
                <c:pt idx="54">
                  <c:v>25.445378600000002</c:v>
                </c:pt>
                <c:pt idx="55">
                  <c:v>25.895446100000001</c:v>
                </c:pt>
                <c:pt idx="56">
                  <c:v>26.044994899999999</c:v>
                </c:pt>
                <c:pt idx="57">
                  <c:v>26.215900399999999</c:v>
                </c:pt>
                <c:pt idx="58">
                  <c:v>26.569877599999998</c:v>
                </c:pt>
                <c:pt idx="59">
                  <c:v>26.792956199999999</c:v>
                </c:pt>
                <c:pt idx="60">
                  <c:v>27.3709071</c:v>
                </c:pt>
                <c:pt idx="61">
                  <c:v>27.905504000000001</c:v>
                </c:pt>
                <c:pt idx="62">
                  <c:v>28.5737457</c:v>
                </c:pt>
                <c:pt idx="63">
                  <c:v>29.233021600000001</c:v>
                </c:pt>
                <c:pt idx="64">
                  <c:v>29.867097600000001</c:v>
                </c:pt>
                <c:pt idx="65">
                  <c:v>30.2879212</c:v>
                </c:pt>
                <c:pt idx="66">
                  <c:v>30.6021112</c:v>
                </c:pt>
                <c:pt idx="67">
                  <c:v>30.974502100000002</c:v>
                </c:pt>
                <c:pt idx="68">
                  <c:v>31.406147800000003</c:v>
                </c:pt>
                <c:pt idx="69">
                  <c:v>32.846191599999997</c:v>
                </c:pt>
                <c:pt idx="70">
                  <c:v>33.941621500000004</c:v>
                </c:pt>
                <c:pt idx="71">
                  <c:v>34.471522299999997</c:v>
                </c:pt>
                <c:pt idx="72">
                  <c:v>36.246285899999997</c:v>
                </c:pt>
                <c:pt idx="73">
                  <c:v>36.798513800000002</c:v>
                </c:pt>
                <c:pt idx="74">
                  <c:v>35.880021900000003</c:v>
                </c:pt>
                <c:pt idx="75">
                  <c:v>38.313485899999996</c:v>
                </c:pt>
                <c:pt idx="76">
                  <c:v>39.012873300000003</c:v>
                </c:pt>
                <c:pt idx="77">
                  <c:v>40.239772199999997</c:v>
                </c:pt>
                <c:pt idx="78">
                  <c:v>40.029521700000004</c:v>
                </c:pt>
                <c:pt idx="79">
                  <c:v>43.189428200000002</c:v>
                </c:pt>
                <c:pt idx="80">
                  <c:v>44.452292</c:v>
                </c:pt>
                <c:pt idx="81">
                  <c:v>44.031544000000004</c:v>
                </c:pt>
                <c:pt idx="82">
                  <c:v>44.708656000000005</c:v>
                </c:pt>
                <c:pt idx="83">
                  <c:v>43.854713000000004</c:v>
                </c:pt>
                <c:pt idx="84">
                  <c:v>42.936323999999999</c:v>
                </c:pt>
                <c:pt idx="85">
                  <c:v>44.111196000000007</c:v>
                </c:pt>
                <c:pt idx="86">
                  <c:v>42.635267999999996</c:v>
                </c:pt>
                <c:pt idx="87">
                  <c:v>44.175041</c:v>
                </c:pt>
                <c:pt idx="88">
                  <c:v>44.842877999999999</c:v>
                </c:pt>
                <c:pt idx="89">
                  <c:v>43.80462</c:v>
                </c:pt>
                <c:pt idx="90">
                  <c:v>42.565358000000003</c:v>
                </c:pt>
                <c:pt idx="91">
                  <c:v>43.688991000000001</c:v>
                </c:pt>
                <c:pt idx="92">
                  <c:v>43.946483000000001</c:v>
                </c:pt>
                <c:pt idx="93">
                  <c:v>45.747438000000002</c:v>
                </c:pt>
                <c:pt idx="94">
                  <c:v>46.716491999999995</c:v>
                </c:pt>
                <c:pt idx="95">
                  <c:v>49.047745999999997</c:v>
                </c:pt>
                <c:pt idx="96">
                  <c:v>51.253260000000004</c:v>
                </c:pt>
                <c:pt idx="97">
                  <c:v>52.451183999999998</c:v>
                </c:pt>
                <c:pt idx="98">
                  <c:v>53.380538000000001</c:v>
                </c:pt>
                <c:pt idx="99">
                  <c:v>55.980629</c:v>
                </c:pt>
                <c:pt idx="100">
                  <c:v>57.106072999999995</c:v>
                </c:pt>
                <c:pt idx="101">
                  <c:v>58.631160000000001</c:v>
                </c:pt>
                <c:pt idx="102">
                  <c:v>60.266162999999999</c:v>
                </c:pt>
                <c:pt idx="103">
                  <c:v>61.886364999999998</c:v>
                </c:pt>
                <c:pt idx="104">
                  <c:v>63.924779999999998</c:v>
                </c:pt>
                <c:pt idx="105">
                  <c:v>63.80847</c:v>
                </c:pt>
                <c:pt idx="106">
                  <c:v>64.362712999999999</c:v>
                </c:pt>
                <c:pt idx="107">
                  <c:v>66.393263000000005</c:v>
                </c:pt>
                <c:pt idx="108">
                  <c:v>67.370498000000012</c:v>
                </c:pt>
                <c:pt idx="109">
                  <c:v>67.926777000000001</c:v>
                </c:pt>
                <c:pt idx="110">
                  <c:v>67.919520999999989</c:v>
                </c:pt>
                <c:pt idx="111">
                  <c:v>66.802714999999992</c:v>
                </c:pt>
                <c:pt idx="112">
                  <c:v>64.445951000000008</c:v>
                </c:pt>
                <c:pt idx="113">
                  <c:v>62.942029000000005</c:v>
                </c:pt>
                <c:pt idx="114">
                  <c:v>60.777994</c:v>
                </c:pt>
                <c:pt idx="115">
                  <c:v>56.526221</c:v>
                </c:pt>
                <c:pt idx="116">
                  <c:v>54.973548000000001</c:v>
                </c:pt>
                <c:pt idx="117">
                  <c:v>55.893273999999998</c:v>
                </c:pt>
                <c:pt idx="118">
                  <c:v>57.404574999999994</c:v>
                </c:pt>
                <c:pt idx="119">
                  <c:v>58.26878</c:v>
                </c:pt>
                <c:pt idx="120">
                  <c:v>59.296938000000004</c:v>
                </c:pt>
                <c:pt idx="121">
                  <c:v>58.386586999999999</c:v>
                </c:pt>
                <c:pt idx="122">
                  <c:v>60.042746000000001</c:v>
                </c:pt>
                <c:pt idx="123">
                  <c:v>62.483595999999999</c:v>
                </c:pt>
                <c:pt idx="124">
                  <c:v>64.008404999999996</c:v>
                </c:pt>
                <c:pt idx="125">
                  <c:v>64.306106999999997</c:v>
                </c:pt>
                <c:pt idx="126">
                  <c:v>61.776339999999998</c:v>
                </c:pt>
                <c:pt idx="127">
                  <c:v>63.698070000000001</c:v>
                </c:pt>
                <c:pt idx="128">
                  <c:v>65.85994199999999</c:v>
                </c:pt>
                <c:pt idx="129">
                  <c:v>66.045591999999999</c:v>
                </c:pt>
                <c:pt idx="130">
                  <c:v>68.240778999999989</c:v>
                </c:pt>
                <c:pt idx="131">
                  <c:v>69.523481000000004</c:v>
                </c:pt>
                <c:pt idx="132">
                  <c:v>72.290320999999992</c:v>
                </c:pt>
                <c:pt idx="133">
                  <c:v>73.814112999999992</c:v>
                </c:pt>
                <c:pt idx="134">
                  <c:v>76.159914999999998</c:v>
                </c:pt>
                <c:pt idx="135">
                  <c:v>78.867982999999995</c:v>
                </c:pt>
                <c:pt idx="136">
                  <c:v>80.102361999999999</c:v>
                </c:pt>
                <c:pt idx="137">
                  <c:v>81.492784999999998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92237184"/>
        <c:axId val="93357184"/>
      </c:barChart>
      <c:catAx>
        <c:axId val="9223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7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357184"/>
        <c:crosses val="autoZero"/>
        <c:auto val="1"/>
        <c:lblAlgn val="ctr"/>
        <c:lblOffset val="100"/>
        <c:tickLblSkip val="20"/>
        <c:tickMarkSkip val="4"/>
        <c:noMultiLvlLbl val="0"/>
      </c:catAx>
      <c:valAx>
        <c:axId val="93357184"/>
        <c:scaling>
          <c:orientation val="minMax"/>
          <c:max val="90"/>
          <c:min val="1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27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237184"/>
        <c:crosses val="autoZero"/>
        <c:crossBetween val="between"/>
        <c:majorUnit val="10"/>
      </c:valAx>
      <c:spPr>
        <a:solidFill>
          <a:srgbClr val="FFFFFF"/>
        </a:solidFill>
        <a:ln w="22071">
          <a:noFill/>
        </a:ln>
      </c:spPr>
    </c:plotArea>
    <c:plotVisOnly val="0"/>
    <c:dispBlanksAs val="gap"/>
    <c:showDLblsOverMax val="0"/>
  </c:chart>
  <c:spPr>
    <a:noFill/>
    <a:ln>
      <a:noFill/>
    </a:ln>
  </c:spPr>
  <c:txPr>
    <a:bodyPr/>
    <a:lstStyle/>
    <a:p>
      <a:pPr>
        <a:defRPr sz="34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31223874793914E-2"/>
          <c:y val="0.16875877092544639"/>
          <c:w val="0.89938976377952751"/>
          <c:h val="0.68171361130194297"/>
        </c:manualLayout>
      </c:layout>
      <c:lineChart>
        <c:grouping val="standard"/>
        <c:varyColors val="0"/>
        <c:ser>
          <c:idx val="3"/>
          <c:order val="0"/>
          <c:tx>
            <c:strRef>
              <c:f>Data!$M$2</c:f>
              <c:strCache>
                <c:ptCount val="1"/>
                <c:pt idx="0">
                  <c:v>UK</c:v>
                </c:pt>
              </c:strCache>
            </c:strRef>
          </c:tx>
          <c:spPr>
            <a:ln w="31750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Data!$I$11:$I$33</c:f>
              <c:numCache>
                <c:formatCode>General</c:formatCode>
                <c:ptCount val="23"/>
                <c:pt idx="0">
                  <c:v>2009</c:v>
                </c:pt>
                <c:pt idx="1">
                  <c:v>2009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2010</c:v>
                </c:pt>
                <c:pt idx="7">
                  <c:v>2010</c:v>
                </c:pt>
                <c:pt idx="8">
                  <c:v>2011</c:v>
                </c:pt>
                <c:pt idx="9">
                  <c:v>2011</c:v>
                </c:pt>
                <c:pt idx="10">
                  <c:v>2011</c:v>
                </c:pt>
                <c:pt idx="11">
                  <c:v>2011</c:v>
                </c:pt>
                <c:pt idx="12">
                  <c:v>2012</c:v>
                </c:pt>
                <c:pt idx="13">
                  <c:v>2012</c:v>
                </c:pt>
                <c:pt idx="14">
                  <c:v>2012</c:v>
                </c:pt>
                <c:pt idx="15">
                  <c:v>2012</c:v>
                </c:pt>
                <c:pt idx="16">
                  <c:v>2013</c:v>
                </c:pt>
                <c:pt idx="17">
                  <c:v>2013</c:v>
                </c:pt>
                <c:pt idx="18">
                  <c:v>2013</c:v>
                </c:pt>
                <c:pt idx="19">
                  <c:v>2013</c:v>
                </c:pt>
                <c:pt idx="20">
                  <c:v>2014</c:v>
                </c:pt>
                <c:pt idx="21">
                  <c:v>2014</c:v>
                </c:pt>
              </c:numCache>
            </c:numRef>
          </c:cat>
          <c:val>
            <c:numRef>
              <c:f>Data!$M$11:$M$33</c:f>
              <c:numCache>
                <c:formatCode>0.0</c:formatCode>
                <c:ptCount val="23"/>
                <c:pt idx="0">
                  <c:v>-9.5</c:v>
                </c:pt>
                <c:pt idx="1">
                  <c:v>-1.7</c:v>
                </c:pt>
                <c:pt idx="2">
                  <c:v>0</c:v>
                </c:pt>
                <c:pt idx="3">
                  <c:v>1.7</c:v>
                </c:pt>
                <c:pt idx="4">
                  <c:v>2.1</c:v>
                </c:pt>
                <c:pt idx="5">
                  <c:v>4.0999999999999996</c:v>
                </c:pt>
                <c:pt idx="6">
                  <c:v>1.6</c:v>
                </c:pt>
                <c:pt idx="7">
                  <c:v>-0.8</c:v>
                </c:pt>
                <c:pt idx="8">
                  <c:v>1.9</c:v>
                </c:pt>
                <c:pt idx="9" formatCode="General">
                  <c:v>0.4</c:v>
                </c:pt>
                <c:pt idx="10" formatCode="General">
                  <c:v>2.4</c:v>
                </c:pt>
                <c:pt idx="11" formatCode="General">
                  <c:v>-0.4</c:v>
                </c:pt>
                <c:pt idx="12" formatCode="General">
                  <c:v>0.3</c:v>
                </c:pt>
                <c:pt idx="13" formatCode="General">
                  <c:v>-0.7</c:v>
                </c:pt>
                <c:pt idx="14" formatCode="General">
                  <c:v>3.4</c:v>
                </c:pt>
                <c:pt idx="15" formatCode="General">
                  <c:v>-1.3</c:v>
                </c:pt>
                <c:pt idx="16" formatCode="General">
                  <c:v>2.1</c:v>
                </c:pt>
                <c:pt idx="17" formatCode="General">
                  <c:v>2.7</c:v>
                </c:pt>
                <c:pt idx="18" formatCode="General">
                  <c:v>3.5</c:v>
                </c:pt>
                <c:pt idx="19" formatCode="General">
                  <c:v>2.5</c:v>
                </c:pt>
                <c:pt idx="20" formatCode="General">
                  <c:v>3</c:v>
                </c:pt>
                <c:pt idx="21" formatCode="General">
                  <c:v>3.7</c:v>
                </c:pt>
                <c:pt idx="22" formatCode="General">
                  <c:v>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767360"/>
        <c:axId val="112768896"/>
      </c:lineChart>
      <c:catAx>
        <c:axId val="112767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48">
            <a:solidFill>
              <a:prstClr val="black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768896"/>
        <c:crosses val="autoZero"/>
        <c:auto val="1"/>
        <c:lblAlgn val="ctr"/>
        <c:lblOffset val="100"/>
        <c:tickLblSkip val="4"/>
        <c:noMultiLvlLbl val="0"/>
      </c:catAx>
      <c:valAx>
        <c:axId val="112768896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spPr>
          <a:ln w="3048">
            <a:solidFill>
              <a:prstClr val="black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76736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1">
    <c:autoUpdate val="0"/>
  </c:externalData>
  <c:userShapes r:id="rId2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221954894527071E-2"/>
          <c:y val="0.13115069285694128"/>
          <c:w val="0.90903937007874003"/>
          <c:h val="0.75663664521773499"/>
        </c:manualLayout>
      </c:layout>
      <c:lineChart>
        <c:grouping val="standard"/>
        <c:varyColors val="0"/>
        <c:ser>
          <c:idx val="3"/>
          <c:order val="0"/>
          <c:tx>
            <c:strRef>
              <c:f>Data!$M$27</c:f>
              <c:strCache>
                <c:ptCount val="1"/>
                <c:pt idx="0">
                  <c:v>UK</c:v>
                </c:pt>
              </c:strCache>
            </c:strRef>
          </c:tx>
          <c:spPr>
            <a:ln w="31750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Data!$I$36:$I$58</c:f>
              <c:numCache>
                <c:formatCode>General</c:formatCode>
                <c:ptCount val="23"/>
                <c:pt idx="0">
                  <c:v>2009</c:v>
                </c:pt>
                <c:pt idx="1">
                  <c:v>2009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2010</c:v>
                </c:pt>
                <c:pt idx="7">
                  <c:v>2010</c:v>
                </c:pt>
                <c:pt idx="8">
                  <c:v>2011</c:v>
                </c:pt>
                <c:pt idx="9">
                  <c:v>2011</c:v>
                </c:pt>
                <c:pt idx="10">
                  <c:v>2011</c:v>
                </c:pt>
                <c:pt idx="11">
                  <c:v>2011</c:v>
                </c:pt>
                <c:pt idx="12">
                  <c:v>2012</c:v>
                </c:pt>
                <c:pt idx="13">
                  <c:v>2012</c:v>
                </c:pt>
                <c:pt idx="14">
                  <c:v>2012</c:v>
                </c:pt>
                <c:pt idx="15">
                  <c:v>2012</c:v>
                </c:pt>
                <c:pt idx="16">
                  <c:v>2013</c:v>
                </c:pt>
                <c:pt idx="17">
                  <c:v>2013</c:v>
                </c:pt>
                <c:pt idx="18">
                  <c:v>2013</c:v>
                </c:pt>
                <c:pt idx="19">
                  <c:v>2013</c:v>
                </c:pt>
                <c:pt idx="20">
                  <c:v>2014</c:v>
                </c:pt>
                <c:pt idx="21">
                  <c:v>2014</c:v>
                </c:pt>
                <c:pt idx="22">
                  <c:v>2014</c:v>
                </c:pt>
              </c:numCache>
            </c:numRef>
          </c:cat>
          <c:val>
            <c:numRef>
              <c:f>Data!$M$36:$M$58</c:f>
              <c:numCache>
                <c:formatCode>General</c:formatCode>
                <c:ptCount val="23"/>
                <c:pt idx="0">
                  <c:v>4.0999999999999996</c:v>
                </c:pt>
                <c:pt idx="1">
                  <c:v>4.7</c:v>
                </c:pt>
                <c:pt idx="2">
                  <c:v>4.8</c:v>
                </c:pt>
                <c:pt idx="3">
                  <c:v>4.9000000000000004</c:v>
                </c:pt>
                <c:pt idx="4">
                  <c:v>4.8</c:v>
                </c:pt>
                <c:pt idx="5">
                  <c:v>4.5999999999999996</c:v>
                </c:pt>
                <c:pt idx="6">
                  <c:v>4.4000000000000004</c:v>
                </c:pt>
                <c:pt idx="7">
                  <c:v>4.4000000000000004</c:v>
                </c:pt>
                <c:pt idx="8">
                  <c:v>4.5</c:v>
                </c:pt>
                <c:pt idx="9">
                  <c:v>4.5999999999999996</c:v>
                </c:pt>
                <c:pt idx="10">
                  <c:v>4.8</c:v>
                </c:pt>
                <c:pt idx="11">
                  <c:v>4.9000000000000004</c:v>
                </c:pt>
                <c:pt idx="12">
                  <c:v>4.8</c:v>
                </c:pt>
                <c:pt idx="13">
                  <c:v>4.8</c:v>
                </c:pt>
                <c:pt idx="14">
                  <c:v>4.7</c:v>
                </c:pt>
                <c:pt idx="15">
                  <c:v>4.7</c:v>
                </c:pt>
                <c:pt idx="16">
                  <c:v>4.5999999999999996</c:v>
                </c:pt>
                <c:pt idx="17">
                  <c:v>4.5</c:v>
                </c:pt>
                <c:pt idx="18">
                  <c:v>4.2</c:v>
                </c:pt>
                <c:pt idx="19">
                  <c:v>3.8</c:v>
                </c:pt>
                <c:pt idx="20">
                  <c:v>3.5</c:v>
                </c:pt>
                <c:pt idx="21">
                  <c:v>3.2</c:v>
                </c:pt>
                <c:pt idx="22">
                  <c:v>2.9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797568"/>
        <c:axId val="112799104"/>
      </c:lineChart>
      <c:catAx>
        <c:axId val="11279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48">
            <a:solidFill>
              <a:prstClr val="black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799104"/>
        <c:crosses val="autoZero"/>
        <c:auto val="1"/>
        <c:lblAlgn val="ctr"/>
        <c:lblOffset val="100"/>
        <c:tickLblSkip val="4"/>
        <c:noMultiLvlLbl val="0"/>
      </c:catAx>
      <c:valAx>
        <c:axId val="112799104"/>
        <c:scaling>
          <c:orientation val="minMax"/>
          <c:max val="6"/>
          <c:min val="2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48">
            <a:solidFill>
              <a:prstClr val="black"/>
            </a:solidFill>
          </a:ln>
        </c:spPr>
        <c:crossAx val="112797568"/>
        <c:crosses val="autoZero"/>
        <c:crossBetween val="midCat"/>
        <c:majorUnit val="2"/>
      </c:valAx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prstClr val="black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17016622922128E-2"/>
          <c:y val="0.13893575803024621"/>
          <c:w val="0.87106493632740345"/>
          <c:h val="0.76300127662613593"/>
        </c:manualLayout>
      </c:layout>
      <c:lineChart>
        <c:grouping val="standard"/>
        <c:varyColors val="0"/>
        <c:ser>
          <c:idx val="0"/>
          <c:order val="0"/>
          <c:tx>
            <c:strRef>
              <c:f>Data!$K$2</c:f>
              <c:strCache>
                <c:ptCount val="1"/>
                <c:pt idx="0">
                  <c:v>Mexico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Data!$I$15:$I$32</c:f>
              <c:numCache>
                <c:formatCode>General</c:formatCode>
                <c:ptCount val="18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</c:numCache>
            </c:numRef>
          </c:cat>
          <c:val>
            <c:numRef>
              <c:f>Data!$K$15:$K$32</c:f>
              <c:numCache>
                <c:formatCode>0.0</c:formatCode>
                <c:ptCount val="18"/>
                <c:pt idx="0">
                  <c:v>4.0999999999999996</c:v>
                </c:pt>
                <c:pt idx="1">
                  <c:v>6.6</c:v>
                </c:pt>
                <c:pt idx="2">
                  <c:v>5.4</c:v>
                </c:pt>
                <c:pt idx="3">
                  <c:v>4.5</c:v>
                </c:pt>
                <c:pt idx="4">
                  <c:v>4.2</c:v>
                </c:pt>
                <c:pt idx="5" formatCode="General">
                  <c:v>3.7</c:v>
                </c:pt>
                <c:pt idx="6" formatCode="General">
                  <c:v>4.2</c:v>
                </c:pt>
                <c:pt idx="7" formatCode="General">
                  <c:v>4.2</c:v>
                </c:pt>
                <c:pt idx="8" formatCode="General">
                  <c:v>3.8</c:v>
                </c:pt>
                <c:pt idx="9" formatCode="General">
                  <c:v>4.5</c:v>
                </c:pt>
                <c:pt idx="10" formatCode="General">
                  <c:v>3.2</c:v>
                </c:pt>
                <c:pt idx="11" formatCode="General">
                  <c:v>3.3</c:v>
                </c:pt>
                <c:pt idx="12" formatCode="General">
                  <c:v>2.9</c:v>
                </c:pt>
                <c:pt idx="13" formatCode="General">
                  <c:v>0.5</c:v>
                </c:pt>
                <c:pt idx="14" formatCode="General">
                  <c:v>1.4</c:v>
                </c:pt>
                <c:pt idx="15" formatCode="General">
                  <c:v>0.6</c:v>
                </c:pt>
                <c:pt idx="16" formatCode="General">
                  <c:v>0.7</c:v>
                </c:pt>
                <c:pt idx="17" formatCode="General">
                  <c:v>2.7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Data!$U$2</c:f>
              <c:strCache>
                <c:ptCount val="1"/>
                <c:pt idx="0">
                  <c:v>China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Data!$I$15:$I$32</c:f>
              <c:numCache>
                <c:formatCode>General</c:formatCode>
                <c:ptCount val="18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</c:numCache>
            </c:numRef>
          </c:cat>
          <c:val>
            <c:numRef>
              <c:f>Data!$U$15:$U$32</c:f>
              <c:numCache>
                <c:formatCode>General</c:formatCode>
                <c:ptCount val="18"/>
                <c:pt idx="0">
                  <c:v>12.1</c:v>
                </c:pt>
                <c:pt idx="1">
                  <c:v>10.4</c:v>
                </c:pt>
                <c:pt idx="2">
                  <c:v>9.8000000000000007</c:v>
                </c:pt>
                <c:pt idx="3">
                  <c:v>9.6999999999999993</c:v>
                </c:pt>
                <c:pt idx="4">
                  <c:v>9.8000000000000007</c:v>
                </c:pt>
                <c:pt idx="5">
                  <c:v>9.6</c:v>
                </c:pt>
                <c:pt idx="6">
                  <c:v>9.1</c:v>
                </c:pt>
                <c:pt idx="7">
                  <c:v>8.9</c:v>
                </c:pt>
                <c:pt idx="8">
                  <c:v>7.9</c:v>
                </c:pt>
                <c:pt idx="9">
                  <c:v>7.5</c:v>
                </c:pt>
                <c:pt idx="10">
                  <c:v>7.4</c:v>
                </c:pt>
                <c:pt idx="11">
                  <c:v>7.9</c:v>
                </c:pt>
                <c:pt idx="12">
                  <c:v>7.7</c:v>
                </c:pt>
                <c:pt idx="13">
                  <c:v>7.5</c:v>
                </c:pt>
                <c:pt idx="14">
                  <c:v>7.9</c:v>
                </c:pt>
                <c:pt idx="15">
                  <c:v>7.7</c:v>
                </c:pt>
                <c:pt idx="16">
                  <c:v>7.4</c:v>
                </c:pt>
                <c:pt idx="17">
                  <c:v>7.5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Data!$V$2</c:f>
              <c:strCache>
                <c:ptCount val="1"/>
                <c:pt idx="0">
                  <c:v>India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Data!$I$15:$I$32</c:f>
              <c:numCache>
                <c:formatCode>General</c:formatCode>
                <c:ptCount val="18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</c:numCache>
            </c:numRef>
          </c:cat>
          <c:val>
            <c:numRef>
              <c:f>Data!$V$15:$V$32</c:f>
              <c:numCache>
                <c:formatCode>General</c:formatCode>
                <c:ptCount val="18"/>
                <c:pt idx="0">
                  <c:v>11.4</c:v>
                </c:pt>
                <c:pt idx="1">
                  <c:v>9.1</c:v>
                </c:pt>
                <c:pt idx="2">
                  <c:v>8.1999999999999993</c:v>
                </c:pt>
                <c:pt idx="3">
                  <c:v>8.6999999999999993</c:v>
                </c:pt>
                <c:pt idx="4">
                  <c:v>9.6</c:v>
                </c:pt>
                <c:pt idx="5">
                  <c:v>7.6</c:v>
                </c:pt>
                <c:pt idx="6">
                  <c:v>7</c:v>
                </c:pt>
                <c:pt idx="7">
                  <c:v>6.5</c:v>
                </c:pt>
                <c:pt idx="8">
                  <c:v>5.8</c:v>
                </c:pt>
                <c:pt idx="9">
                  <c:v>4.5</c:v>
                </c:pt>
                <c:pt idx="10">
                  <c:v>4.5999999999999996</c:v>
                </c:pt>
                <c:pt idx="11">
                  <c:v>4.4000000000000004</c:v>
                </c:pt>
                <c:pt idx="12">
                  <c:v>4.4000000000000004</c:v>
                </c:pt>
                <c:pt idx="13">
                  <c:v>4.7</c:v>
                </c:pt>
                <c:pt idx="14">
                  <c:v>5.2</c:v>
                </c:pt>
                <c:pt idx="15">
                  <c:v>4.5999999999999996</c:v>
                </c:pt>
                <c:pt idx="16">
                  <c:v>4.5999999999999996</c:v>
                </c:pt>
                <c:pt idx="17">
                  <c:v>5.7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Data!$X$2</c:f>
              <c:strCache>
                <c:ptCount val="1"/>
                <c:pt idx="0">
                  <c:v>Brazil</c:v>
                </c:pt>
              </c:strCache>
            </c:strRef>
          </c:tx>
          <c:marker>
            <c:symbol val="none"/>
          </c:marker>
          <c:cat>
            <c:numRef>
              <c:f>Data!$I$15:$I$32</c:f>
              <c:numCache>
                <c:formatCode>General</c:formatCode>
                <c:ptCount val="18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</c:numCache>
            </c:numRef>
          </c:cat>
          <c:val>
            <c:numRef>
              <c:f>Data!$X$15:$X$32</c:f>
              <c:numCache>
                <c:formatCode>General</c:formatCode>
                <c:ptCount val="18"/>
                <c:pt idx="0">
                  <c:v>9.3000000000000007</c:v>
                </c:pt>
                <c:pt idx="1">
                  <c:v>8.8000000000000007</c:v>
                </c:pt>
                <c:pt idx="2">
                  <c:v>6.9</c:v>
                </c:pt>
                <c:pt idx="3">
                  <c:v>5.3</c:v>
                </c:pt>
                <c:pt idx="4">
                  <c:v>4.2</c:v>
                </c:pt>
                <c:pt idx="5">
                  <c:v>3.3</c:v>
                </c:pt>
                <c:pt idx="6">
                  <c:v>2.1</c:v>
                </c:pt>
                <c:pt idx="7">
                  <c:v>1.4</c:v>
                </c:pt>
                <c:pt idx="8">
                  <c:v>0.8</c:v>
                </c:pt>
                <c:pt idx="9">
                  <c:v>0.6</c:v>
                </c:pt>
                <c:pt idx="10">
                  <c:v>0.9</c:v>
                </c:pt>
                <c:pt idx="11">
                  <c:v>1.8</c:v>
                </c:pt>
                <c:pt idx="12">
                  <c:v>1.9</c:v>
                </c:pt>
                <c:pt idx="13">
                  <c:v>3.5</c:v>
                </c:pt>
                <c:pt idx="14">
                  <c:v>2.4</c:v>
                </c:pt>
                <c:pt idx="15">
                  <c:v>2.2000000000000002</c:v>
                </c:pt>
                <c:pt idx="16">
                  <c:v>1.9</c:v>
                </c:pt>
                <c:pt idx="17">
                  <c:v>-0.9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Data!$Y$2</c:f>
              <c:strCache>
                <c:ptCount val="1"/>
                <c:pt idx="0">
                  <c:v>South Africa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numRef>
              <c:f>Data!$I$15:$I$32</c:f>
              <c:numCache>
                <c:formatCode>General</c:formatCode>
                <c:ptCount val="18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</c:numCache>
            </c:numRef>
          </c:cat>
          <c:val>
            <c:numRef>
              <c:f>Data!$Y$15:$Y$32</c:f>
              <c:numCache>
                <c:formatCode>General</c:formatCode>
                <c:ptCount val="18"/>
                <c:pt idx="0">
                  <c:v>1.7</c:v>
                </c:pt>
                <c:pt idx="1">
                  <c:v>3.2</c:v>
                </c:pt>
                <c:pt idx="2">
                  <c:v>3.7</c:v>
                </c:pt>
                <c:pt idx="3">
                  <c:v>4</c:v>
                </c:pt>
                <c:pt idx="4">
                  <c:v>4.0999999999999996</c:v>
                </c:pt>
                <c:pt idx="5">
                  <c:v>3.8</c:v>
                </c:pt>
                <c:pt idx="6">
                  <c:v>3.3</c:v>
                </c:pt>
                <c:pt idx="7">
                  <c:v>3.2</c:v>
                </c:pt>
                <c:pt idx="8">
                  <c:v>2.5</c:v>
                </c:pt>
                <c:pt idx="9">
                  <c:v>2.7</c:v>
                </c:pt>
                <c:pt idx="10">
                  <c:v>2.5</c:v>
                </c:pt>
                <c:pt idx="11">
                  <c:v>2.2000000000000002</c:v>
                </c:pt>
                <c:pt idx="12">
                  <c:v>1.8</c:v>
                </c:pt>
                <c:pt idx="13">
                  <c:v>1.9</c:v>
                </c:pt>
                <c:pt idx="14">
                  <c:v>1.8</c:v>
                </c:pt>
                <c:pt idx="15">
                  <c:v>2.1</c:v>
                </c:pt>
                <c:pt idx="16">
                  <c:v>1.8</c:v>
                </c:pt>
                <c:pt idx="17">
                  <c:v>1.1000000000000001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Data!$Z$2</c:f>
              <c:strCache>
                <c:ptCount val="1"/>
                <c:pt idx="0">
                  <c:v>Russia</c:v>
                </c:pt>
              </c:strCache>
            </c:strRef>
          </c:tx>
          <c:marker>
            <c:symbol val="none"/>
          </c:marker>
          <c:cat>
            <c:numRef>
              <c:f>Data!$I$15:$I$32</c:f>
              <c:numCache>
                <c:formatCode>General</c:formatCode>
                <c:ptCount val="18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</c:numCache>
            </c:numRef>
          </c:cat>
          <c:val>
            <c:numRef>
              <c:f>Data!$Z$15:$Z$32</c:f>
              <c:numCache>
                <c:formatCode>General</c:formatCode>
                <c:ptCount val="18"/>
                <c:pt idx="0">
                  <c:v>4.0999999999999996</c:v>
                </c:pt>
                <c:pt idx="1">
                  <c:v>5</c:v>
                </c:pt>
                <c:pt idx="2">
                  <c:v>3.8</c:v>
                </c:pt>
                <c:pt idx="3">
                  <c:v>5.0999999999999996</c:v>
                </c:pt>
                <c:pt idx="4">
                  <c:v>3.3</c:v>
                </c:pt>
                <c:pt idx="5">
                  <c:v>3.3</c:v>
                </c:pt>
                <c:pt idx="6">
                  <c:v>5.0999999999999996</c:v>
                </c:pt>
                <c:pt idx="7">
                  <c:v>5.2</c:v>
                </c:pt>
                <c:pt idx="8">
                  <c:v>4.9000000000000004</c:v>
                </c:pt>
                <c:pt idx="9">
                  <c:v>4.3</c:v>
                </c:pt>
                <c:pt idx="10">
                  <c:v>3</c:v>
                </c:pt>
                <c:pt idx="11">
                  <c:v>2</c:v>
                </c:pt>
                <c:pt idx="12">
                  <c:v>0.8</c:v>
                </c:pt>
                <c:pt idx="13">
                  <c:v>1</c:v>
                </c:pt>
                <c:pt idx="14">
                  <c:v>1.3</c:v>
                </c:pt>
                <c:pt idx="15">
                  <c:v>1.4</c:v>
                </c:pt>
                <c:pt idx="16">
                  <c:v>0.9</c:v>
                </c:pt>
                <c:pt idx="17">
                  <c:v>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874624"/>
        <c:axId val="112876160"/>
      </c:lineChart>
      <c:catAx>
        <c:axId val="112874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48">
            <a:solidFill>
              <a:prstClr val="black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876160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11287616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spPr>
          <a:ln w="3048">
            <a:solidFill>
              <a:prstClr val="black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874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047049674346259"/>
          <c:y val="0.74624600496366522"/>
          <c:w val="0.63835666375036448"/>
          <c:h val="0.20502169371685683"/>
        </c:manualLayout>
      </c:layout>
      <c:overlay val="1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766974333688428E-2"/>
          <c:y val="0.1178519637100157"/>
          <c:w val="0.93323307189341098"/>
          <c:h val="0.729547933220676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Deficits!$D$1</c:f>
              <c:strCache>
                <c:ptCount val="1"/>
                <c:pt idx="0">
                  <c:v>% of GDP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4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5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6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7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8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9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0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1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2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3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4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5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6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7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8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9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30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31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32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33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34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35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36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37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38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39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4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4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4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4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44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cat>
            <c:numRef>
              <c:f>Deficits!$C$2:$C$46</c:f>
              <c:numCache>
                <c:formatCode>General</c:formatCode>
                <c:ptCount val="4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</c:numCache>
            </c:numRef>
          </c:cat>
          <c:val>
            <c:numRef>
              <c:f>Deficits!$D$2:$D$46</c:f>
              <c:numCache>
                <c:formatCode>0.0</c:formatCode>
                <c:ptCount val="45"/>
                <c:pt idx="0">
                  <c:v>-2.7</c:v>
                </c:pt>
                <c:pt idx="1">
                  <c:v>-2.6</c:v>
                </c:pt>
                <c:pt idx="2">
                  <c:v>-4</c:v>
                </c:pt>
                <c:pt idx="3">
                  <c:v>-6</c:v>
                </c:pt>
                <c:pt idx="4">
                  <c:v>-4.8</c:v>
                </c:pt>
                <c:pt idx="5">
                  <c:v>-5.0999999999999996</c:v>
                </c:pt>
                <c:pt idx="6">
                  <c:v>-5</c:v>
                </c:pt>
                <c:pt idx="7">
                  <c:v>-3.2</c:v>
                </c:pt>
                <c:pt idx="8">
                  <c:v>-3.1</c:v>
                </c:pt>
                <c:pt idx="9">
                  <c:v>-2.8</c:v>
                </c:pt>
                <c:pt idx="10">
                  <c:v>-3.9</c:v>
                </c:pt>
                <c:pt idx="11">
                  <c:v>-4.5</c:v>
                </c:pt>
                <c:pt idx="12">
                  <c:v>-4.7</c:v>
                </c:pt>
                <c:pt idx="13">
                  <c:v>-3.9</c:v>
                </c:pt>
                <c:pt idx="14">
                  <c:v>-2.9</c:v>
                </c:pt>
                <c:pt idx="15">
                  <c:v>-2.2000000000000002</c:v>
                </c:pt>
                <c:pt idx="16">
                  <c:v>-1.4</c:v>
                </c:pt>
                <c:pt idx="17">
                  <c:v>-0.3</c:v>
                </c:pt>
                <c:pt idx="18">
                  <c:v>0.8</c:v>
                </c:pt>
                <c:pt idx="19">
                  <c:v>1.4</c:v>
                </c:pt>
                <c:pt idx="20">
                  <c:v>2.4</c:v>
                </c:pt>
                <c:pt idx="21">
                  <c:v>1.3</c:v>
                </c:pt>
                <c:pt idx="22">
                  <c:v>-1.5</c:v>
                </c:pt>
                <c:pt idx="23">
                  <c:v>-3.5</c:v>
                </c:pt>
                <c:pt idx="24">
                  <c:v>-3.6</c:v>
                </c:pt>
                <c:pt idx="25">
                  <c:v>-2.6</c:v>
                </c:pt>
                <c:pt idx="26" formatCode="General">
                  <c:v>-1.9</c:v>
                </c:pt>
                <c:pt idx="27" formatCode="General">
                  <c:v>-1.2</c:v>
                </c:pt>
                <c:pt idx="28" formatCode="General">
                  <c:v>-3.2</c:v>
                </c:pt>
                <c:pt idx="29">
                  <c:v>-9.9</c:v>
                </c:pt>
                <c:pt idx="30">
                  <c:v>-8.9</c:v>
                </c:pt>
                <c:pt idx="31">
                  <c:v>-8.6999999999999993</c:v>
                </c:pt>
                <c:pt idx="32">
                  <c:v>-7</c:v>
                </c:pt>
                <c:pt idx="33" formatCode="#,##0.0">
                  <c:v>-4.0910000000000002</c:v>
                </c:pt>
                <c:pt idx="34" formatCode="#,##0.0">
                  <c:v>-2.9780000000000002</c:v>
                </c:pt>
                <c:pt idx="35" formatCode="#,##0.0">
                  <c:v>-2.6389999999999998</c:v>
                </c:pt>
                <c:pt idx="36" formatCode="#,##0.0">
                  <c:v>-2.8239999999999998</c:v>
                </c:pt>
                <c:pt idx="37" formatCode="#,##0.0">
                  <c:v>-2.8959999999999999</c:v>
                </c:pt>
                <c:pt idx="38" formatCode="#,##0.0">
                  <c:v>-3.1240000000000001</c:v>
                </c:pt>
                <c:pt idx="39" formatCode="#,##0.0">
                  <c:v>-3.44</c:v>
                </c:pt>
                <c:pt idx="40" formatCode="#,##0.0">
                  <c:v>-3.665</c:v>
                </c:pt>
                <c:pt idx="41" formatCode="#,##0.0">
                  <c:v>-3.839</c:v>
                </c:pt>
                <c:pt idx="42" formatCode="#,##0.0">
                  <c:v>-4.1680000000000001</c:v>
                </c:pt>
                <c:pt idx="43" formatCode="#,##0.0">
                  <c:v>-4.0599999999999996</c:v>
                </c:pt>
                <c:pt idx="44" formatCode="#,##0.0">
                  <c:v>-4.0019999999999998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1407488"/>
        <c:axId val="111409024"/>
      </c:barChart>
      <c:catAx>
        <c:axId val="11140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48">
            <a:solidFill>
              <a:schemeClr val="tx1"/>
            </a:solidFill>
          </a:ln>
        </c:spPr>
        <c:txPr>
          <a:bodyPr rot="0" vert="horz" anchor="b" anchorCtr="1"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409024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11409024"/>
        <c:scaling>
          <c:orientation val="minMax"/>
          <c:max val="5"/>
          <c:min val="-15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r>
                  <a:rPr lang="en-US" sz="1000" dirty="0">
                    <a:latin typeface="Arial" pitchFamily="34" charset="0"/>
                    <a:cs typeface="Arial" pitchFamily="34" charset="0"/>
                  </a:rPr>
                  <a:t>Percent</a:t>
                </a:r>
                <a:r>
                  <a:rPr lang="en-US" sz="1000" baseline="0" dirty="0">
                    <a:latin typeface="Arial" pitchFamily="34" charset="0"/>
                    <a:cs typeface="Arial" pitchFamily="34" charset="0"/>
                  </a:rPr>
                  <a:t> of GDP</a:t>
                </a:r>
                <a:endParaRPr lang="en-US" sz="1000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3.9997740008526723E-3"/>
              <c:y val="4.1907879346283804E-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048">
            <a:solidFill>
              <a:schemeClr val="tx1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407488"/>
        <c:crosses val="autoZero"/>
        <c:crossBetween val="between"/>
        <c:majorUnit val="5"/>
        <c:minorUnit val="0.4"/>
      </c:valAx>
    </c:plotArea>
    <c:plotVisOnly val="1"/>
    <c:dispBlanksAs val="gap"/>
    <c:showDLblsOverMax val="0"/>
  </c:chart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94094488189036E-2"/>
          <c:y val="0.15832044966981867"/>
          <c:w val="0.91256530921915957"/>
          <c:h val="0.689079447260873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Deficits!$B$1</c:f>
              <c:strCache>
                <c:ptCount val="1"/>
                <c:pt idx="0">
                  <c:v>Billions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4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5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6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7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8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9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0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1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2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3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4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5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6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7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8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9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30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31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32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33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34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35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36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37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38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39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4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4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4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4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44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cat>
            <c:numRef>
              <c:f>Deficits!$A$2:$A$46</c:f>
              <c:numCache>
                <c:formatCode>General</c:formatCode>
                <c:ptCount val="4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</c:numCache>
            </c:numRef>
          </c:cat>
          <c:val>
            <c:numRef>
              <c:f>Deficits!$B$2:$B$46</c:f>
              <c:numCache>
                <c:formatCode>General</c:formatCode>
                <c:ptCount val="45"/>
                <c:pt idx="0">
                  <c:v>-73.83</c:v>
                </c:pt>
                <c:pt idx="1">
                  <c:v>-78.968000000000004</c:v>
                </c:pt>
                <c:pt idx="2">
                  <c:v>-127.977</c:v>
                </c:pt>
                <c:pt idx="3">
                  <c:v>-207.80199999999999</c:v>
                </c:pt>
                <c:pt idx="4">
                  <c:v>-185.36699999999999</c:v>
                </c:pt>
                <c:pt idx="5">
                  <c:v>-212.30799999999999</c:v>
                </c:pt>
                <c:pt idx="6">
                  <c:v>-221.227</c:v>
                </c:pt>
                <c:pt idx="7">
                  <c:v>-149.72999999999999</c:v>
                </c:pt>
                <c:pt idx="8">
                  <c:v>-155.178</c:v>
                </c:pt>
                <c:pt idx="9">
                  <c:v>-152.63900000000001</c:v>
                </c:pt>
                <c:pt idx="10">
                  <c:v>-221.036</c:v>
                </c:pt>
                <c:pt idx="11">
                  <c:v>-269.238</c:v>
                </c:pt>
                <c:pt idx="12">
                  <c:v>-290.32100000000003</c:v>
                </c:pt>
                <c:pt idx="13">
                  <c:v>-255.05099999999999</c:v>
                </c:pt>
                <c:pt idx="14">
                  <c:v>-203.18600000000001</c:v>
                </c:pt>
                <c:pt idx="15">
                  <c:v>-163.952</c:v>
                </c:pt>
                <c:pt idx="16">
                  <c:v>-107.431</c:v>
                </c:pt>
                <c:pt idx="17">
                  <c:v>-21.884</c:v>
                </c:pt>
                <c:pt idx="18">
                  <c:v>69.27</c:v>
                </c:pt>
                <c:pt idx="19">
                  <c:v>125.61</c:v>
                </c:pt>
                <c:pt idx="20">
                  <c:v>236.24100000000001</c:v>
                </c:pt>
                <c:pt idx="21">
                  <c:v>128.23599999999999</c:v>
                </c:pt>
                <c:pt idx="22">
                  <c:v>-157.75800000000001</c:v>
                </c:pt>
                <c:pt idx="23">
                  <c:v>-377.58499999999998</c:v>
                </c:pt>
                <c:pt idx="24">
                  <c:v>-412.72699999999998</c:v>
                </c:pt>
                <c:pt idx="25">
                  <c:v>-318.346</c:v>
                </c:pt>
                <c:pt idx="26">
                  <c:v>-248.18100000000001</c:v>
                </c:pt>
                <c:pt idx="27">
                  <c:v>-160.70099999999999</c:v>
                </c:pt>
                <c:pt idx="28">
                  <c:v>-458.53800000000001</c:v>
                </c:pt>
                <c:pt idx="29">
                  <c:v>-1413</c:v>
                </c:pt>
                <c:pt idx="30">
                  <c:v>-1294</c:v>
                </c:pt>
                <c:pt idx="31">
                  <c:v>-1296</c:v>
                </c:pt>
                <c:pt idx="32">
                  <c:v>-1089</c:v>
                </c:pt>
                <c:pt idx="33" formatCode="#,##0">
                  <c:v>-680.25300000000004</c:v>
                </c:pt>
                <c:pt idx="34" formatCode="#,##0">
                  <c:v>-514.31899999999996</c:v>
                </c:pt>
                <c:pt idx="35" formatCode="#,##0">
                  <c:v>-478.30700000000002</c:v>
                </c:pt>
                <c:pt idx="36" formatCode="#,##0">
                  <c:v>-538.81799999999998</c:v>
                </c:pt>
                <c:pt idx="37" formatCode="#,##0">
                  <c:v>-580.697</c:v>
                </c:pt>
                <c:pt idx="38" formatCode="#,##0">
                  <c:v>-654.59100000000001</c:v>
                </c:pt>
                <c:pt idx="39" formatCode="#,##0">
                  <c:v>-752.26199999999994</c:v>
                </c:pt>
                <c:pt idx="40" formatCode="#,##0">
                  <c:v>-835.60500000000002</c:v>
                </c:pt>
                <c:pt idx="41" formatCode="#,##0">
                  <c:v>-911.83100000000002</c:v>
                </c:pt>
                <c:pt idx="42" formatCode="#,##0">
                  <c:v>-1031.4090000000001</c:v>
                </c:pt>
                <c:pt idx="43" formatCode="#,##0">
                  <c:v>-1046.5139999999999</c:v>
                </c:pt>
                <c:pt idx="44" formatCode="#,##0">
                  <c:v>-1073.6089999999999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1493504"/>
        <c:axId val="111495040"/>
      </c:barChart>
      <c:catAx>
        <c:axId val="11149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48">
            <a:solidFill>
              <a:schemeClr val="tx1"/>
            </a:solidFill>
          </a:ln>
        </c:spPr>
        <c:txPr>
          <a:bodyPr rot="0" vert="horz"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49504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11495040"/>
        <c:scaling>
          <c:orientation val="minMax"/>
          <c:max val="500"/>
          <c:min val="-200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en-US" sz="1200"/>
                  <a:t>Billions $</a:t>
                </a:r>
              </a:p>
            </c:rich>
          </c:tx>
          <c:layout>
            <c:manualLayout>
              <c:xMode val="edge"/>
              <c:yMode val="edge"/>
              <c:x val="1.6714356017997749E-2"/>
              <c:y val="0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048"/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493504"/>
        <c:crosses val="autoZero"/>
        <c:crossBetween val="between"/>
        <c:majorUnit val="500"/>
        <c:minorUnit val="40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3788101801514E-2"/>
          <c:y val="0.17016439781012369"/>
          <c:w val="0.92757237736644549"/>
          <c:h val="0.70831258272203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Debt!$B$1</c:f>
              <c:strCache>
                <c:ptCount val="1"/>
                <c:pt idx="0">
                  <c:v>% of GDP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4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5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6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7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8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9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0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1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2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3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4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5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6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7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8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9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30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31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32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33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34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35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36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37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38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39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4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4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4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4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44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cat>
            <c:numRef>
              <c:f>Debt!$A$2:$A$46</c:f>
              <c:numCache>
                <c:formatCode>General</c:formatCode>
                <c:ptCount val="4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</c:numCache>
            </c:numRef>
          </c:cat>
          <c:val>
            <c:numRef>
              <c:f>Debt!$B$2:$B$46</c:f>
              <c:numCache>
                <c:formatCode>#,##0.0</c:formatCode>
                <c:ptCount val="45"/>
                <c:pt idx="0">
                  <c:v>26.121540677142097</c:v>
                </c:pt>
                <c:pt idx="1">
                  <c:v>25.809942619868892</c:v>
                </c:pt>
                <c:pt idx="2">
                  <c:v>28.664325962440223</c:v>
                </c:pt>
                <c:pt idx="3">
                  <c:v>33.034428169955049</c:v>
                </c:pt>
                <c:pt idx="4">
                  <c:v>33.976525333402655</c:v>
                </c:pt>
                <c:pt idx="5">
                  <c:v>36.329366394504532</c:v>
                </c:pt>
                <c:pt idx="6">
                  <c:v>39.499018551086408</c:v>
                </c:pt>
                <c:pt idx="7">
                  <c:v>40.601212824355315</c:v>
                </c:pt>
                <c:pt idx="8">
                  <c:v>40.934894950018958</c:v>
                </c:pt>
                <c:pt idx="9">
                  <c:v>40.556047170335262</c:v>
                </c:pt>
                <c:pt idx="10">
                  <c:v>42.035541533393179</c:v>
                </c:pt>
                <c:pt idx="11">
                  <c:v>45.313779927285587</c:v>
                </c:pt>
                <c:pt idx="12">
                  <c:v>48.067893840761144</c:v>
                </c:pt>
                <c:pt idx="13">
                  <c:v>49.379539935470881</c:v>
                </c:pt>
                <c:pt idx="14">
                  <c:v>49.295722065269281</c:v>
                </c:pt>
                <c:pt idx="15">
                  <c:v>49.206021781346948</c:v>
                </c:pt>
                <c:pt idx="16">
                  <c:v>48.511149941213532</c:v>
                </c:pt>
                <c:pt idx="17">
                  <c:v>46.079355045577394</c:v>
                </c:pt>
                <c:pt idx="18">
                  <c:v>43.136550037240653</c:v>
                </c:pt>
                <c:pt idx="19">
                  <c:v>39.797994960008765</c:v>
                </c:pt>
                <c:pt idx="20">
                  <c:v>35.12202256796914</c:v>
                </c:pt>
                <c:pt idx="21">
                  <c:v>32.998899080744849</c:v>
                </c:pt>
                <c:pt idx="22">
                  <c:v>34.113418253295308</c:v>
                </c:pt>
                <c:pt idx="23">
                  <c:v>36.223341185617826</c:v>
                </c:pt>
                <c:pt idx="24">
                  <c:v>37.340623757190635</c:v>
                </c:pt>
                <c:pt idx="25">
                  <c:v>37.533719114990724</c:v>
                </c:pt>
                <c:pt idx="26">
                  <c:v>37.117608287518955</c:v>
                </c:pt>
                <c:pt idx="27">
                  <c:v>36.908279594129276</c:v>
                </c:pt>
                <c:pt idx="28">
                  <c:v>40.800115311666694</c:v>
                </c:pt>
                <c:pt idx="29" formatCode="0.0">
                  <c:v>53</c:v>
                </c:pt>
                <c:pt idx="30" formatCode="0.0">
                  <c:v>62.148695464920984</c:v>
                </c:pt>
                <c:pt idx="31" formatCode="0.0">
                  <c:v>67.7</c:v>
                </c:pt>
                <c:pt idx="32" formatCode="0.0">
                  <c:v>72.5</c:v>
                </c:pt>
                <c:pt idx="33" formatCode="0.0">
                  <c:v>72.063000000000002</c:v>
                </c:pt>
                <c:pt idx="34" formatCode="0.0">
                  <c:v>73.626999999999995</c:v>
                </c:pt>
                <c:pt idx="35" formatCode="0.0">
                  <c:v>73.167000000000002</c:v>
                </c:pt>
                <c:pt idx="36" formatCode="0.0">
                  <c:v>72.638000000000005</c:v>
                </c:pt>
                <c:pt idx="37" formatCode="0.0">
                  <c:v>72.346000000000004</c:v>
                </c:pt>
                <c:pt idx="38" formatCode="0.0">
                  <c:v>72.623999999999995</c:v>
                </c:pt>
                <c:pt idx="39" formatCode="0.0">
                  <c:v>73.301000000000002</c:v>
                </c:pt>
                <c:pt idx="40" formatCode="0.0">
                  <c:v>74.236000000000004</c:v>
                </c:pt>
                <c:pt idx="41" formatCode="0.0">
                  <c:v>75.349000000000004</c:v>
                </c:pt>
                <c:pt idx="42" formatCode="0.0">
                  <c:v>76.784999999999997</c:v>
                </c:pt>
                <c:pt idx="43" formatCode="0.0">
                  <c:v>78.043000000000006</c:v>
                </c:pt>
                <c:pt idx="44" formatCode="0.0">
                  <c:v>79.241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2438272"/>
        <c:axId val="112444160"/>
      </c:barChart>
      <c:catAx>
        <c:axId val="11243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48">
            <a:solidFill>
              <a:sysClr val="windowText" lastClr="000000"/>
            </a:solidFill>
          </a:ln>
        </c:spPr>
        <c:txPr>
          <a:bodyPr rot="0" vert="horz"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Arial"/>
                <a:cs typeface="Arial"/>
              </a:defRPr>
            </a:pPr>
            <a:endParaRPr lang="en-US"/>
          </a:p>
        </c:txPr>
        <c:crossAx val="11244416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12444160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sz="1100"/>
                </a:pPr>
                <a:r>
                  <a:rPr lang="en-US" sz="1100" dirty="0"/>
                  <a:t>Percent of GDP</a:t>
                </a:r>
              </a:p>
            </c:rich>
          </c:tx>
          <c:layout>
            <c:manualLayout>
              <c:xMode val="edge"/>
              <c:yMode val="edge"/>
              <c:x val="1.5432098765432154E-3"/>
              <c:y val="6.0195840904502314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048">
            <a:solidFill>
              <a:sysClr val="windowText" lastClr="000000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Arial"/>
                <a:cs typeface="Arial"/>
              </a:defRPr>
            </a:pPr>
            <a:endParaRPr lang="en-US"/>
          </a:p>
        </c:txPr>
        <c:crossAx val="112438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05317209180633E-2"/>
          <c:y val="0.142122328438228"/>
          <c:w val="0.90348500829919764"/>
          <c:h val="0.7112984274401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Debt!$D$1</c:f>
              <c:strCache>
                <c:ptCount val="1"/>
                <c:pt idx="0">
                  <c:v>Billions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4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5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6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7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8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9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0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1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2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3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4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5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6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7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8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29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30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31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32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33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34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35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36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37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38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39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4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4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4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4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44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cat>
            <c:numRef>
              <c:f>Debt!$C$2:$C$46</c:f>
              <c:numCache>
                <c:formatCode>General</c:formatCode>
                <c:ptCount val="4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2023</c:v>
                </c:pt>
              </c:numCache>
            </c:numRef>
          </c:cat>
          <c:val>
            <c:numRef>
              <c:f>Debt!$D$2:$D$46</c:f>
              <c:numCache>
                <c:formatCode>General</c:formatCode>
                <c:ptCount val="45"/>
                <c:pt idx="0">
                  <c:v>711.9</c:v>
                </c:pt>
                <c:pt idx="1">
                  <c:v>789.4</c:v>
                </c:pt>
                <c:pt idx="2">
                  <c:v>924.6</c:v>
                </c:pt>
                <c:pt idx="3">
                  <c:v>1137.3</c:v>
                </c:pt>
                <c:pt idx="4">
                  <c:v>1307</c:v>
                </c:pt>
                <c:pt idx="5">
                  <c:v>1507.3</c:v>
                </c:pt>
                <c:pt idx="6">
                  <c:v>1740.6</c:v>
                </c:pt>
                <c:pt idx="7">
                  <c:v>1889.8</c:v>
                </c:pt>
                <c:pt idx="8">
                  <c:v>2051.6</c:v>
                </c:pt>
                <c:pt idx="9">
                  <c:v>2190.6999999999998</c:v>
                </c:pt>
                <c:pt idx="10">
                  <c:v>2411.6</c:v>
                </c:pt>
                <c:pt idx="11">
                  <c:v>2689</c:v>
                </c:pt>
                <c:pt idx="12">
                  <c:v>2999.7</c:v>
                </c:pt>
                <c:pt idx="13">
                  <c:v>3248.4</c:v>
                </c:pt>
                <c:pt idx="14">
                  <c:v>3433.1</c:v>
                </c:pt>
                <c:pt idx="15">
                  <c:v>3604.4</c:v>
                </c:pt>
                <c:pt idx="16">
                  <c:v>3734.1</c:v>
                </c:pt>
                <c:pt idx="17">
                  <c:v>3772.3</c:v>
                </c:pt>
                <c:pt idx="18">
                  <c:v>3721.1</c:v>
                </c:pt>
                <c:pt idx="19">
                  <c:v>3632.4</c:v>
                </c:pt>
                <c:pt idx="20">
                  <c:v>3409.8</c:v>
                </c:pt>
                <c:pt idx="21">
                  <c:v>3319.6</c:v>
                </c:pt>
                <c:pt idx="22">
                  <c:v>3540.4</c:v>
                </c:pt>
                <c:pt idx="23">
                  <c:v>3913.4</c:v>
                </c:pt>
                <c:pt idx="24">
                  <c:v>4295.5</c:v>
                </c:pt>
                <c:pt idx="25">
                  <c:v>4592.2</c:v>
                </c:pt>
                <c:pt idx="26">
                  <c:v>4829</c:v>
                </c:pt>
                <c:pt idx="27">
                  <c:v>5035.1000000000004</c:v>
                </c:pt>
                <c:pt idx="28">
                  <c:v>5803</c:v>
                </c:pt>
                <c:pt idx="29">
                  <c:v>7545</c:v>
                </c:pt>
                <c:pt idx="30" formatCode="0.0">
                  <c:v>9018.9410000000007</c:v>
                </c:pt>
                <c:pt idx="31" formatCode="0.0">
                  <c:v>10128</c:v>
                </c:pt>
                <c:pt idx="32" formatCode="0.0">
                  <c:v>11280</c:v>
                </c:pt>
                <c:pt idx="33" formatCode="#,##0">
                  <c:v>11981.871999999999</c:v>
                </c:pt>
                <c:pt idx="34" formatCode="#,##0">
                  <c:v>12717.259</c:v>
                </c:pt>
                <c:pt idx="35" formatCode="#,##0">
                  <c:v>13262.592000000001</c:v>
                </c:pt>
                <c:pt idx="36" formatCode="#,##0">
                  <c:v>13861.495999999999</c:v>
                </c:pt>
                <c:pt idx="37" formatCode="#,##0">
                  <c:v>14506.787</c:v>
                </c:pt>
                <c:pt idx="38" formatCode="#,##0">
                  <c:v>15217.797</c:v>
                </c:pt>
                <c:pt idx="39" formatCode="#,##0">
                  <c:v>16028.411</c:v>
                </c:pt>
                <c:pt idx="40" formatCode="#,##0">
                  <c:v>16924.607</c:v>
                </c:pt>
                <c:pt idx="41" formatCode="#,##0">
                  <c:v>17898.733</c:v>
                </c:pt>
                <c:pt idx="42" formatCode="#,##0">
                  <c:v>19001.008999999998</c:v>
                </c:pt>
                <c:pt idx="43" formatCode="#,##0">
                  <c:v>20114.687000000002</c:v>
                </c:pt>
                <c:pt idx="44" formatCode="#,##0">
                  <c:v>21260.098999999998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2532480"/>
        <c:axId val="112534272"/>
      </c:barChart>
      <c:catAx>
        <c:axId val="112532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48">
            <a:solidFill>
              <a:schemeClr val="tx1"/>
            </a:solidFill>
          </a:ln>
        </c:spPr>
        <c:txPr>
          <a:bodyPr rot="0" vert="horz"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Arial"/>
                <a:cs typeface="Arial"/>
              </a:defRPr>
            </a:pPr>
            <a:endParaRPr lang="en-US"/>
          </a:p>
        </c:txPr>
        <c:crossAx val="11253427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12534272"/>
        <c:scaling>
          <c:orientation val="minMax"/>
          <c:max val="25000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Billions $</a:t>
                </a:r>
              </a:p>
            </c:rich>
          </c:tx>
          <c:layout>
            <c:manualLayout>
              <c:xMode val="edge"/>
              <c:yMode val="edge"/>
              <c:x val="8.3073296393506527E-3"/>
              <c:y val="3.5461252439598911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048">
            <a:solidFill>
              <a:schemeClr val="tx1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Arial"/>
                <a:cs typeface="Arial"/>
              </a:defRPr>
            </a:pPr>
            <a:endParaRPr lang="en-US"/>
          </a:p>
        </c:txPr>
        <c:crossAx val="112532480"/>
        <c:crosses val="autoZero"/>
        <c:crossBetween val="between"/>
        <c:majorUnit val="5000"/>
      </c:valAx>
    </c:plotArea>
    <c:plotVisOnly val="1"/>
    <c:dispBlanksAs val="gap"/>
    <c:showDLblsOverMax val="0"/>
  </c:chart>
  <c:txPr>
    <a:bodyPr/>
    <a:lstStyle/>
    <a:p>
      <a:pPr>
        <a:defRPr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502819092057883E-2"/>
          <c:y val="0.128205128205128"/>
          <c:w val="0.90654965004374966"/>
          <c:h val="0.74339373443704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015F7"/>
            </a:solidFill>
            <a:ln>
              <a:solidFill>
                <a:schemeClr val="tx1"/>
              </a:solidFill>
            </a:ln>
          </c:spPr>
          <c:invertIfNegative val="0"/>
          <c:dPt>
            <c:idx val="33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34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35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36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37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38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39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4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4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4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4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44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cat>
            <c:numRef>
              <c:f>Gross!$A$2:$A$46</c:f>
              <c:numCache>
                <c:formatCode>General</c:formatCode>
                <c:ptCount val="4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</c:numCache>
            </c:numRef>
          </c:cat>
          <c:val>
            <c:numRef>
              <c:f>Gross!$B$2:$B$46</c:f>
              <c:numCache>
                <c:formatCode>General</c:formatCode>
                <c:ptCount val="45"/>
                <c:pt idx="0">
                  <c:v>909</c:v>
                </c:pt>
                <c:pt idx="1">
                  <c:v>994.8</c:v>
                </c:pt>
                <c:pt idx="2">
                  <c:v>1137.3</c:v>
                </c:pt>
                <c:pt idx="3">
                  <c:v>1371.7</c:v>
                </c:pt>
                <c:pt idx="4">
                  <c:v>1564.6</c:v>
                </c:pt>
                <c:pt idx="5">
                  <c:v>1817.4</c:v>
                </c:pt>
                <c:pt idx="6">
                  <c:v>2120.5</c:v>
                </c:pt>
                <c:pt idx="7">
                  <c:v>2346</c:v>
                </c:pt>
                <c:pt idx="8">
                  <c:v>2601.1</c:v>
                </c:pt>
                <c:pt idx="9">
                  <c:v>2867.8</c:v>
                </c:pt>
                <c:pt idx="10">
                  <c:v>3206.3</c:v>
                </c:pt>
                <c:pt idx="11">
                  <c:v>3598.2</c:v>
                </c:pt>
                <c:pt idx="12">
                  <c:v>4001.8</c:v>
                </c:pt>
                <c:pt idx="13">
                  <c:v>4351</c:v>
                </c:pt>
                <c:pt idx="14">
                  <c:v>4643.3</c:v>
                </c:pt>
                <c:pt idx="15">
                  <c:v>4920.6000000000004</c:v>
                </c:pt>
                <c:pt idx="16">
                  <c:v>5181.5</c:v>
                </c:pt>
                <c:pt idx="17">
                  <c:v>5369.2</c:v>
                </c:pt>
                <c:pt idx="18">
                  <c:v>5478.2</c:v>
                </c:pt>
                <c:pt idx="19">
                  <c:v>5605.5</c:v>
                </c:pt>
                <c:pt idx="20">
                  <c:v>5628.7</c:v>
                </c:pt>
                <c:pt idx="21">
                  <c:v>5769.9</c:v>
                </c:pt>
                <c:pt idx="22">
                  <c:v>6198.4</c:v>
                </c:pt>
                <c:pt idx="23">
                  <c:v>6760</c:v>
                </c:pt>
                <c:pt idx="24">
                  <c:v>7354.7</c:v>
                </c:pt>
                <c:pt idx="25">
                  <c:v>7905.3</c:v>
                </c:pt>
                <c:pt idx="26">
                  <c:v>8451.4</c:v>
                </c:pt>
                <c:pt idx="27">
                  <c:v>8950.7000000000007</c:v>
                </c:pt>
                <c:pt idx="28">
                  <c:v>9986.1</c:v>
                </c:pt>
                <c:pt idx="29">
                  <c:v>11875.9</c:v>
                </c:pt>
                <c:pt idx="30">
                  <c:v>13528.8</c:v>
                </c:pt>
                <c:pt idx="31">
                  <c:v>14764.2</c:v>
                </c:pt>
                <c:pt idx="32" formatCode="#,##0">
                  <c:v>16051</c:v>
                </c:pt>
                <c:pt idx="33" formatCode="#,##0">
                  <c:v>16716.791000000001</c:v>
                </c:pt>
                <c:pt idx="34" formatCode="#,##0">
                  <c:v>17694.419999999998</c:v>
                </c:pt>
                <c:pt idx="35" formatCode="#,##0">
                  <c:v>18371.243999999999</c:v>
                </c:pt>
                <c:pt idx="36" formatCode="#,##0">
                  <c:v>19086.824000000001</c:v>
                </c:pt>
                <c:pt idx="37" formatCode="#,##0">
                  <c:v>19896.272000000001</c:v>
                </c:pt>
                <c:pt idx="38" formatCode="#,##0">
                  <c:v>20786.294999999998</c:v>
                </c:pt>
                <c:pt idx="39" formatCode="#,##0">
                  <c:v>21739.323</c:v>
                </c:pt>
                <c:pt idx="40" formatCode="#,##0">
                  <c:v>22742.001</c:v>
                </c:pt>
                <c:pt idx="41" formatCode="#,##0">
                  <c:v>23786.162</c:v>
                </c:pt>
                <c:pt idx="42" formatCode="#,##0">
                  <c:v>24900.502</c:v>
                </c:pt>
                <c:pt idx="43" formatCode="#,##0">
                  <c:v>26033.438999999998</c:v>
                </c:pt>
                <c:pt idx="44" formatCode="#,##0">
                  <c:v>27190.208999999999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3443584"/>
        <c:axId val="113445120"/>
      </c:barChart>
      <c:catAx>
        <c:axId val="113443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48"/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4512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1344512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048"/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43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015F7"/>
            </a:solidFill>
            <a:ln>
              <a:solidFill>
                <a:schemeClr val="tx1"/>
              </a:solidFill>
            </a:ln>
          </c:spPr>
          <c:invertIfNegative val="0"/>
          <c:dPt>
            <c:idx val="33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34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35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36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37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38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39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4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4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4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4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44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cat>
            <c:numRef>
              <c:f>Gross!$A$2:$A$47</c:f>
              <c:numCache>
                <c:formatCode>General</c:formatCode>
                <c:ptCount val="4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</c:numCache>
            </c:numRef>
          </c:cat>
          <c:val>
            <c:numRef>
              <c:f>Gross!$D$2:$D$46</c:f>
              <c:numCache>
                <c:formatCode>0.0%</c:formatCode>
                <c:ptCount val="45"/>
                <c:pt idx="0">
                  <c:v>0.3336759415608252</c:v>
                </c:pt>
                <c:pt idx="1">
                  <c:v>0.32541707556427868</c:v>
                </c:pt>
                <c:pt idx="2">
                  <c:v>0.35279337407326983</c:v>
                </c:pt>
                <c:pt idx="3">
                  <c:v>0.39866887551951641</c:v>
                </c:pt>
                <c:pt idx="4">
                  <c:v>0.40698158360212255</c:v>
                </c:pt>
                <c:pt idx="5">
                  <c:v>0.43831850083206714</c:v>
                </c:pt>
                <c:pt idx="6">
                  <c:v>0.48150502963282549</c:v>
                </c:pt>
                <c:pt idx="7">
                  <c:v>0.50436427742185153</c:v>
                </c:pt>
                <c:pt idx="8">
                  <c:v>0.51933712688429667</c:v>
                </c:pt>
                <c:pt idx="9">
                  <c:v>0.53112325215297718</c:v>
                </c:pt>
                <c:pt idx="10">
                  <c:v>0.5591245967390357</c:v>
                </c:pt>
                <c:pt idx="11">
                  <c:v>0.60672793187758201</c:v>
                </c:pt>
                <c:pt idx="12">
                  <c:v>0.64110861903236149</c:v>
                </c:pt>
                <c:pt idx="13">
                  <c:v>0.66051341217190651</c:v>
                </c:pt>
                <c:pt idx="14">
                  <c:v>0.66555342143737639</c:v>
                </c:pt>
                <c:pt idx="15">
                  <c:v>0.67028102055550265</c:v>
                </c:pt>
                <c:pt idx="16">
                  <c:v>0.6713265874609694</c:v>
                </c:pt>
                <c:pt idx="17">
                  <c:v>0.65384755897073676</c:v>
                </c:pt>
                <c:pt idx="18">
                  <c:v>0.63236754011312479</c:v>
                </c:pt>
                <c:pt idx="19">
                  <c:v>0.60873767429738068</c:v>
                </c:pt>
                <c:pt idx="20">
                  <c:v>0.57312900926585886</c:v>
                </c:pt>
                <c:pt idx="21">
                  <c:v>0.56427684273322054</c:v>
                </c:pt>
                <c:pt idx="22">
                  <c:v>0.58786596989728657</c:v>
                </c:pt>
                <c:pt idx="23">
                  <c:v>0.61565363108140103</c:v>
                </c:pt>
                <c:pt idx="24">
                  <c:v>0.6298989379924631</c:v>
                </c:pt>
                <c:pt idx="25">
                  <c:v>0.63605715848929079</c:v>
                </c:pt>
                <c:pt idx="26">
                  <c:v>0.6399424525801688</c:v>
                </c:pt>
                <c:pt idx="27">
                  <c:v>0.64572842570014577</c:v>
                </c:pt>
                <c:pt idx="28">
                  <c:v>0.6966528072329502</c:v>
                </c:pt>
                <c:pt idx="29">
                  <c:v>0.85066651385675496</c:v>
                </c:pt>
                <c:pt idx="30">
                  <c:v>0.94287864849042402</c:v>
                </c:pt>
                <c:pt idx="31">
                  <c:v>0.98893458544884594</c:v>
                </c:pt>
                <c:pt idx="32">
                  <c:v>1.0323912679933622</c:v>
                </c:pt>
                <c:pt idx="33">
                  <c:v>1.0054093830160253</c:v>
                </c:pt>
                <c:pt idx="34">
                  <c:v>1.0244216343867263</c:v>
                </c:pt>
                <c:pt idx="35">
                  <c:v>1.0135096599356417</c:v>
                </c:pt>
                <c:pt idx="36">
                  <c:v>1.0002069394679785</c:v>
                </c:pt>
                <c:pt idx="37">
                  <c:v>0.99223156540891477</c:v>
                </c:pt>
                <c:pt idx="38">
                  <c:v>0.99198903625714752</c:v>
                </c:pt>
                <c:pt idx="39">
                  <c:v>0.99418347966822329</c:v>
                </c:pt>
                <c:pt idx="40">
                  <c:v>0.99752167938394898</c:v>
                </c:pt>
                <c:pt idx="41">
                  <c:v>1.001330228638599</c:v>
                </c:pt>
                <c:pt idx="42">
                  <c:v>1.0062599828373493</c:v>
                </c:pt>
                <c:pt idx="43">
                  <c:v>1.0100687407833218</c:v>
                </c:pt>
                <c:pt idx="44">
                  <c:v>1.0134407902794518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3479040"/>
        <c:axId val="113484928"/>
      </c:barChart>
      <c:catAx>
        <c:axId val="113479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48"/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84928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1348492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048"/>
        </c:spPr>
        <c:crossAx val="113479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prstClr val="black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488407699037579E-2"/>
          <c:y val="5.1400554097404495E-2"/>
          <c:w val="0.8919888451443565"/>
          <c:h val="0.79822506561679862"/>
        </c:manualLayout>
      </c:layout>
      <c:lineChart>
        <c:grouping val="standard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Revenues (%GDP)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numRef>
              <c:f>Sheet1!$A$2:$A$46</c:f>
              <c:numCache>
                <c:formatCode>General</c:formatCode>
                <c:ptCount val="4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</c:numCache>
            </c:numRef>
          </c:cat>
          <c:val>
            <c:numRef>
              <c:f>Sheet1!$G$2:$G$46</c:f>
              <c:numCache>
                <c:formatCode>General</c:formatCode>
                <c:ptCount val="45"/>
                <c:pt idx="0">
                  <c:v>19</c:v>
                </c:pt>
                <c:pt idx="1">
                  <c:v>19.600000000000001</c:v>
                </c:pt>
                <c:pt idx="2">
                  <c:v>19.2</c:v>
                </c:pt>
                <c:pt idx="3">
                  <c:v>17.399999999999999</c:v>
                </c:pt>
                <c:pt idx="4">
                  <c:v>17.3</c:v>
                </c:pt>
                <c:pt idx="5">
                  <c:v>17.7</c:v>
                </c:pt>
                <c:pt idx="6">
                  <c:v>17.5</c:v>
                </c:pt>
                <c:pt idx="7">
                  <c:v>18.399999999999999</c:v>
                </c:pt>
                <c:pt idx="8">
                  <c:v>18.100000000000001</c:v>
                </c:pt>
                <c:pt idx="9">
                  <c:v>18.3</c:v>
                </c:pt>
                <c:pt idx="10">
                  <c:v>18</c:v>
                </c:pt>
                <c:pt idx="11">
                  <c:v>17.8</c:v>
                </c:pt>
                <c:pt idx="12">
                  <c:v>17.5</c:v>
                </c:pt>
                <c:pt idx="13">
                  <c:v>17.5</c:v>
                </c:pt>
                <c:pt idx="14">
                  <c:v>18.100000000000001</c:v>
                </c:pt>
                <c:pt idx="15">
                  <c:v>18.5</c:v>
                </c:pt>
                <c:pt idx="16">
                  <c:v>18.899999999999999</c:v>
                </c:pt>
                <c:pt idx="17">
                  <c:v>19.3</c:v>
                </c:pt>
                <c:pt idx="18">
                  <c:v>20</c:v>
                </c:pt>
                <c:pt idx="19">
                  <c:v>20</c:v>
                </c:pt>
                <c:pt idx="20">
                  <c:v>20.9</c:v>
                </c:pt>
                <c:pt idx="21">
                  <c:v>19.8</c:v>
                </c:pt>
                <c:pt idx="22">
                  <c:v>17.899999999999999</c:v>
                </c:pt>
                <c:pt idx="23">
                  <c:v>16.5</c:v>
                </c:pt>
                <c:pt idx="24">
                  <c:v>16.399999999999999</c:v>
                </c:pt>
                <c:pt idx="25">
                  <c:v>17.600000000000001</c:v>
                </c:pt>
                <c:pt idx="26">
                  <c:v>18.5</c:v>
                </c:pt>
                <c:pt idx="27">
                  <c:v>18.8</c:v>
                </c:pt>
                <c:pt idx="28">
                  <c:v>17.5</c:v>
                </c:pt>
                <c:pt idx="29" formatCode="0.0">
                  <c:v>14.9</c:v>
                </c:pt>
                <c:pt idx="30" formatCode="0.0">
                  <c:v>14.903133530575627</c:v>
                </c:pt>
                <c:pt idx="31" formatCode="0.0">
                  <c:v>15.4</c:v>
                </c:pt>
                <c:pt idx="32">
                  <c:v>15.8</c:v>
                </c:pt>
                <c:pt idx="33" formatCode="#,##0.0">
                  <c:v>16.684000000000001</c:v>
                </c:pt>
                <c:pt idx="34" formatCode="#,##0.0">
                  <c:v>17.535</c:v>
                </c:pt>
                <c:pt idx="35" formatCode="#,##0.0">
                  <c:v>18.233000000000001</c:v>
                </c:pt>
                <c:pt idx="36" formatCode="#,##0.0">
                  <c:v>18.242000000000001</c:v>
                </c:pt>
                <c:pt idx="37" formatCode="#,##0.0">
                  <c:v>18.108000000000001</c:v>
                </c:pt>
                <c:pt idx="38" formatCode="#,##0.0">
                  <c:v>17.992999999999999</c:v>
                </c:pt>
                <c:pt idx="39" formatCode="#,##0.0">
                  <c:v>17.983000000000001</c:v>
                </c:pt>
                <c:pt idx="40" formatCode="#,##0.0">
                  <c:v>18</c:v>
                </c:pt>
                <c:pt idx="41" formatCode="#,##0.0">
                  <c:v>18.052</c:v>
                </c:pt>
                <c:pt idx="42" formatCode="#,##0.0">
                  <c:v>18.146000000000001</c:v>
                </c:pt>
                <c:pt idx="43" formatCode="#,##0.0">
                  <c:v>18.244</c:v>
                </c:pt>
                <c:pt idx="44" formatCode="#,##0.0">
                  <c:v>18.361000000000001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Sheet1!$J$1</c:f>
              <c:strCache>
                <c:ptCount val="1"/>
                <c:pt idx="0">
                  <c:v>Outlays (%GDP)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Sheet1!$A$2:$A$46</c:f>
              <c:numCache>
                <c:formatCode>General</c:formatCode>
                <c:ptCount val="4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</c:numCache>
            </c:numRef>
          </c:cat>
          <c:val>
            <c:numRef>
              <c:f>Sheet1!$J$2:$J$46</c:f>
              <c:numCache>
                <c:formatCode>General</c:formatCode>
                <c:ptCount val="45"/>
                <c:pt idx="0">
                  <c:v>21.7</c:v>
                </c:pt>
                <c:pt idx="1">
                  <c:v>22.2</c:v>
                </c:pt>
                <c:pt idx="2">
                  <c:v>23.1</c:v>
                </c:pt>
                <c:pt idx="3">
                  <c:v>23.5</c:v>
                </c:pt>
                <c:pt idx="4">
                  <c:v>22.1</c:v>
                </c:pt>
                <c:pt idx="5">
                  <c:v>22.8</c:v>
                </c:pt>
                <c:pt idx="6">
                  <c:v>22.5</c:v>
                </c:pt>
                <c:pt idx="7">
                  <c:v>21.6</c:v>
                </c:pt>
                <c:pt idx="8">
                  <c:v>21.2</c:v>
                </c:pt>
                <c:pt idx="9">
                  <c:v>21.2</c:v>
                </c:pt>
                <c:pt idx="10">
                  <c:v>21.8</c:v>
                </c:pt>
                <c:pt idx="11">
                  <c:v>22.3</c:v>
                </c:pt>
                <c:pt idx="12">
                  <c:v>22.1</c:v>
                </c:pt>
                <c:pt idx="13">
                  <c:v>21.4</c:v>
                </c:pt>
                <c:pt idx="14">
                  <c:v>21</c:v>
                </c:pt>
                <c:pt idx="15">
                  <c:v>20.7</c:v>
                </c:pt>
                <c:pt idx="16">
                  <c:v>20.3</c:v>
                </c:pt>
                <c:pt idx="17">
                  <c:v>19.600000000000001</c:v>
                </c:pt>
                <c:pt idx="18">
                  <c:v>19.2</c:v>
                </c:pt>
                <c:pt idx="19">
                  <c:v>18.600000000000001</c:v>
                </c:pt>
                <c:pt idx="20">
                  <c:v>18.399999999999999</c:v>
                </c:pt>
                <c:pt idx="21">
                  <c:v>18.5</c:v>
                </c:pt>
                <c:pt idx="22">
                  <c:v>19.399999999999999</c:v>
                </c:pt>
                <c:pt idx="23">
                  <c:v>20</c:v>
                </c:pt>
                <c:pt idx="24">
                  <c:v>19.899999999999999</c:v>
                </c:pt>
                <c:pt idx="25">
                  <c:v>20.2</c:v>
                </c:pt>
                <c:pt idx="26">
                  <c:v>20.399999999999999</c:v>
                </c:pt>
                <c:pt idx="27">
                  <c:v>20</c:v>
                </c:pt>
                <c:pt idx="28">
                  <c:v>20.6</c:v>
                </c:pt>
                <c:pt idx="29" formatCode="0.0">
                  <c:v>25</c:v>
                </c:pt>
                <c:pt idx="30" formatCode="0.0">
                  <c:v>23.831593918886483</c:v>
                </c:pt>
                <c:pt idx="31" formatCode="0.0">
                  <c:v>24.1</c:v>
                </c:pt>
                <c:pt idx="32" formatCode="0.0">
                  <c:v>22.748296913462141</c:v>
                </c:pt>
                <c:pt idx="33" formatCode="#,##0.0">
                  <c:v>20.774999999999999</c:v>
                </c:pt>
                <c:pt idx="34" formatCode="#,##0.0">
                  <c:v>20.513000000000002</c:v>
                </c:pt>
                <c:pt idx="35" formatCode="#,##0.0">
                  <c:v>20.870999999999999</c:v>
                </c:pt>
                <c:pt idx="36" formatCode="#,##0.0">
                  <c:v>21.065999999999999</c:v>
                </c:pt>
                <c:pt idx="37" formatCode="#,##0.0">
                  <c:v>21.004000000000001</c:v>
                </c:pt>
                <c:pt idx="38" formatCode="#,##0.0">
                  <c:v>21.117000000000001</c:v>
                </c:pt>
                <c:pt idx="39" formatCode="#,##0.0">
                  <c:v>21.422999999999998</c:v>
                </c:pt>
                <c:pt idx="40" formatCode="#,##0.0">
                  <c:v>21.664999999999999</c:v>
                </c:pt>
                <c:pt idx="41" formatCode="#,##0.0">
                  <c:v>21.890999999999998</c:v>
                </c:pt>
                <c:pt idx="42" formatCode="#,##0.0">
                  <c:v>22.314</c:v>
                </c:pt>
                <c:pt idx="43" formatCode="#,##0.0">
                  <c:v>22.303999999999998</c:v>
                </c:pt>
                <c:pt idx="44" formatCode="#,##0.0">
                  <c:v>22.361999999999998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542656"/>
        <c:axId val="113544192"/>
      </c:lineChart>
      <c:catAx>
        <c:axId val="113542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48">
            <a:solidFill>
              <a:prstClr val="black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544192"/>
        <c:crosses val="autoZero"/>
        <c:auto val="1"/>
        <c:lblAlgn val="ctr"/>
        <c:lblOffset val="100"/>
        <c:tickLblSkip val="5"/>
        <c:noMultiLvlLbl val="0"/>
      </c:catAx>
      <c:valAx>
        <c:axId val="11354419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48">
            <a:solidFill>
              <a:prstClr val="black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5426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1069521640677321"/>
          <c:y val="0.46593153226536299"/>
          <c:w val="0.47639628686120838"/>
          <c:h val="0.104215992397502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000" dirty="0"/>
              <a:t>Trillion $</a:t>
            </a:r>
          </a:p>
        </c:rich>
      </c:tx>
      <c:layout>
        <c:manualLayout>
          <c:xMode val="edge"/>
          <c:yMode val="edge"/>
          <c:x val="1.67362775305261E-2"/>
          <c:y val="0"/>
        </c:manualLayout>
      </c:layout>
      <c:overlay val="0"/>
      <c:spPr>
        <a:noFill/>
        <a:ln w="2207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6096165062700506E-2"/>
          <c:y val="0.15444015444018677"/>
          <c:w val="0.9128650238164665"/>
          <c:h val="0.69884169884171465"/>
        </c:manualLayout>
      </c:layout>
      <c:barChart>
        <c:barDir val="col"/>
        <c:grouping val="clustered"/>
        <c:varyColors val="0"/>
        <c:ser>
          <c:idx val="0"/>
          <c:order val="0"/>
          <c:tx>
            <c:v>Recession</c:v>
          </c:tx>
          <c:spPr>
            <a:solidFill>
              <a:srgbClr val="C0C0C0"/>
            </a:solidFill>
            <a:ln w="22071">
              <a:noFill/>
            </a:ln>
          </c:spPr>
          <c:invertIfNegative val="0"/>
          <c:cat>
            <c:strRef>
              <c:f>Sheet1!$A$2:$A$139</c:f>
              <c:strCache>
                <c:ptCount val="138"/>
                <c:pt idx="0">
                  <c:v>1980</c:v>
                </c:pt>
                <c:pt idx="1">
                  <c:v>1980 - Q2</c:v>
                </c:pt>
                <c:pt idx="2">
                  <c:v>1980 - Q3</c:v>
                </c:pt>
                <c:pt idx="3">
                  <c:v>1980 - Q4</c:v>
                </c:pt>
                <c:pt idx="4">
                  <c:v>1981</c:v>
                </c:pt>
                <c:pt idx="5">
                  <c:v>1981 - Q2</c:v>
                </c:pt>
                <c:pt idx="6">
                  <c:v>1981 - Q3</c:v>
                </c:pt>
                <c:pt idx="7">
                  <c:v>1981 - Q4</c:v>
                </c:pt>
                <c:pt idx="8">
                  <c:v>1982</c:v>
                </c:pt>
                <c:pt idx="9">
                  <c:v>1982 - Q2</c:v>
                </c:pt>
                <c:pt idx="10">
                  <c:v>1982 - Q3</c:v>
                </c:pt>
                <c:pt idx="11">
                  <c:v>1982 - Q4</c:v>
                </c:pt>
                <c:pt idx="12">
                  <c:v>1983</c:v>
                </c:pt>
                <c:pt idx="13">
                  <c:v>1983 - Q2</c:v>
                </c:pt>
                <c:pt idx="14">
                  <c:v>1983 - Q3</c:v>
                </c:pt>
                <c:pt idx="15">
                  <c:v>1983 - Q4</c:v>
                </c:pt>
                <c:pt idx="16">
                  <c:v>1984</c:v>
                </c:pt>
                <c:pt idx="17">
                  <c:v>1984 - Q2</c:v>
                </c:pt>
                <c:pt idx="18">
                  <c:v>1984 - Q3</c:v>
                </c:pt>
                <c:pt idx="19">
                  <c:v>1984 - Q4</c:v>
                </c:pt>
                <c:pt idx="20">
                  <c:v>1985</c:v>
                </c:pt>
                <c:pt idx="21">
                  <c:v>1985 - Q2</c:v>
                </c:pt>
                <c:pt idx="22">
                  <c:v>1985 - Q3</c:v>
                </c:pt>
                <c:pt idx="23">
                  <c:v>1985 - Q4</c:v>
                </c:pt>
                <c:pt idx="24">
                  <c:v>1986</c:v>
                </c:pt>
                <c:pt idx="25">
                  <c:v>1986 - Q2</c:v>
                </c:pt>
                <c:pt idx="26">
                  <c:v>1986 - Q3</c:v>
                </c:pt>
                <c:pt idx="27">
                  <c:v>1986 - Q4</c:v>
                </c:pt>
                <c:pt idx="28">
                  <c:v>1987</c:v>
                </c:pt>
                <c:pt idx="29">
                  <c:v>1987 - Q2</c:v>
                </c:pt>
                <c:pt idx="30">
                  <c:v>1987 - Q3</c:v>
                </c:pt>
                <c:pt idx="31">
                  <c:v>1987 - Q4</c:v>
                </c:pt>
                <c:pt idx="32">
                  <c:v>1988</c:v>
                </c:pt>
                <c:pt idx="33">
                  <c:v>1988 - Q2</c:v>
                </c:pt>
                <c:pt idx="34">
                  <c:v>1988 - Q3</c:v>
                </c:pt>
                <c:pt idx="35">
                  <c:v>1988 - Q4</c:v>
                </c:pt>
                <c:pt idx="36">
                  <c:v>1989</c:v>
                </c:pt>
                <c:pt idx="37">
                  <c:v>1989 - Q2</c:v>
                </c:pt>
                <c:pt idx="38">
                  <c:v>1989 - Q3</c:v>
                </c:pt>
                <c:pt idx="39">
                  <c:v>1989 - Q4</c:v>
                </c:pt>
                <c:pt idx="40">
                  <c:v>1990</c:v>
                </c:pt>
                <c:pt idx="41">
                  <c:v>1990 - Q2</c:v>
                </c:pt>
                <c:pt idx="42">
                  <c:v>1990 - Q3</c:v>
                </c:pt>
                <c:pt idx="43">
                  <c:v>1990 - Q4</c:v>
                </c:pt>
                <c:pt idx="44">
                  <c:v>1991</c:v>
                </c:pt>
                <c:pt idx="45">
                  <c:v>1991</c:v>
                </c:pt>
                <c:pt idx="46">
                  <c:v>1991</c:v>
                </c:pt>
                <c:pt idx="47">
                  <c:v>1991</c:v>
                </c:pt>
                <c:pt idx="48">
                  <c:v>1992</c:v>
                </c:pt>
                <c:pt idx="49">
                  <c:v>1992</c:v>
                </c:pt>
                <c:pt idx="50">
                  <c:v>1992</c:v>
                </c:pt>
                <c:pt idx="51">
                  <c:v>1992</c:v>
                </c:pt>
                <c:pt idx="52">
                  <c:v>1993</c:v>
                </c:pt>
                <c:pt idx="53">
                  <c:v>1993</c:v>
                </c:pt>
                <c:pt idx="54">
                  <c:v>1993</c:v>
                </c:pt>
                <c:pt idx="55">
                  <c:v>1993</c:v>
                </c:pt>
                <c:pt idx="56">
                  <c:v>1994</c:v>
                </c:pt>
                <c:pt idx="57">
                  <c:v>1994</c:v>
                </c:pt>
                <c:pt idx="58">
                  <c:v>1994</c:v>
                </c:pt>
                <c:pt idx="59">
                  <c:v>1994</c:v>
                </c:pt>
                <c:pt idx="60">
                  <c:v>1995</c:v>
                </c:pt>
                <c:pt idx="61">
                  <c:v>1995</c:v>
                </c:pt>
                <c:pt idx="62">
                  <c:v>1995</c:v>
                </c:pt>
                <c:pt idx="63">
                  <c:v>1995</c:v>
                </c:pt>
                <c:pt idx="64">
                  <c:v>1996</c:v>
                </c:pt>
                <c:pt idx="65">
                  <c:v>1996</c:v>
                </c:pt>
                <c:pt idx="66">
                  <c:v>1996</c:v>
                </c:pt>
                <c:pt idx="67">
                  <c:v>1996</c:v>
                </c:pt>
                <c:pt idx="68">
                  <c:v>1997</c:v>
                </c:pt>
                <c:pt idx="69">
                  <c:v>1997</c:v>
                </c:pt>
                <c:pt idx="70">
                  <c:v>1997</c:v>
                </c:pt>
                <c:pt idx="71">
                  <c:v>1997</c:v>
                </c:pt>
                <c:pt idx="72">
                  <c:v>1998</c:v>
                </c:pt>
                <c:pt idx="73">
                  <c:v>1998</c:v>
                </c:pt>
                <c:pt idx="74">
                  <c:v>1998</c:v>
                </c:pt>
                <c:pt idx="75">
                  <c:v>1998</c:v>
                </c:pt>
                <c:pt idx="76">
                  <c:v>1999</c:v>
                </c:pt>
                <c:pt idx="77">
                  <c:v>1999</c:v>
                </c:pt>
                <c:pt idx="78">
                  <c:v>1999</c:v>
                </c:pt>
                <c:pt idx="79">
                  <c:v>1999</c:v>
                </c:pt>
                <c:pt idx="80">
                  <c:v>2000</c:v>
                </c:pt>
                <c:pt idx="81">
                  <c:v>2000</c:v>
                </c:pt>
                <c:pt idx="82">
                  <c:v>2000</c:v>
                </c:pt>
                <c:pt idx="83">
                  <c:v>2000</c:v>
                </c:pt>
                <c:pt idx="84">
                  <c:v>2001</c:v>
                </c:pt>
                <c:pt idx="85">
                  <c:v>2001</c:v>
                </c:pt>
                <c:pt idx="86">
                  <c:v>2001</c:v>
                </c:pt>
                <c:pt idx="87">
                  <c:v>2001</c:v>
                </c:pt>
                <c:pt idx="88">
                  <c:v>2002</c:v>
                </c:pt>
                <c:pt idx="89">
                  <c:v>2002</c:v>
                </c:pt>
                <c:pt idx="90">
                  <c:v>2002</c:v>
                </c:pt>
                <c:pt idx="91">
                  <c:v>2002</c:v>
                </c:pt>
                <c:pt idx="92">
                  <c:v>2003</c:v>
                </c:pt>
                <c:pt idx="93">
                  <c:v>2003</c:v>
                </c:pt>
                <c:pt idx="94">
                  <c:v>2003</c:v>
                </c:pt>
                <c:pt idx="95">
                  <c:v>2003</c:v>
                </c:pt>
                <c:pt idx="96">
                  <c:v>2004</c:v>
                </c:pt>
                <c:pt idx="97">
                  <c:v>2004</c:v>
                </c:pt>
                <c:pt idx="98">
                  <c:v>2004</c:v>
                </c:pt>
                <c:pt idx="99">
                  <c:v>2004</c:v>
                </c:pt>
                <c:pt idx="100">
                  <c:v>2005</c:v>
                </c:pt>
                <c:pt idx="101">
                  <c:v>2005</c:v>
                </c:pt>
                <c:pt idx="102">
                  <c:v>2005</c:v>
                </c:pt>
                <c:pt idx="103">
                  <c:v>2005</c:v>
                </c:pt>
                <c:pt idx="104">
                  <c:v>2006</c:v>
                </c:pt>
                <c:pt idx="105">
                  <c:v>2006</c:v>
                </c:pt>
                <c:pt idx="106">
                  <c:v>2006</c:v>
                </c:pt>
                <c:pt idx="107">
                  <c:v>2006</c:v>
                </c:pt>
                <c:pt idx="108">
                  <c:v>2007</c:v>
                </c:pt>
                <c:pt idx="109">
                  <c:v>2007</c:v>
                </c:pt>
                <c:pt idx="110">
                  <c:v>2007</c:v>
                </c:pt>
                <c:pt idx="111">
                  <c:v>2007</c:v>
                </c:pt>
                <c:pt idx="112">
                  <c:v>2008</c:v>
                </c:pt>
                <c:pt idx="113">
                  <c:v>2008</c:v>
                </c:pt>
                <c:pt idx="114">
                  <c:v>2008</c:v>
                </c:pt>
                <c:pt idx="115">
                  <c:v>2008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2011</c:v>
                </c:pt>
                <c:pt idx="125">
                  <c:v>2011</c:v>
                </c:pt>
                <c:pt idx="126">
                  <c:v>2011</c:v>
                </c:pt>
                <c:pt idx="127">
                  <c:v>2011</c:v>
                </c:pt>
                <c:pt idx="128">
                  <c:v>2012</c:v>
                </c:pt>
                <c:pt idx="129">
                  <c:v>2012</c:v>
                </c:pt>
                <c:pt idx="130">
                  <c:v>2012</c:v>
                </c:pt>
                <c:pt idx="131">
                  <c:v>2012</c:v>
                </c:pt>
                <c:pt idx="132">
                  <c:v>2013</c:v>
                </c:pt>
                <c:pt idx="133">
                  <c:v>2013</c:v>
                </c:pt>
                <c:pt idx="134">
                  <c:v>2013</c:v>
                </c:pt>
                <c:pt idx="135">
                  <c:v>2013</c:v>
                </c:pt>
                <c:pt idx="136">
                  <c:v>2014</c:v>
                </c:pt>
                <c:pt idx="137">
                  <c:v>2014</c:v>
                </c:pt>
              </c:strCache>
            </c:strRef>
          </c:cat>
          <c:val>
            <c:numRef>
              <c:f>Sheet1!$D$2:$D$139</c:f>
              <c:numCache>
                <c:formatCode>General</c:formatCode>
                <c:ptCount val="138"/>
                <c:pt idx="0">
                  <c:v>90</c:v>
                </c:pt>
                <c:pt idx="1">
                  <c:v>90</c:v>
                </c:pt>
                <c:pt idx="2">
                  <c:v>90</c:v>
                </c:pt>
                <c:pt idx="10">
                  <c:v>90</c:v>
                </c:pt>
                <c:pt idx="11">
                  <c:v>90</c:v>
                </c:pt>
                <c:pt idx="12">
                  <c:v>90</c:v>
                </c:pt>
                <c:pt idx="13">
                  <c:v>90</c:v>
                </c:pt>
                <c:pt idx="14">
                  <c:v>90</c:v>
                </c:pt>
                <c:pt idx="15">
                  <c:v>90</c:v>
                </c:pt>
                <c:pt idx="42">
                  <c:v>90</c:v>
                </c:pt>
                <c:pt idx="43">
                  <c:v>90</c:v>
                </c:pt>
                <c:pt idx="44">
                  <c:v>90</c:v>
                </c:pt>
                <c:pt idx="84">
                  <c:v>90</c:v>
                </c:pt>
                <c:pt idx="85">
                  <c:v>90</c:v>
                </c:pt>
                <c:pt idx="86">
                  <c:v>90</c:v>
                </c:pt>
                <c:pt idx="87">
                  <c:v>90</c:v>
                </c:pt>
                <c:pt idx="111">
                  <c:v>90</c:v>
                </c:pt>
                <c:pt idx="112">
                  <c:v>90</c:v>
                </c:pt>
                <c:pt idx="113">
                  <c:v>90</c:v>
                </c:pt>
                <c:pt idx="114">
                  <c:v>90</c:v>
                </c:pt>
                <c:pt idx="115">
                  <c:v>90</c:v>
                </c:pt>
                <c:pt idx="116">
                  <c:v>90</c:v>
                </c:pt>
                <c:pt idx="117">
                  <c:v>90</c:v>
                </c:pt>
              </c:numCache>
            </c:numRef>
          </c:val>
        </c:ser>
        <c:ser>
          <c:idx val="1"/>
          <c:order val="1"/>
          <c:spPr>
            <a:solidFill>
              <a:srgbClr val="0000FF"/>
            </a:solidFill>
            <a:ln w="11036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Sheet1!$A$2:$A$139</c:f>
              <c:strCache>
                <c:ptCount val="138"/>
                <c:pt idx="0">
                  <c:v>1980</c:v>
                </c:pt>
                <c:pt idx="1">
                  <c:v>1980 - Q2</c:v>
                </c:pt>
                <c:pt idx="2">
                  <c:v>1980 - Q3</c:v>
                </c:pt>
                <c:pt idx="3">
                  <c:v>1980 - Q4</c:v>
                </c:pt>
                <c:pt idx="4">
                  <c:v>1981</c:v>
                </c:pt>
                <c:pt idx="5">
                  <c:v>1981 - Q2</c:v>
                </c:pt>
                <c:pt idx="6">
                  <c:v>1981 - Q3</c:v>
                </c:pt>
                <c:pt idx="7">
                  <c:v>1981 - Q4</c:v>
                </c:pt>
                <c:pt idx="8">
                  <c:v>1982</c:v>
                </c:pt>
                <c:pt idx="9">
                  <c:v>1982 - Q2</c:v>
                </c:pt>
                <c:pt idx="10">
                  <c:v>1982 - Q3</c:v>
                </c:pt>
                <c:pt idx="11">
                  <c:v>1982 - Q4</c:v>
                </c:pt>
                <c:pt idx="12">
                  <c:v>1983</c:v>
                </c:pt>
                <c:pt idx="13">
                  <c:v>1983 - Q2</c:v>
                </c:pt>
                <c:pt idx="14">
                  <c:v>1983 - Q3</c:v>
                </c:pt>
                <c:pt idx="15">
                  <c:v>1983 - Q4</c:v>
                </c:pt>
                <c:pt idx="16">
                  <c:v>1984</c:v>
                </c:pt>
                <c:pt idx="17">
                  <c:v>1984 - Q2</c:v>
                </c:pt>
                <c:pt idx="18">
                  <c:v>1984 - Q3</c:v>
                </c:pt>
                <c:pt idx="19">
                  <c:v>1984 - Q4</c:v>
                </c:pt>
                <c:pt idx="20">
                  <c:v>1985</c:v>
                </c:pt>
                <c:pt idx="21">
                  <c:v>1985 - Q2</c:v>
                </c:pt>
                <c:pt idx="22">
                  <c:v>1985 - Q3</c:v>
                </c:pt>
                <c:pt idx="23">
                  <c:v>1985 - Q4</c:v>
                </c:pt>
                <c:pt idx="24">
                  <c:v>1986</c:v>
                </c:pt>
                <c:pt idx="25">
                  <c:v>1986 - Q2</c:v>
                </c:pt>
                <c:pt idx="26">
                  <c:v>1986 - Q3</c:v>
                </c:pt>
                <c:pt idx="27">
                  <c:v>1986 - Q4</c:v>
                </c:pt>
                <c:pt idx="28">
                  <c:v>1987</c:v>
                </c:pt>
                <c:pt idx="29">
                  <c:v>1987 - Q2</c:v>
                </c:pt>
                <c:pt idx="30">
                  <c:v>1987 - Q3</c:v>
                </c:pt>
                <c:pt idx="31">
                  <c:v>1987 - Q4</c:v>
                </c:pt>
                <c:pt idx="32">
                  <c:v>1988</c:v>
                </c:pt>
                <c:pt idx="33">
                  <c:v>1988 - Q2</c:v>
                </c:pt>
                <c:pt idx="34">
                  <c:v>1988 - Q3</c:v>
                </c:pt>
                <c:pt idx="35">
                  <c:v>1988 - Q4</c:v>
                </c:pt>
                <c:pt idx="36">
                  <c:v>1989</c:v>
                </c:pt>
                <c:pt idx="37">
                  <c:v>1989 - Q2</c:v>
                </c:pt>
                <c:pt idx="38">
                  <c:v>1989 - Q3</c:v>
                </c:pt>
                <c:pt idx="39">
                  <c:v>1989 - Q4</c:v>
                </c:pt>
                <c:pt idx="40">
                  <c:v>1990</c:v>
                </c:pt>
                <c:pt idx="41">
                  <c:v>1990 - Q2</c:v>
                </c:pt>
                <c:pt idx="42">
                  <c:v>1990 - Q3</c:v>
                </c:pt>
                <c:pt idx="43">
                  <c:v>1990 - Q4</c:v>
                </c:pt>
                <c:pt idx="44">
                  <c:v>1991</c:v>
                </c:pt>
                <c:pt idx="45">
                  <c:v>1991</c:v>
                </c:pt>
                <c:pt idx="46">
                  <c:v>1991</c:v>
                </c:pt>
                <c:pt idx="47">
                  <c:v>1991</c:v>
                </c:pt>
                <c:pt idx="48">
                  <c:v>1992</c:v>
                </c:pt>
                <c:pt idx="49">
                  <c:v>1992</c:v>
                </c:pt>
                <c:pt idx="50">
                  <c:v>1992</c:v>
                </c:pt>
                <c:pt idx="51">
                  <c:v>1992</c:v>
                </c:pt>
                <c:pt idx="52">
                  <c:v>1993</c:v>
                </c:pt>
                <c:pt idx="53">
                  <c:v>1993</c:v>
                </c:pt>
                <c:pt idx="54">
                  <c:v>1993</c:v>
                </c:pt>
                <c:pt idx="55">
                  <c:v>1993</c:v>
                </c:pt>
                <c:pt idx="56">
                  <c:v>1994</c:v>
                </c:pt>
                <c:pt idx="57">
                  <c:v>1994</c:v>
                </c:pt>
                <c:pt idx="58">
                  <c:v>1994</c:v>
                </c:pt>
                <c:pt idx="59">
                  <c:v>1994</c:v>
                </c:pt>
                <c:pt idx="60">
                  <c:v>1995</c:v>
                </c:pt>
                <c:pt idx="61">
                  <c:v>1995</c:v>
                </c:pt>
                <c:pt idx="62">
                  <c:v>1995</c:v>
                </c:pt>
                <c:pt idx="63">
                  <c:v>1995</c:v>
                </c:pt>
                <c:pt idx="64">
                  <c:v>1996</c:v>
                </c:pt>
                <c:pt idx="65">
                  <c:v>1996</c:v>
                </c:pt>
                <c:pt idx="66">
                  <c:v>1996</c:v>
                </c:pt>
                <c:pt idx="67">
                  <c:v>1996</c:v>
                </c:pt>
                <c:pt idx="68">
                  <c:v>1997</c:v>
                </c:pt>
                <c:pt idx="69">
                  <c:v>1997</c:v>
                </c:pt>
                <c:pt idx="70">
                  <c:v>1997</c:v>
                </c:pt>
                <c:pt idx="71">
                  <c:v>1997</c:v>
                </c:pt>
                <c:pt idx="72">
                  <c:v>1998</c:v>
                </c:pt>
                <c:pt idx="73">
                  <c:v>1998</c:v>
                </c:pt>
                <c:pt idx="74">
                  <c:v>1998</c:v>
                </c:pt>
                <c:pt idx="75">
                  <c:v>1998</c:v>
                </c:pt>
                <c:pt idx="76">
                  <c:v>1999</c:v>
                </c:pt>
                <c:pt idx="77">
                  <c:v>1999</c:v>
                </c:pt>
                <c:pt idx="78">
                  <c:v>1999</c:v>
                </c:pt>
                <c:pt idx="79">
                  <c:v>1999</c:v>
                </c:pt>
                <c:pt idx="80">
                  <c:v>2000</c:v>
                </c:pt>
                <c:pt idx="81">
                  <c:v>2000</c:v>
                </c:pt>
                <c:pt idx="82">
                  <c:v>2000</c:v>
                </c:pt>
                <c:pt idx="83">
                  <c:v>2000</c:v>
                </c:pt>
                <c:pt idx="84">
                  <c:v>2001</c:v>
                </c:pt>
                <c:pt idx="85">
                  <c:v>2001</c:v>
                </c:pt>
                <c:pt idx="86">
                  <c:v>2001</c:v>
                </c:pt>
                <c:pt idx="87">
                  <c:v>2001</c:v>
                </c:pt>
                <c:pt idx="88">
                  <c:v>2002</c:v>
                </c:pt>
                <c:pt idx="89">
                  <c:v>2002</c:v>
                </c:pt>
                <c:pt idx="90">
                  <c:v>2002</c:v>
                </c:pt>
                <c:pt idx="91">
                  <c:v>2002</c:v>
                </c:pt>
                <c:pt idx="92">
                  <c:v>2003</c:v>
                </c:pt>
                <c:pt idx="93">
                  <c:v>2003</c:v>
                </c:pt>
                <c:pt idx="94">
                  <c:v>2003</c:v>
                </c:pt>
                <c:pt idx="95">
                  <c:v>2003</c:v>
                </c:pt>
                <c:pt idx="96">
                  <c:v>2004</c:v>
                </c:pt>
                <c:pt idx="97">
                  <c:v>2004</c:v>
                </c:pt>
                <c:pt idx="98">
                  <c:v>2004</c:v>
                </c:pt>
                <c:pt idx="99">
                  <c:v>2004</c:v>
                </c:pt>
                <c:pt idx="100">
                  <c:v>2005</c:v>
                </c:pt>
                <c:pt idx="101">
                  <c:v>2005</c:v>
                </c:pt>
                <c:pt idx="102">
                  <c:v>2005</c:v>
                </c:pt>
                <c:pt idx="103">
                  <c:v>2005</c:v>
                </c:pt>
                <c:pt idx="104">
                  <c:v>2006</c:v>
                </c:pt>
                <c:pt idx="105">
                  <c:v>2006</c:v>
                </c:pt>
                <c:pt idx="106">
                  <c:v>2006</c:v>
                </c:pt>
                <c:pt idx="107">
                  <c:v>2006</c:v>
                </c:pt>
                <c:pt idx="108">
                  <c:v>2007</c:v>
                </c:pt>
                <c:pt idx="109">
                  <c:v>2007</c:v>
                </c:pt>
                <c:pt idx="110">
                  <c:v>2007</c:v>
                </c:pt>
                <c:pt idx="111">
                  <c:v>2007</c:v>
                </c:pt>
                <c:pt idx="112">
                  <c:v>2008</c:v>
                </c:pt>
                <c:pt idx="113">
                  <c:v>2008</c:v>
                </c:pt>
                <c:pt idx="114">
                  <c:v>2008</c:v>
                </c:pt>
                <c:pt idx="115">
                  <c:v>2008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2011</c:v>
                </c:pt>
                <c:pt idx="125">
                  <c:v>2011</c:v>
                </c:pt>
                <c:pt idx="126">
                  <c:v>2011</c:v>
                </c:pt>
                <c:pt idx="127">
                  <c:v>2011</c:v>
                </c:pt>
                <c:pt idx="128">
                  <c:v>2012</c:v>
                </c:pt>
                <c:pt idx="129">
                  <c:v>2012</c:v>
                </c:pt>
                <c:pt idx="130">
                  <c:v>2012</c:v>
                </c:pt>
                <c:pt idx="131">
                  <c:v>2012</c:v>
                </c:pt>
                <c:pt idx="132">
                  <c:v>2013</c:v>
                </c:pt>
                <c:pt idx="133">
                  <c:v>2013</c:v>
                </c:pt>
                <c:pt idx="134">
                  <c:v>2013</c:v>
                </c:pt>
                <c:pt idx="135">
                  <c:v>2013</c:v>
                </c:pt>
                <c:pt idx="136">
                  <c:v>2014</c:v>
                </c:pt>
                <c:pt idx="137">
                  <c:v>2014</c:v>
                </c:pt>
              </c:strCache>
            </c:strRef>
          </c:cat>
          <c:val>
            <c:numRef>
              <c:f>Sheet1!$B$2:$B$139</c:f>
              <c:numCache>
                <c:formatCode>0.0</c:formatCode>
                <c:ptCount val="138"/>
                <c:pt idx="0">
                  <c:v>9.2207289999999986</c:v>
                </c:pt>
                <c:pt idx="1">
                  <c:v>9.5598469999999995</c:v>
                </c:pt>
                <c:pt idx="2">
                  <c:v>9.9608989999999995</c:v>
                </c:pt>
                <c:pt idx="3">
                  <c:v>10.296271000000001</c:v>
                </c:pt>
                <c:pt idx="4">
                  <c:v>10.495897000000001</c:v>
                </c:pt>
                <c:pt idx="5">
                  <c:v>10.759086999999999</c:v>
                </c:pt>
                <c:pt idx="6">
                  <c:v>10.840502000000001</c:v>
                </c:pt>
                <c:pt idx="7">
                  <c:v>11.123681000000001</c:v>
                </c:pt>
                <c:pt idx="8">
                  <c:v>11.231358</c:v>
                </c:pt>
                <c:pt idx="9">
                  <c:v>11.349318999999999</c:v>
                </c:pt>
                <c:pt idx="10">
                  <c:v>11.564063000000001</c:v>
                </c:pt>
                <c:pt idx="11">
                  <c:v>11.888076</c:v>
                </c:pt>
                <c:pt idx="12">
                  <c:v>12.235203</c:v>
                </c:pt>
                <c:pt idx="13">
                  <c:v>12.51909</c:v>
                </c:pt>
                <c:pt idx="14">
                  <c:v>12.653861999999998</c:v>
                </c:pt>
                <c:pt idx="15">
                  <c:v>12.758134</c:v>
                </c:pt>
                <c:pt idx="16">
                  <c:v>12.988151999999999</c:v>
                </c:pt>
                <c:pt idx="17">
                  <c:v>13.200773</c:v>
                </c:pt>
                <c:pt idx="18">
                  <c:v>13.521966000000001</c:v>
                </c:pt>
                <c:pt idx="19">
                  <c:v>13.789757999999999</c:v>
                </c:pt>
                <c:pt idx="20">
                  <c:v>14.180425999999999</c:v>
                </c:pt>
                <c:pt idx="21">
                  <c:v>14.495104999999999</c:v>
                </c:pt>
                <c:pt idx="22">
                  <c:v>14.675727999999999</c:v>
                </c:pt>
                <c:pt idx="23">
                  <c:v>15.174718</c:v>
                </c:pt>
                <c:pt idx="24">
                  <c:v>15.673266</c:v>
                </c:pt>
                <c:pt idx="25">
                  <c:v>16.042811</c:v>
                </c:pt>
                <c:pt idx="26">
                  <c:v>16.182846999999999</c:v>
                </c:pt>
                <c:pt idx="27">
                  <c:v>16.723541000000001</c:v>
                </c:pt>
                <c:pt idx="28">
                  <c:v>17.39753</c:v>
                </c:pt>
                <c:pt idx="29">
                  <c:v>17.671157999999998</c:v>
                </c:pt>
                <c:pt idx="30">
                  <c:v>18.074072000000001</c:v>
                </c:pt>
                <c:pt idx="31">
                  <c:v>17.900946000000001</c:v>
                </c:pt>
                <c:pt idx="32">
                  <c:v>18.390461999999999</c:v>
                </c:pt>
                <c:pt idx="33">
                  <c:v>18.794340000000002</c:v>
                </c:pt>
                <c:pt idx="34">
                  <c:v>19.093332</c:v>
                </c:pt>
                <c:pt idx="35">
                  <c:v>19.527259999999998</c:v>
                </c:pt>
                <c:pt idx="36">
                  <c:v>20.121248199999997</c:v>
                </c:pt>
                <c:pt idx="37">
                  <c:v>20.513950800000003</c:v>
                </c:pt>
                <c:pt idx="38">
                  <c:v>21.064966999999999</c:v>
                </c:pt>
                <c:pt idx="39">
                  <c:v>21.438329599999999</c:v>
                </c:pt>
                <c:pt idx="40">
                  <c:v>21.542944600000002</c:v>
                </c:pt>
                <c:pt idx="41">
                  <c:v>21.763419899999999</c:v>
                </c:pt>
                <c:pt idx="42">
                  <c:v>21.535572800000001</c:v>
                </c:pt>
                <c:pt idx="43">
                  <c:v>22.008646899999999</c:v>
                </c:pt>
                <c:pt idx="44">
                  <c:v>22.5904451</c:v>
                </c:pt>
                <c:pt idx="45">
                  <c:v>22.621529300000002</c:v>
                </c:pt>
                <c:pt idx="46">
                  <c:v>22.873029200000001</c:v>
                </c:pt>
                <c:pt idx="47">
                  <c:v>23.445083699999998</c:v>
                </c:pt>
                <c:pt idx="48">
                  <c:v>23.495469799999999</c:v>
                </c:pt>
                <c:pt idx="49">
                  <c:v>23.577738100000001</c:v>
                </c:pt>
                <c:pt idx="50">
                  <c:v>23.863845699999999</c:v>
                </c:pt>
                <c:pt idx="51">
                  <c:v>24.473255000000002</c:v>
                </c:pt>
                <c:pt idx="52">
                  <c:v>24.824831300000003</c:v>
                </c:pt>
                <c:pt idx="53">
                  <c:v>25.0792264</c:v>
                </c:pt>
                <c:pt idx="54">
                  <c:v>25.445378600000002</c:v>
                </c:pt>
                <c:pt idx="55">
                  <c:v>25.895446100000001</c:v>
                </c:pt>
                <c:pt idx="56">
                  <c:v>26.044994899999999</c:v>
                </c:pt>
                <c:pt idx="57">
                  <c:v>26.215900399999999</c:v>
                </c:pt>
                <c:pt idx="58">
                  <c:v>26.569877599999998</c:v>
                </c:pt>
                <c:pt idx="59">
                  <c:v>26.792956199999999</c:v>
                </c:pt>
                <c:pt idx="60">
                  <c:v>27.3709071</c:v>
                </c:pt>
                <c:pt idx="61">
                  <c:v>27.905504000000001</c:v>
                </c:pt>
                <c:pt idx="62">
                  <c:v>28.5737457</c:v>
                </c:pt>
                <c:pt idx="63">
                  <c:v>29.233021600000001</c:v>
                </c:pt>
                <c:pt idx="64">
                  <c:v>29.867097600000001</c:v>
                </c:pt>
                <c:pt idx="65">
                  <c:v>30.2879212</c:v>
                </c:pt>
                <c:pt idx="66">
                  <c:v>30.6021112</c:v>
                </c:pt>
                <c:pt idx="67">
                  <c:v>30.974502100000002</c:v>
                </c:pt>
                <c:pt idx="68">
                  <c:v>31.406147800000003</c:v>
                </c:pt>
                <c:pt idx="69">
                  <c:v>32.846191599999997</c:v>
                </c:pt>
                <c:pt idx="70">
                  <c:v>33.941621500000004</c:v>
                </c:pt>
                <c:pt idx="71">
                  <c:v>34.471522299999997</c:v>
                </c:pt>
                <c:pt idx="72">
                  <c:v>36.246285899999997</c:v>
                </c:pt>
                <c:pt idx="73">
                  <c:v>36.798513800000002</c:v>
                </c:pt>
                <c:pt idx="74">
                  <c:v>35.880021900000003</c:v>
                </c:pt>
                <c:pt idx="75">
                  <c:v>38.313485899999996</c:v>
                </c:pt>
                <c:pt idx="76">
                  <c:v>39.012873300000003</c:v>
                </c:pt>
                <c:pt idx="77">
                  <c:v>40.239772199999997</c:v>
                </c:pt>
                <c:pt idx="78">
                  <c:v>40.029521700000004</c:v>
                </c:pt>
                <c:pt idx="79">
                  <c:v>43.189428200000002</c:v>
                </c:pt>
                <c:pt idx="80">
                  <c:v>44.452292</c:v>
                </c:pt>
                <c:pt idx="81">
                  <c:v>44.031544000000004</c:v>
                </c:pt>
                <c:pt idx="82">
                  <c:v>44.708656000000005</c:v>
                </c:pt>
                <c:pt idx="83">
                  <c:v>43.854713000000004</c:v>
                </c:pt>
                <c:pt idx="84">
                  <c:v>42.936323999999999</c:v>
                </c:pt>
                <c:pt idx="85">
                  <c:v>44.111196000000007</c:v>
                </c:pt>
                <c:pt idx="86">
                  <c:v>42.635267999999996</c:v>
                </c:pt>
                <c:pt idx="87">
                  <c:v>44.175041</c:v>
                </c:pt>
                <c:pt idx="88">
                  <c:v>44.842877999999999</c:v>
                </c:pt>
                <c:pt idx="89">
                  <c:v>43.80462</c:v>
                </c:pt>
                <c:pt idx="90">
                  <c:v>42.565358000000003</c:v>
                </c:pt>
                <c:pt idx="91">
                  <c:v>43.688991000000001</c:v>
                </c:pt>
                <c:pt idx="92">
                  <c:v>43.946483000000001</c:v>
                </c:pt>
                <c:pt idx="93">
                  <c:v>45.747438000000002</c:v>
                </c:pt>
                <c:pt idx="94">
                  <c:v>46.716491999999995</c:v>
                </c:pt>
                <c:pt idx="95">
                  <c:v>49.047745999999997</c:v>
                </c:pt>
                <c:pt idx="96">
                  <c:v>51.253260000000004</c:v>
                </c:pt>
                <c:pt idx="97">
                  <c:v>52.451183999999998</c:v>
                </c:pt>
                <c:pt idx="98">
                  <c:v>53.380538000000001</c:v>
                </c:pt>
                <c:pt idx="99">
                  <c:v>55.980629</c:v>
                </c:pt>
                <c:pt idx="100">
                  <c:v>57.106072999999995</c:v>
                </c:pt>
                <c:pt idx="101">
                  <c:v>58.631160000000001</c:v>
                </c:pt>
                <c:pt idx="102">
                  <c:v>60.266162999999999</c:v>
                </c:pt>
                <c:pt idx="103">
                  <c:v>61.886364999999998</c:v>
                </c:pt>
                <c:pt idx="104">
                  <c:v>63.924779999999998</c:v>
                </c:pt>
                <c:pt idx="105">
                  <c:v>63.80847</c:v>
                </c:pt>
                <c:pt idx="106">
                  <c:v>64.362712999999999</c:v>
                </c:pt>
                <c:pt idx="107">
                  <c:v>66.393263000000005</c:v>
                </c:pt>
                <c:pt idx="108">
                  <c:v>67.370498000000012</c:v>
                </c:pt>
                <c:pt idx="109">
                  <c:v>67.926777000000001</c:v>
                </c:pt>
                <c:pt idx="110">
                  <c:v>67.919520999999989</c:v>
                </c:pt>
                <c:pt idx="111">
                  <c:v>66.802714999999992</c:v>
                </c:pt>
                <c:pt idx="112">
                  <c:v>64.445951000000008</c:v>
                </c:pt>
                <c:pt idx="113">
                  <c:v>62.942029000000005</c:v>
                </c:pt>
                <c:pt idx="114">
                  <c:v>60.777994</c:v>
                </c:pt>
                <c:pt idx="115">
                  <c:v>56.526221</c:v>
                </c:pt>
                <c:pt idx="116">
                  <c:v>54.973548000000001</c:v>
                </c:pt>
                <c:pt idx="117">
                  <c:v>55.893273999999998</c:v>
                </c:pt>
                <c:pt idx="118">
                  <c:v>57.404574999999994</c:v>
                </c:pt>
                <c:pt idx="119">
                  <c:v>58.26878</c:v>
                </c:pt>
                <c:pt idx="120">
                  <c:v>59.296938000000004</c:v>
                </c:pt>
                <c:pt idx="121">
                  <c:v>58.386586999999999</c:v>
                </c:pt>
                <c:pt idx="122">
                  <c:v>60.042746000000001</c:v>
                </c:pt>
                <c:pt idx="123">
                  <c:v>62.483595999999999</c:v>
                </c:pt>
                <c:pt idx="124">
                  <c:v>64.008404999999996</c:v>
                </c:pt>
                <c:pt idx="125">
                  <c:v>64.306106999999997</c:v>
                </c:pt>
                <c:pt idx="126">
                  <c:v>61.776339999999998</c:v>
                </c:pt>
                <c:pt idx="127">
                  <c:v>63.698070000000001</c:v>
                </c:pt>
                <c:pt idx="128">
                  <c:v>65.85994199999999</c:v>
                </c:pt>
                <c:pt idx="129">
                  <c:v>66.045591999999999</c:v>
                </c:pt>
                <c:pt idx="130">
                  <c:v>68.240778999999989</c:v>
                </c:pt>
                <c:pt idx="131">
                  <c:v>69.523481000000004</c:v>
                </c:pt>
                <c:pt idx="132">
                  <c:v>72.290320999999992</c:v>
                </c:pt>
                <c:pt idx="133">
                  <c:v>73.814112999999992</c:v>
                </c:pt>
                <c:pt idx="134">
                  <c:v>76.159914999999998</c:v>
                </c:pt>
                <c:pt idx="135">
                  <c:v>78.867982999999995</c:v>
                </c:pt>
                <c:pt idx="136">
                  <c:v>80.102361999999999</c:v>
                </c:pt>
                <c:pt idx="137">
                  <c:v>81.492784999999998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90235264"/>
        <c:axId val="90236800"/>
      </c:barChart>
      <c:catAx>
        <c:axId val="9023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7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236800"/>
        <c:crosses val="autoZero"/>
        <c:auto val="1"/>
        <c:lblAlgn val="ctr"/>
        <c:lblOffset val="100"/>
        <c:tickLblSkip val="20"/>
        <c:tickMarkSkip val="4"/>
        <c:noMultiLvlLbl val="0"/>
      </c:catAx>
      <c:valAx>
        <c:axId val="90236800"/>
        <c:scaling>
          <c:orientation val="minMax"/>
          <c:max val="90"/>
          <c:min val="1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27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235264"/>
        <c:crosses val="autoZero"/>
        <c:crossBetween val="between"/>
        <c:majorUnit val="10"/>
      </c:valAx>
      <c:spPr>
        <a:solidFill>
          <a:srgbClr val="FFFFFF"/>
        </a:solidFill>
        <a:ln w="22071">
          <a:noFill/>
        </a:ln>
      </c:spPr>
    </c:plotArea>
    <c:plotVisOnly val="0"/>
    <c:dispBlanksAs val="gap"/>
    <c:showDLblsOverMax val="0"/>
  </c:chart>
  <c:spPr>
    <a:noFill/>
    <a:ln>
      <a:noFill/>
    </a:ln>
  </c:spPr>
  <c:txPr>
    <a:bodyPr/>
    <a:lstStyle/>
    <a:p>
      <a:pPr>
        <a:defRPr sz="34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FY 2000</a:t>
            </a:r>
          </a:p>
          <a:p>
            <a:pPr>
              <a:defRPr/>
            </a:pPr>
            <a:r>
              <a:rPr lang="en-US" sz="1400"/>
              <a:t>(% of total)</a:t>
            </a:r>
          </a:p>
        </c:rich>
      </c:tx>
      <c:layout>
        <c:manualLayout>
          <c:xMode val="edge"/>
          <c:yMode val="edge"/>
          <c:x val="0.127753609632489"/>
          <c:y val="2.88808664259928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8761276933407"/>
          <c:y val="0.48156570681372401"/>
          <c:w val="0.40759372520295883"/>
          <c:h val="0.31636336071710125"/>
        </c:manualLayout>
      </c:layout>
      <c:pieChart>
        <c:varyColors val="1"/>
        <c:ser>
          <c:idx val="0"/>
          <c:order val="0"/>
          <c:tx>
            <c:v>2000</c:v>
          </c:tx>
          <c:spPr>
            <a:ln>
              <a:noFill/>
            </a:ln>
          </c:spPr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1.24031007751938E-2"/>
                  <c:y val="-1.7543859649122993E-2"/>
                </c:manualLayout>
              </c:layout>
              <c:spPr/>
              <c:txPr>
                <a:bodyPr/>
                <a:lstStyle/>
                <a:p>
                  <a:pPr>
                    <a:defRPr sz="1000" b="1"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257645119941399E-3"/>
                  <c:y val="1.1131026384859802E-2"/>
                </c:manualLayout>
              </c:layout>
              <c:spPr/>
              <c:txPr>
                <a:bodyPr/>
                <a:lstStyle/>
                <a:p>
                  <a:pPr>
                    <a:defRPr sz="1000" b="1"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9612403100775498E-2"/>
                  <c:y val="-1.7543859649122993E-2"/>
                </c:manualLayout>
              </c:layout>
              <c:spPr/>
              <c:txPr>
                <a:bodyPr/>
                <a:lstStyle/>
                <a:p>
                  <a:pPr>
                    <a:defRPr sz="1000" b="1"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Sheet4!$C$3:$E$3</c:f>
              <c:strCache>
                <c:ptCount val="3"/>
                <c:pt idx="0">
                  <c:v>Discretionary </c:v>
                </c:pt>
                <c:pt idx="1">
                  <c:v>Mandatory</c:v>
                </c:pt>
                <c:pt idx="2">
                  <c:v>Net Interest</c:v>
                </c:pt>
              </c:strCache>
            </c:strRef>
          </c:cat>
          <c:val>
            <c:numRef>
              <c:f>Sheet4!$H$24:$J$24</c:f>
              <c:numCache>
                <c:formatCode>0.0%</c:formatCode>
                <c:ptCount val="3"/>
                <c:pt idx="0">
                  <c:v>0.34356801475725984</c:v>
                </c:pt>
                <c:pt idx="1">
                  <c:v>0.53180636686324367</c:v>
                </c:pt>
                <c:pt idx="2">
                  <c:v>0.12462561837949636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FY</a:t>
            </a:r>
            <a:r>
              <a:rPr lang="en-US" baseline="0" dirty="0"/>
              <a:t> </a:t>
            </a:r>
            <a:r>
              <a:rPr lang="en-US" dirty="0" smtClean="0"/>
              <a:t>2013</a:t>
            </a:r>
            <a:endParaRPr lang="en-US" dirty="0"/>
          </a:p>
          <a:p>
            <a:pPr>
              <a:defRPr/>
            </a:pPr>
            <a:r>
              <a:rPr lang="en-US" sz="1400" dirty="0"/>
              <a:t>(% of total)</a:t>
            </a:r>
          </a:p>
        </c:rich>
      </c:tx>
      <c:layout>
        <c:manualLayout>
          <c:xMode val="edge"/>
          <c:yMode val="edge"/>
          <c:x val="0.28821309498475295"/>
          <c:y val="3.850782190132371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958982859936245"/>
          <c:y val="0.33715720552982137"/>
          <c:w val="0.50554234642238249"/>
          <c:h val="0.50225960391314861"/>
        </c:manualLayout>
      </c:layout>
      <c:pieChart>
        <c:varyColors val="1"/>
        <c:ser>
          <c:idx val="0"/>
          <c:order val="0"/>
          <c:tx>
            <c:strRef>
              <c:f>Sheet4!$B$37</c:f>
              <c:strCache>
                <c:ptCount val="1"/>
                <c:pt idx="0">
                  <c:v>2013</c:v>
                </c:pt>
              </c:strCache>
            </c:strRef>
          </c:tx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2.402402402402401E-2"/>
                  <c:y val="-5.2631578947368432E-2"/>
                </c:manualLayout>
              </c:layout>
              <c:spPr/>
              <c:txPr>
                <a:bodyPr/>
                <a:lstStyle/>
                <a:p>
                  <a:pPr>
                    <a:defRPr sz="1050" b="1"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4054054054054113E-2"/>
                  <c:y val="-5.701754385964955E-2"/>
                </c:manualLayout>
              </c:layout>
              <c:spPr/>
              <c:txPr>
                <a:bodyPr/>
                <a:lstStyle/>
                <a:p>
                  <a:pPr>
                    <a:defRPr sz="1050" b="1"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2042042042042121E-2"/>
                  <c:y val="-8.77192982456140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Sheet4!$C$3:$E$3</c:f>
              <c:strCache>
                <c:ptCount val="3"/>
                <c:pt idx="0">
                  <c:v>Discretionary </c:v>
                </c:pt>
                <c:pt idx="1">
                  <c:v>Mandatory</c:v>
                </c:pt>
                <c:pt idx="2">
                  <c:v>Net Interest</c:v>
                </c:pt>
              </c:strCache>
            </c:strRef>
          </c:cat>
          <c:val>
            <c:numRef>
              <c:f>Sheet4!$H$37:$J$37</c:f>
              <c:numCache>
                <c:formatCode>0.0%</c:formatCode>
                <c:ptCount val="3"/>
                <c:pt idx="0">
                  <c:v>0.34761215629522429</c:v>
                </c:pt>
                <c:pt idx="1">
                  <c:v>0.58813314037626629</c:v>
                </c:pt>
                <c:pt idx="2">
                  <c:v>6.3965267727930541E-2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 dirty="0"/>
              <a:t>FY </a:t>
            </a:r>
            <a:r>
              <a:rPr lang="en-US" dirty="0" smtClean="0"/>
              <a:t>2024</a:t>
            </a:r>
            <a:endParaRPr lang="en-US" dirty="0"/>
          </a:p>
          <a:p>
            <a:pPr>
              <a:defRPr/>
            </a:pPr>
            <a:r>
              <a:rPr lang="en-US" sz="1400" dirty="0"/>
              <a:t>(% of total)</a:t>
            </a:r>
          </a:p>
        </c:rich>
      </c:tx>
      <c:layout>
        <c:manualLayout>
          <c:xMode val="edge"/>
          <c:yMode val="edge"/>
          <c:x val="0.37631546056743143"/>
          <c:y val="2.888071556844878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876557097029748"/>
          <c:y val="0.24824772354719701"/>
          <c:w val="0.65961963087949382"/>
          <c:h val="0.60008717321888316"/>
        </c:manualLayout>
      </c:layout>
      <c:pieChart>
        <c:varyColors val="1"/>
        <c:ser>
          <c:idx val="0"/>
          <c:order val="0"/>
          <c:tx>
            <c:strRef>
              <c:f>Sheet4!$B$38</c:f>
              <c:strCache>
                <c:ptCount val="1"/>
                <c:pt idx="0">
                  <c:v>2024</c:v>
                </c:pt>
              </c:strCache>
            </c:strRef>
          </c:tx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6.3491646877473704E-2"/>
                  <c:y val="-4.069277524519931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0105820105820121"/>
                  <c:y val="-0.1084614587650231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8783068783068807E-2"/>
                  <c:y val="4.631371736427693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Sheet4!$C$3:$E$3</c:f>
              <c:strCache>
                <c:ptCount val="3"/>
                <c:pt idx="0">
                  <c:v>Discretionary </c:v>
                </c:pt>
                <c:pt idx="1">
                  <c:v>Mandatory</c:v>
                </c:pt>
                <c:pt idx="2">
                  <c:v>Net Interest</c:v>
                </c:pt>
              </c:strCache>
            </c:strRef>
          </c:cat>
          <c:val>
            <c:numRef>
              <c:f>Sheet4!$H$38:$J$38</c:f>
              <c:numCache>
                <c:formatCode>0.0%</c:formatCode>
                <c:ptCount val="3"/>
                <c:pt idx="0">
                  <c:v>0.23310810810810811</c:v>
                </c:pt>
                <c:pt idx="1">
                  <c:v>0.61891891891891893</c:v>
                </c:pt>
                <c:pt idx="2">
                  <c:v>0.14797297297297296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FY 2000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/>
              <a:t>(% of total)</a:t>
            </a:r>
            <a:endParaRPr lang="en-US" sz="1400"/>
          </a:p>
        </c:rich>
      </c:tx>
      <c:layout>
        <c:manualLayout>
          <c:xMode val="edge"/>
          <c:yMode val="edge"/>
          <c:x val="0.25052637077082307"/>
          <c:y val="3.393939393939391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392421096616845"/>
          <c:y val="0.41135232641374408"/>
          <c:w val="0.50170564500333004"/>
          <c:h val="0.36670121689334301"/>
        </c:manualLayout>
      </c:layout>
      <c:pieChart>
        <c:varyColors val="1"/>
        <c:ser>
          <c:idx val="0"/>
          <c:order val="0"/>
          <c:tx>
            <c:strRef>
              <c:f>Mandatory!$A$60</c:f>
              <c:strCache>
                <c:ptCount val="1"/>
                <c:pt idx="0">
                  <c:v>2000</c:v>
                </c:pt>
              </c:strCache>
            </c:strRef>
          </c:tx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0456570835622746E-3"/>
                  <c:y val="7.0245764733953723E-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Mandatory!$B$38:$F$38</c:f>
              <c:numCache>
                <c:formatCode>General</c:formatCode>
                <c:ptCount val="5"/>
              </c:numCache>
            </c:numRef>
          </c:cat>
          <c:val>
            <c:numRef>
              <c:f>Mandatory!$B$60:$F$60</c:f>
              <c:numCache>
                <c:formatCode>0.0%</c:formatCode>
                <c:ptCount val="5"/>
                <c:pt idx="0">
                  <c:v>0.39422824864901107</c:v>
                </c:pt>
                <c:pt idx="1">
                  <c:v>0.20973376233759441</c:v>
                </c:pt>
                <c:pt idx="2">
                  <c:v>0.11448840853529398</c:v>
                </c:pt>
                <c:pt idx="3">
                  <c:v>0.12965372210387838</c:v>
                </c:pt>
                <c:pt idx="4">
                  <c:v>0.15189585837422651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FY </a:t>
            </a:r>
            <a:r>
              <a:rPr lang="en-US" dirty="0" smtClean="0"/>
              <a:t>2013</a:t>
            </a:r>
            <a:endParaRPr lang="en-US" dirty="0"/>
          </a:p>
          <a:p>
            <a:pPr>
              <a:defRPr/>
            </a:pPr>
            <a:r>
              <a:rPr lang="en-US" sz="1400" dirty="0"/>
              <a:t>(%</a:t>
            </a:r>
            <a:r>
              <a:rPr lang="en-US" sz="1400" baseline="0" dirty="0"/>
              <a:t> of total)</a:t>
            </a:r>
            <a:endParaRPr lang="en-US" sz="1400" dirty="0"/>
          </a:p>
        </c:rich>
      </c:tx>
      <c:layout>
        <c:manualLayout>
          <c:xMode val="edge"/>
          <c:yMode val="edge"/>
          <c:x val="0.31041656083312169"/>
          <c:y val="1.93236714975845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499491998984024"/>
          <c:y val="0.34288181368633308"/>
          <c:w val="0.50549445432224049"/>
          <c:h val="0.45421240823157999"/>
        </c:manualLayout>
      </c:layout>
      <c:pieChart>
        <c:varyColors val="1"/>
        <c:ser>
          <c:idx val="0"/>
          <c:order val="0"/>
          <c:tx>
            <c:strRef>
              <c:f>Mandatory!$A$73</c:f>
              <c:strCache>
                <c:ptCount val="1"/>
                <c:pt idx="0">
                  <c:v>2013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Mandatory!$B$39:$F$39</c:f>
              <c:strCache>
                <c:ptCount val="5"/>
                <c:pt idx="0">
                  <c:v>Social Security</c:v>
                </c:pt>
                <c:pt idx="1">
                  <c:v>Medicare</c:v>
                </c:pt>
                <c:pt idx="2">
                  <c:v>Medicaid</c:v>
                </c:pt>
                <c:pt idx="3">
                  <c:v>Income Security</c:v>
                </c:pt>
                <c:pt idx="4">
                  <c:v>Other Mandatory Spending</c:v>
                </c:pt>
              </c:strCache>
            </c:strRef>
          </c:cat>
          <c:val>
            <c:numRef>
              <c:f>Mandatory!$B$73:$F$73</c:f>
              <c:numCache>
                <c:formatCode>0.0%</c:formatCode>
                <c:ptCount val="5"/>
                <c:pt idx="0">
                  <c:v>0.39763779527559057</c:v>
                </c:pt>
                <c:pt idx="1">
                  <c:v>0.28789370078740156</c:v>
                </c:pt>
                <c:pt idx="2">
                  <c:v>0.13041338582677164</c:v>
                </c:pt>
                <c:pt idx="3">
                  <c:v>0.1673228346456693</c:v>
                </c:pt>
                <c:pt idx="4">
                  <c:v>1.6732283464566931E-2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FY </a:t>
            </a:r>
            <a:r>
              <a:rPr lang="en-US" dirty="0" smtClean="0"/>
              <a:t>2024</a:t>
            </a:r>
            <a:endParaRPr lang="en-US" dirty="0"/>
          </a:p>
          <a:p>
            <a:pPr>
              <a:defRPr/>
            </a:pPr>
            <a:r>
              <a:rPr lang="en-US" sz="1400" dirty="0"/>
              <a:t>(% of total)</a:t>
            </a:r>
          </a:p>
        </c:rich>
      </c:tx>
      <c:layout>
        <c:manualLayout>
          <c:xMode val="edge"/>
          <c:yMode val="edge"/>
          <c:x val="0.53541839528123047"/>
          <c:y val="2.90909090909091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150095485376244"/>
          <c:y val="0.232372226198998"/>
          <c:w val="0.64736676732612697"/>
          <c:h val="0.65678301121452298"/>
        </c:manualLayout>
      </c:layout>
      <c:pieChart>
        <c:varyColors val="1"/>
        <c:ser>
          <c:idx val="0"/>
          <c:order val="0"/>
          <c:tx>
            <c:strRef>
              <c:f>Mandatory!$A$74</c:f>
              <c:strCache>
                <c:ptCount val="1"/>
                <c:pt idx="0">
                  <c:v>2024</c:v>
                </c:pt>
              </c:strCache>
            </c:strRef>
          </c:tx>
          <c:dLbls>
            <c:dLbl>
              <c:idx val="1"/>
              <c:layout>
                <c:manualLayout>
                  <c:x val="-1.3275383587804213E-2"/>
                  <c:y val="-7.59596056259738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5579450418160246E-3"/>
                  <c:y val="3.878787878787904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Mandatory!$B$39:$F$39</c:f>
              <c:strCache>
                <c:ptCount val="5"/>
                <c:pt idx="0">
                  <c:v>Social Security</c:v>
                </c:pt>
                <c:pt idx="1">
                  <c:v>Medicare</c:v>
                </c:pt>
                <c:pt idx="2">
                  <c:v>Medicaid</c:v>
                </c:pt>
                <c:pt idx="3">
                  <c:v>Income Security</c:v>
                </c:pt>
                <c:pt idx="4">
                  <c:v>Other Mandatory Spending</c:v>
                </c:pt>
              </c:strCache>
            </c:strRef>
          </c:cat>
          <c:val>
            <c:numRef>
              <c:f>Mandatory!$B$74:$F$74</c:f>
              <c:numCache>
                <c:formatCode>0.0%</c:formatCode>
                <c:ptCount val="5"/>
                <c:pt idx="0">
                  <c:v>0.40299705646240297</c:v>
                </c:pt>
                <c:pt idx="1">
                  <c:v>0.29087503344929089</c:v>
                </c:pt>
                <c:pt idx="2">
                  <c:v>0.15359914369815361</c:v>
                </c:pt>
                <c:pt idx="3">
                  <c:v>9.3925608777093925E-2</c:v>
                </c:pt>
                <c:pt idx="4">
                  <c:v>5.86031576130586E-2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543909349201"/>
          <c:y val="9.1144118348843048E-2"/>
          <c:w val="0.78585612702124386"/>
          <c:h val="0.763090670484379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Sheet1!$C$61</c:f>
              <c:strCache>
                <c:ptCount val="1"/>
                <c:pt idx="0">
                  <c:v>Mandatory (entitlements and net interest)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</c:dPt>
          <c:cat>
            <c:numRef>
              <c:f>Sheet1!$A$24:$A$51</c:f>
              <c:numCache>
                <c:formatCode>General</c:formatCode>
                <c:ptCount val="28"/>
                <c:pt idx="0">
                  <c:v>2013</c:v>
                </c:pt>
                <c:pt idx="3">
                  <c:v>2014</c:v>
                </c:pt>
                <c:pt idx="6">
                  <c:v>2015</c:v>
                </c:pt>
                <c:pt idx="9">
                  <c:v>2016</c:v>
                </c:pt>
                <c:pt idx="12">
                  <c:v>2017</c:v>
                </c:pt>
                <c:pt idx="15">
                  <c:v>2018</c:v>
                </c:pt>
                <c:pt idx="18">
                  <c:v>2019</c:v>
                </c:pt>
                <c:pt idx="21">
                  <c:v>2020</c:v>
                </c:pt>
                <c:pt idx="24">
                  <c:v>2021</c:v>
                </c:pt>
                <c:pt idx="27">
                  <c:v>2022</c:v>
                </c:pt>
              </c:numCache>
            </c:numRef>
          </c:cat>
          <c:val>
            <c:numRef>
              <c:f>Sheet1!$B$72:$B$73</c:f>
              <c:numCache>
                <c:formatCode>General</c:formatCode>
                <c:ptCount val="2"/>
                <c:pt idx="0">
                  <c:v>2243</c:v>
                </c:pt>
              </c:numCache>
            </c:numRef>
          </c:val>
        </c:ser>
        <c:ser>
          <c:idx val="1"/>
          <c:order val="1"/>
          <c:tx>
            <c:strRef>
              <c:f>Sheet1!$C$71</c:f>
              <c:strCache>
                <c:ptCount val="1"/>
                <c:pt idx="0">
                  <c:v>Discretionary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c:spPr>
          <c:invertIfNegative val="0"/>
          <c:cat>
            <c:numRef>
              <c:f>Sheet1!$A$24:$A$51</c:f>
              <c:numCache>
                <c:formatCode>General</c:formatCode>
                <c:ptCount val="28"/>
                <c:pt idx="0">
                  <c:v>2013</c:v>
                </c:pt>
                <c:pt idx="3">
                  <c:v>2014</c:v>
                </c:pt>
                <c:pt idx="6">
                  <c:v>2015</c:v>
                </c:pt>
                <c:pt idx="9">
                  <c:v>2016</c:v>
                </c:pt>
                <c:pt idx="12">
                  <c:v>2017</c:v>
                </c:pt>
                <c:pt idx="15">
                  <c:v>2018</c:v>
                </c:pt>
                <c:pt idx="18">
                  <c:v>2019</c:v>
                </c:pt>
                <c:pt idx="21">
                  <c:v>2020</c:v>
                </c:pt>
                <c:pt idx="24">
                  <c:v>2021</c:v>
                </c:pt>
                <c:pt idx="27">
                  <c:v>2022</c:v>
                </c:pt>
              </c:numCache>
            </c:numRef>
          </c:cat>
          <c:val>
            <c:numRef>
              <c:f>Sheet1!$C$72:$C$73</c:f>
              <c:numCache>
                <c:formatCode>General</c:formatCode>
                <c:ptCount val="2"/>
                <c:pt idx="0">
                  <c:v>1213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2980352"/>
        <c:axId val="112981888"/>
      </c:barChart>
      <c:barChart>
        <c:barDir val="col"/>
        <c:grouping val="stacked"/>
        <c:varyColors val="0"/>
        <c:ser>
          <c:idx val="2"/>
          <c:order val="2"/>
          <c:tx>
            <c:strRef>
              <c:f>Sheet1!$E$61</c:f>
              <c:strCache>
                <c:ptCount val="1"/>
                <c:pt idx="0">
                  <c:v>Individual and Corporate Income Taxes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numRef>
              <c:f>Sheet1!$A$24:$A$51</c:f>
              <c:numCache>
                <c:formatCode>General</c:formatCode>
                <c:ptCount val="28"/>
                <c:pt idx="0">
                  <c:v>2013</c:v>
                </c:pt>
                <c:pt idx="3">
                  <c:v>2014</c:v>
                </c:pt>
                <c:pt idx="6">
                  <c:v>2015</c:v>
                </c:pt>
                <c:pt idx="9">
                  <c:v>2016</c:v>
                </c:pt>
                <c:pt idx="12">
                  <c:v>2017</c:v>
                </c:pt>
                <c:pt idx="15">
                  <c:v>2018</c:v>
                </c:pt>
                <c:pt idx="18">
                  <c:v>2019</c:v>
                </c:pt>
                <c:pt idx="21">
                  <c:v>2020</c:v>
                </c:pt>
                <c:pt idx="24">
                  <c:v>2021</c:v>
                </c:pt>
                <c:pt idx="27">
                  <c:v>2022</c:v>
                </c:pt>
              </c:numCache>
            </c:numRef>
          </c:cat>
          <c:val>
            <c:numRef>
              <c:f>Sheet1!$D$72:$D$73</c:f>
              <c:numCache>
                <c:formatCode>General</c:formatCode>
                <c:ptCount val="2"/>
                <c:pt idx="1">
                  <c:v>1624</c:v>
                </c:pt>
              </c:numCache>
            </c:numRef>
          </c:val>
        </c:ser>
        <c:ser>
          <c:idx val="3"/>
          <c:order val="3"/>
          <c:tx>
            <c:strRef>
              <c:f>Sheet1!$F$61</c:f>
              <c:strCache>
                <c:ptCount val="1"/>
                <c:pt idx="0">
                  <c:v>Social Insurance Taxes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val>
            <c:numRef>
              <c:f>Sheet1!$E$72:$E$73</c:f>
              <c:numCache>
                <c:formatCode>General</c:formatCode>
                <c:ptCount val="2"/>
                <c:pt idx="1">
                  <c:v>952</c:v>
                </c:pt>
              </c:numCache>
            </c:numRef>
          </c:val>
        </c:ser>
        <c:ser>
          <c:idx val="5"/>
          <c:order val="4"/>
          <c:tx>
            <c:strRef>
              <c:f>Sheet1!$H$61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</c:spPr>
          <c:invertIfNegative val="0"/>
          <c:val>
            <c:numRef>
              <c:f>Sheet1!$G$72:$G$73</c:f>
              <c:numCache>
                <c:formatCode>General</c:formatCode>
                <c:ptCount val="2"/>
                <c:pt idx="1">
                  <c:v>237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2989696"/>
        <c:axId val="112988160"/>
      </c:barChart>
      <c:catAx>
        <c:axId val="112980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12981888"/>
        <c:crosses val="autoZero"/>
        <c:auto val="1"/>
        <c:lblAlgn val="ctr"/>
        <c:lblOffset val="100"/>
        <c:noMultiLvlLbl val="0"/>
      </c:catAx>
      <c:valAx>
        <c:axId val="112981888"/>
        <c:scaling>
          <c:orientation val="minMax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Billions</a:t>
                </a:r>
              </a:p>
            </c:rich>
          </c:tx>
          <c:layout>
            <c:manualLayout>
              <c:xMode val="edge"/>
              <c:yMode val="edge"/>
              <c:x val="3.0967374930717408E-2"/>
              <c:y val="2.0333810546409248E-2"/>
            </c:manualLayout>
          </c:layout>
          <c:overlay val="0"/>
        </c:title>
        <c:numFmt formatCode="_(&quot;$&quot;* #,##0_);_(&quot;$&quot;* \(#,##0\);_(&quot;$&quot;* &quot;-&quot;_);_(@_)" sourceLinked="0"/>
        <c:majorTickMark val="out"/>
        <c:minorTickMark val="none"/>
        <c:tickLblPos val="nextTo"/>
        <c:crossAx val="112980352"/>
        <c:crosses val="autoZero"/>
        <c:crossBetween val="between"/>
      </c:valAx>
      <c:valAx>
        <c:axId val="112988160"/>
        <c:scaling>
          <c:orientation val="minMax"/>
          <c:max val="4000"/>
        </c:scaling>
        <c:delete val="0"/>
        <c:axPos val="r"/>
        <c:numFmt formatCode="&quot;$&quot;#,##0" sourceLinked="0"/>
        <c:majorTickMark val="out"/>
        <c:minorTickMark val="none"/>
        <c:tickLblPos val="nextTo"/>
        <c:crossAx val="112989696"/>
        <c:crosses val="max"/>
        <c:crossBetween val="between"/>
      </c:valAx>
      <c:catAx>
        <c:axId val="11298969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112988160"/>
        <c:crosses val="max"/>
        <c:auto val="1"/>
        <c:lblAlgn val="ctr"/>
        <c:lblOffset val="100"/>
        <c:noMultiLvlLbl val="0"/>
      </c:catAx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47789109246731293"/>
          <c:y val="0.87247602004294633"/>
          <c:w val="0.52210890753268702"/>
          <c:h val="0.12752397995705067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543909349201"/>
          <c:y val="9.1144118348843048E-2"/>
          <c:w val="0.78585612702124386"/>
          <c:h val="0.763090670484379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Sheet1!$C$61</c:f>
              <c:strCache>
                <c:ptCount val="1"/>
                <c:pt idx="0">
                  <c:v>Mandatory (entitlements and net interest)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</c:dPt>
          <c:cat>
            <c:numRef>
              <c:f>Sheet1!$A$24:$A$51</c:f>
              <c:numCache>
                <c:formatCode>General</c:formatCode>
                <c:ptCount val="28"/>
                <c:pt idx="0">
                  <c:v>2013</c:v>
                </c:pt>
                <c:pt idx="3">
                  <c:v>2014</c:v>
                </c:pt>
                <c:pt idx="6">
                  <c:v>2015</c:v>
                </c:pt>
                <c:pt idx="9">
                  <c:v>2016</c:v>
                </c:pt>
                <c:pt idx="12">
                  <c:v>2017</c:v>
                </c:pt>
                <c:pt idx="15">
                  <c:v>2018</c:v>
                </c:pt>
                <c:pt idx="18">
                  <c:v>2019</c:v>
                </c:pt>
                <c:pt idx="21">
                  <c:v>2020</c:v>
                </c:pt>
                <c:pt idx="24">
                  <c:v>2021</c:v>
                </c:pt>
                <c:pt idx="27">
                  <c:v>2022</c:v>
                </c:pt>
              </c:numCache>
            </c:numRef>
          </c:cat>
          <c:val>
            <c:numRef>
              <c:f>Sheet1!$C$62:$C$63</c:f>
              <c:numCache>
                <c:formatCode>General</c:formatCode>
                <c:ptCount val="2"/>
                <c:pt idx="0">
                  <c:v>4440</c:v>
                </c:pt>
              </c:numCache>
            </c:numRef>
          </c:val>
        </c:ser>
        <c:ser>
          <c:idx val="1"/>
          <c:order val="1"/>
          <c:tx>
            <c:strRef>
              <c:f>Sheet1!$D$61</c:f>
              <c:strCache>
                <c:ptCount val="1"/>
                <c:pt idx="0">
                  <c:v>Discretionary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c:spPr>
          <c:invertIfNegative val="0"/>
          <c:cat>
            <c:numRef>
              <c:f>Sheet1!$A$24:$A$51</c:f>
              <c:numCache>
                <c:formatCode>General</c:formatCode>
                <c:ptCount val="28"/>
                <c:pt idx="0">
                  <c:v>2013</c:v>
                </c:pt>
                <c:pt idx="3">
                  <c:v>2014</c:v>
                </c:pt>
                <c:pt idx="6">
                  <c:v>2015</c:v>
                </c:pt>
                <c:pt idx="9">
                  <c:v>2016</c:v>
                </c:pt>
                <c:pt idx="12">
                  <c:v>2017</c:v>
                </c:pt>
                <c:pt idx="15">
                  <c:v>2018</c:v>
                </c:pt>
                <c:pt idx="18">
                  <c:v>2019</c:v>
                </c:pt>
                <c:pt idx="21">
                  <c:v>2020</c:v>
                </c:pt>
                <c:pt idx="24">
                  <c:v>2021</c:v>
                </c:pt>
                <c:pt idx="27">
                  <c:v>2022</c:v>
                </c:pt>
              </c:numCache>
            </c:numRef>
          </c:cat>
          <c:val>
            <c:numRef>
              <c:f>Sheet1!$D$62:$D$63</c:f>
              <c:numCache>
                <c:formatCode>General</c:formatCode>
                <c:ptCount val="2"/>
                <c:pt idx="0">
                  <c:v>1415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3064960"/>
        <c:axId val="113070848"/>
      </c:barChart>
      <c:barChart>
        <c:barDir val="col"/>
        <c:grouping val="stacked"/>
        <c:varyColors val="0"/>
        <c:ser>
          <c:idx val="2"/>
          <c:order val="2"/>
          <c:tx>
            <c:strRef>
              <c:f>Sheet1!$E$61</c:f>
              <c:strCache>
                <c:ptCount val="1"/>
                <c:pt idx="0">
                  <c:v>Individual and Corporate Income Taxes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numRef>
              <c:f>Sheet1!$A$24:$A$51</c:f>
              <c:numCache>
                <c:formatCode>General</c:formatCode>
                <c:ptCount val="28"/>
                <c:pt idx="0">
                  <c:v>2013</c:v>
                </c:pt>
                <c:pt idx="3">
                  <c:v>2014</c:v>
                </c:pt>
                <c:pt idx="6">
                  <c:v>2015</c:v>
                </c:pt>
                <c:pt idx="9">
                  <c:v>2016</c:v>
                </c:pt>
                <c:pt idx="12">
                  <c:v>2017</c:v>
                </c:pt>
                <c:pt idx="15">
                  <c:v>2018</c:v>
                </c:pt>
                <c:pt idx="18">
                  <c:v>2019</c:v>
                </c:pt>
                <c:pt idx="21">
                  <c:v>2020</c:v>
                </c:pt>
                <c:pt idx="24">
                  <c:v>2021</c:v>
                </c:pt>
                <c:pt idx="27">
                  <c:v>2022</c:v>
                </c:pt>
              </c:numCache>
            </c:numRef>
          </c:cat>
          <c:val>
            <c:numRef>
              <c:f>Sheet1!$E$62:$E$63</c:f>
              <c:numCache>
                <c:formatCode>General</c:formatCode>
                <c:ptCount val="2"/>
                <c:pt idx="1">
                  <c:v>3066</c:v>
                </c:pt>
              </c:numCache>
            </c:numRef>
          </c:val>
        </c:ser>
        <c:ser>
          <c:idx val="3"/>
          <c:order val="3"/>
          <c:tx>
            <c:strRef>
              <c:f>Sheet1!$F$61</c:f>
              <c:strCache>
                <c:ptCount val="1"/>
                <c:pt idx="0">
                  <c:v>Social Insurance Taxes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val>
            <c:numRef>
              <c:f>Sheet1!$F$62:$F$63</c:f>
              <c:numCache>
                <c:formatCode>General</c:formatCode>
                <c:ptCount val="2"/>
                <c:pt idx="1">
                  <c:v>1559</c:v>
                </c:pt>
              </c:numCache>
            </c:numRef>
          </c:val>
        </c:ser>
        <c:ser>
          <c:idx val="5"/>
          <c:order val="4"/>
          <c:tx>
            <c:strRef>
              <c:f>Sheet1!$H$61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</c:spPr>
          <c:invertIfNegative val="0"/>
          <c:val>
            <c:numRef>
              <c:f>Sheet1!$H$62:$H$63</c:f>
              <c:numCache>
                <c:formatCode>General</c:formatCode>
                <c:ptCount val="2"/>
                <c:pt idx="1">
                  <c:v>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3078656"/>
        <c:axId val="113072768"/>
      </c:barChart>
      <c:catAx>
        <c:axId val="113064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13070848"/>
        <c:crosses val="autoZero"/>
        <c:auto val="1"/>
        <c:lblAlgn val="ctr"/>
        <c:lblOffset val="100"/>
        <c:noMultiLvlLbl val="0"/>
      </c:catAx>
      <c:valAx>
        <c:axId val="113070848"/>
        <c:scaling>
          <c:orientation val="minMax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Billions</a:t>
                </a:r>
              </a:p>
            </c:rich>
          </c:tx>
          <c:layout>
            <c:manualLayout>
              <c:xMode val="edge"/>
              <c:yMode val="edge"/>
              <c:x val="3.0967374930717408E-2"/>
              <c:y val="2.0333810546409248E-2"/>
            </c:manualLayout>
          </c:layout>
          <c:overlay val="0"/>
        </c:title>
        <c:numFmt formatCode="_(&quot;$&quot;* #,##0_);_(&quot;$&quot;* \(#,##0\);_(&quot;$&quot;* &quot;-&quot;_);_(@_)" sourceLinked="0"/>
        <c:majorTickMark val="out"/>
        <c:minorTickMark val="none"/>
        <c:tickLblPos val="nextTo"/>
        <c:crossAx val="113064960"/>
        <c:crosses val="autoZero"/>
        <c:crossBetween val="between"/>
      </c:valAx>
      <c:valAx>
        <c:axId val="113072768"/>
        <c:scaling>
          <c:orientation val="minMax"/>
          <c:max val="7000"/>
        </c:scaling>
        <c:delete val="0"/>
        <c:axPos val="r"/>
        <c:numFmt formatCode="&quot;$&quot;#,##0" sourceLinked="0"/>
        <c:majorTickMark val="out"/>
        <c:minorTickMark val="none"/>
        <c:tickLblPos val="nextTo"/>
        <c:crossAx val="113078656"/>
        <c:crosses val="max"/>
        <c:crossBetween val="between"/>
      </c:valAx>
      <c:catAx>
        <c:axId val="11307865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113072768"/>
        <c:crosses val="max"/>
        <c:auto val="1"/>
        <c:lblAlgn val="ctr"/>
        <c:lblOffset val="100"/>
        <c:noMultiLvlLbl val="0"/>
      </c:catAx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47789109246731293"/>
          <c:y val="0.87247602004294633"/>
          <c:w val="0.52210890753268702"/>
          <c:h val="0.12752397995705067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FY 2000</a:t>
            </a:r>
          </a:p>
          <a:p>
            <a:pPr>
              <a:defRPr/>
            </a:pPr>
            <a:r>
              <a:rPr lang="en-US" sz="1400"/>
              <a:t>(% of total)</a:t>
            </a:r>
          </a:p>
        </c:rich>
      </c:tx>
      <c:layout>
        <c:manualLayout>
          <c:xMode val="edge"/>
          <c:yMode val="edge"/>
          <c:x val="0.127753609632489"/>
          <c:y val="2.88808664259928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8761276933407"/>
          <c:y val="0.48156570681372401"/>
          <c:w val="0.40759372520295883"/>
          <c:h val="0.31636336071710125"/>
        </c:manualLayout>
      </c:layout>
      <c:pieChart>
        <c:varyColors val="1"/>
        <c:ser>
          <c:idx val="0"/>
          <c:order val="0"/>
          <c:tx>
            <c:v>2000</c:v>
          </c:tx>
          <c:dLbls>
            <c:dLbl>
              <c:idx val="0"/>
              <c:layout>
                <c:manualLayout>
                  <c:x val="-2.48062015503876E-2"/>
                  <c:y val="4.813477737665460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209302325581638E-2"/>
                  <c:y val="4.813477737665460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6821705426356643E-2"/>
                  <c:y val="-4.813477737665460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Sheet3!$K$4:$N$4</c:f>
              <c:strCache>
                <c:ptCount val="4"/>
                <c:pt idx="0">
                  <c:v>Individual Income Taxes</c:v>
                </c:pt>
                <c:pt idx="1">
                  <c:v>Social Insurance &amp; Retirement</c:v>
                </c:pt>
                <c:pt idx="2">
                  <c:v>Corporation Income Taxes</c:v>
                </c:pt>
                <c:pt idx="3">
                  <c:v>Other Taxes</c:v>
                </c:pt>
              </c:strCache>
            </c:strRef>
          </c:cat>
          <c:val>
            <c:numRef>
              <c:f>Sheet3!$K$5:$N$5</c:f>
              <c:numCache>
                <c:formatCode>0.0%</c:formatCode>
                <c:ptCount val="4"/>
                <c:pt idx="0">
                  <c:v>0.49600000000000138</c:v>
                </c:pt>
                <c:pt idx="1">
                  <c:v>0.32200000000000395</c:v>
                </c:pt>
                <c:pt idx="2">
                  <c:v>0.10200000000000002</c:v>
                </c:pt>
                <c:pt idx="3">
                  <c:v>7.9000000000000514E-2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 dirty="0"/>
              <a:t>FY </a:t>
            </a:r>
            <a:r>
              <a:rPr lang="en-US" dirty="0" smtClean="0"/>
              <a:t>2024</a:t>
            </a:r>
            <a:endParaRPr lang="en-US" dirty="0"/>
          </a:p>
          <a:p>
            <a:pPr>
              <a:defRPr/>
            </a:pPr>
            <a:r>
              <a:rPr lang="en-US" sz="1400" dirty="0"/>
              <a:t>(% of total)</a:t>
            </a:r>
          </a:p>
        </c:rich>
      </c:tx>
      <c:layout>
        <c:manualLayout>
          <c:xMode val="edge"/>
          <c:yMode val="edge"/>
          <c:x val="0.59853768278964747"/>
          <c:y val="2.88808664259928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876557097029845"/>
          <c:y val="0.24824772354719801"/>
          <c:w val="0.65961963087949482"/>
          <c:h val="0.60008717321888416"/>
        </c:manualLayout>
      </c:layout>
      <c:pieChart>
        <c:varyColors val="1"/>
        <c:ser>
          <c:idx val="0"/>
          <c:order val="0"/>
          <c:tx>
            <c:strRef>
              <c:f>Sheet3!$J$9</c:f>
              <c:strCache>
                <c:ptCount val="1"/>
                <c:pt idx="0">
                  <c:v>2024</c:v>
                </c:pt>
              </c:strCache>
            </c:strRef>
          </c:tx>
          <c:dLbls>
            <c:dLbl>
              <c:idx val="1"/>
              <c:layout>
                <c:manualLayout>
                  <c:x val="1.58730158730159E-2"/>
                  <c:y val="-1.44408122269914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250160777182709E-17"/>
                  <c:y val="2.406738868832761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232762571345252E-2"/>
                  <c:y val="4.813477737665460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'K:\Economic\Economic Analyst\Brian\Budget\[receipts by source_FY2013 budget.xlsx]Sheet3'!$K$4:$N$4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cat>
          <c:val>
            <c:numRef>
              <c:f>Sheet3!$K$10:$N$10</c:f>
              <c:numCache>
                <c:formatCode>0.0%</c:formatCode>
                <c:ptCount val="4"/>
                <c:pt idx="0">
                  <c:v>0.51421031262687777</c:v>
                </c:pt>
                <c:pt idx="1">
                  <c:v>0.31648396264717826</c:v>
                </c:pt>
                <c:pt idx="2">
                  <c:v>9.8863174989849784E-2</c:v>
                </c:pt>
                <c:pt idx="3">
                  <c:v>7.0442549736094193E-2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530159424516418E-2"/>
          <c:y val="0.13820629192184344"/>
          <c:w val="0.92287523087391965"/>
          <c:h val="0.73190206692913462"/>
        </c:manualLayout>
      </c:layout>
      <c:barChart>
        <c:barDir val="col"/>
        <c:grouping val="clustered"/>
        <c:varyColors val="0"/>
        <c:ser>
          <c:idx val="2"/>
          <c:order val="3"/>
          <c:tx>
            <c:v>Recession</c:v>
          </c:tx>
          <c:spPr>
            <a:solidFill>
              <a:schemeClr val="bg1">
                <a:lumMod val="75000"/>
              </a:schemeClr>
            </a:solidFill>
          </c:spPr>
          <c:invertIfNegative val="0"/>
          <c:val>
            <c:numRef>
              <c:f>Sheet1!$I$8:$I$145</c:f>
              <c:numCache>
                <c:formatCode>General</c:formatCode>
                <c:ptCount val="13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111">
                  <c:v>100</c:v>
                </c:pt>
                <c:pt idx="112">
                  <c:v>100</c:v>
                </c:pt>
                <c:pt idx="113">
                  <c:v>100</c:v>
                </c:pt>
                <c:pt idx="114">
                  <c:v>100</c:v>
                </c:pt>
                <c:pt idx="115">
                  <c:v>100</c:v>
                </c:pt>
                <c:pt idx="116">
                  <c:v>100</c:v>
                </c:pt>
                <c:pt idx="117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93444736"/>
        <c:axId val="91816320"/>
      </c:barChart>
      <c:lineChart>
        <c:grouping val="standard"/>
        <c:varyColors val="0"/>
        <c:ser>
          <c:idx val="3"/>
          <c:order val="0"/>
          <c:tx>
            <c:v>Total Assets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Sheet1!$H$8:$H$145</c:f>
              <c:strCache>
                <c:ptCount val="138"/>
                <c:pt idx="0">
                  <c:v>1980</c:v>
                </c:pt>
                <c:pt idx="1">
                  <c:v>1980 - Q2</c:v>
                </c:pt>
                <c:pt idx="2">
                  <c:v>1980 - Q3</c:v>
                </c:pt>
                <c:pt idx="3">
                  <c:v>1980 - Q4</c:v>
                </c:pt>
                <c:pt idx="4">
                  <c:v>1981</c:v>
                </c:pt>
                <c:pt idx="5">
                  <c:v>1981 - Q2</c:v>
                </c:pt>
                <c:pt idx="6">
                  <c:v>1981 - Q3</c:v>
                </c:pt>
                <c:pt idx="7">
                  <c:v>1981 - Q4</c:v>
                </c:pt>
                <c:pt idx="8">
                  <c:v>1982</c:v>
                </c:pt>
                <c:pt idx="9">
                  <c:v>1982 - Q2</c:v>
                </c:pt>
                <c:pt idx="10">
                  <c:v>1982 - Q3</c:v>
                </c:pt>
                <c:pt idx="11">
                  <c:v>1982 - Q4</c:v>
                </c:pt>
                <c:pt idx="12">
                  <c:v>1983</c:v>
                </c:pt>
                <c:pt idx="13">
                  <c:v>1983 - Q2</c:v>
                </c:pt>
                <c:pt idx="14">
                  <c:v>1983 - Q3</c:v>
                </c:pt>
                <c:pt idx="15">
                  <c:v>1983 - Q4</c:v>
                </c:pt>
                <c:pt idx="16">
                  <c:v>1984</c:v>
                </c:pt>
                <c:pt idx="17">
                  <c:v>1984 - Q2</c:v>
                </c:pt>
                <c:pt idx="18">
                  <c:v>1984 - Q3</c:v>
                </c:pt>
                <c:pt idx="19">
                  <c:v>1984 - Q4</c:v>
                </c:pt>
                <c:pt idx="20">
                  <c:v>1985</c:v>
                </c:pt>
                <c:pt idx="21">
                  <c:v>1985 - Q2</c:v>
                </c:pt>
                <c:pt idx="22">
                  <c:v>1985 - Q3</c:v>
                </c:pt>
                <c:pt idx="23">
                  <c:v>1985 - Q4</c:v>
                </c:pt>
                <c:pt idx="24">
                  <c:v>1986</c:v>
                </c:pt>
                <c:pt idx="25">
                  <c:v>1986 - Q2</c:v>
                </c:pt>
                <c:pt idx="26">
                  <c:v>1986 - Q3</c:v>
                </c:pt>
                <c:pt idx="27">
                  <c:v>1986 - Q4</c:v>
                </c:pt>
                <c:pt idx="28">
                  <c:v>1987</c:v>
                </c:pt>
                <c:pt idx="29">
                  <c:v>1987 - Q2</c:v>
                </c:pt>
                <c:pt idx="30">
                  <c:v>1987 - Q3</c:v>
                </c:pt>
                <c:pt idx="31">
                  <c:v>1987 - Q4</c:v>
                </c:pt>
                <c:pt idx="32">
                  <c:v>1988</c:v>
                </c:pt>
                <c:pt idx="33">
                  <c:v>1988 - Q2</c:v>
                </c:pt>
                <c:pt idx="34">
                  <c:v>1988 - Q3</c:v>
                </c:pt>
                <c:pt idx="35">
                  <c:v>1988 - Q4</c:v>
                </c:pt>
                <c:pt idx="36">
                  <c:v>1989</c:v>
                </c:pt>
                <c:pt idx="37">
                  <c:v>1989 - Q2</c:v>
                </c:pt>
                <c:pt idx="38">
                  <c:v>1989 - Q3</c:v>
                </c:pt>
                <c:pt idx="39">
                  <c:v>1989 - Q4</c:v>
                </c:pt>
                <c:pt idx="40">
                  <c:v>1990</c:v>
                </c:pt>
                <c:pt idx="41">
                  <c:v>1990 - Q2</c:v>
                </c:pt>
                <c:pt idx="42">
                  <c:v>1990 - Q3</c:v>
                </c:pt>
                <c:pt idx="43">
                  <c:v>1990 - Q4</c:v>
                </c:pt>
                <c:pt idx="44">
                  <c:v>1991</c:v>
                </c:pt>
                <c:pt idx="45">
                  <c:v>1991</c:v>
                </c:pt>
                <c:pt idx="46">
                  <c:v>1991</c:v>
                </c:pt>
                <c:pt idx="47">
                  <c:v>1991</c:v>
                </c:pt>
                <c:pt idx="48">
                  <c:v>1992</c:v>
                </c:pt>
                <c:pt idx="49">
                  <c:v>1992</c:v>
                </c:pt>
                <c:pt idx="50">
                  <c:v>1992</c:v>
                </c:pt>
                <c:pt idx="51">
                  <c:v>1992</c:v>
                </c:pt>
                <c:pt idx="52">
                  <c:v>1993</c:v>
                </c:pt>
                <c:pt idx="53">
                  <c:v>1993</c:v>
                </c:pt>
                <c:pt idx="54">
                  <c:v>1993</c:v>
                </c:pt>
                <c:pt idx="55">
                  <c:v>1993</c:v>
                </c:pt>
                <c:pt idx="56">
                  <c:v>1994</c:v>
                </c:pt>
                <c:pt idx="57">
                  <c:v>1994</c:v>
                </c:pt>
                <c:pt idx="58">
                  <c:v>1994</c:v>
                </c:pt>
                <c:pt idx="59">
                  <c:v>1994</c:v>
                </c:pt>
                <c:pt idx="60">
                  <c:v>1995</c:v>
                </c:pt>
                <c:pt idx="61">
                  <c:v>1995</c:v>
                </c:pt>
                <c:pt idx="62">
                  <c:v>1995</c:v>
                </c:pt>
                <c:pt idx="63">
                  <c:v>1995</c:v>
                </c:pt>
                <c:pt idx="64">
                  <c:v>1996</c:v>
                </c:pt>
                <c:pt idx="65">
                  <c:v>1996</c:v>
                </c:pt>
                <c:pt idx="66">
                  <c:v>1996</c:v>
                </c:pt>
                <c:pt idx="67">
                  <c:v>1996</c:v>
                </c:pt>
                <c:pt idx="68">
                  <c:v>1997</c:v>
                </c:pt>
                <c:pt idx="69">
                  <c:v>1997</c:v>
                </c:pt>
                <c:pt idx="70">
                  <c:v>1997</c:v>
                </c:pt>
                <c:pt idx="71">
                  <c:v>1997</c:v>
                </c:pt>
                <c:pt idx="72">
                  <c:v>1998</c:v>
                </c:pt>
                <c:pt idx="73">
                  <c:v>1998</c:v>
                </c:pt>
                <c:pt idx="74">
                  <c:v>1998</c:v>
                </c:pt>
                <c:pt idx="75">
                  <c:v>1998</c:v>
                </c:pt>
                <c:pt idx="76">
                  <c:v>1999</c:v>
                </c:pt>
                <c:pt idx="77">
                  <c:v>1999</c:v>
                </c:pt>
                <c:pt idx="78">
                  <c:v>1999</c:v>
                </c:pt>
                <c:pt idx="79">
                  <c:v>1999</c:v>
                </c:pt>
                <c:pt idx="80">
                  <c:v>2000</c:v>
                </c:pt>
                <c:pt idx="81">
                  <c:v>2000</c:v>
                </c:pt>
                <c:pt idx="82">
                  <c:v>2000</c:v>
                </c:pt>
                <c:pt idx="83">
                  <c:v>2000</c:v>
                </c:pt>
                <c:pt idx="84">
                  <c:v>2001</c:v>
                </c:pt>
                <c:pt idx="85">
                  <c:v>2001</c:v>
                </c:pt>
                <c:pt idx="86">
                  <c:v>2001</c:v>
                </c:pt>
                <c:pt idx="87">
                  <c:v>2001</c:v>
                </c:pt>
                <c:pt idx="88">
                  <c:v>2002</c:v>
                </c:pt>
                <c:pt idx="89">
                  <c:v>2002</c:v>
                </c:pt>
                <c:pt idx="90">
                  <c:v>2002</c:v>
                </c:pt>
                <c:pt idx="91">
                  <c:v>2002</c:v>
                </c:pt>
                <c:pt idx="92">
                  <c:v>2003</c:v>
                </c:pt>
                <c:pt idx="93">
                  <c:v>2003</c:v>
                </c:pt>
                <c:pt idx="94">
                  <c:v>2003</c:v>
                </c:pt>
                <c:pt idx="95">
                  <c:v>2003</c:v>
                </c:pt>
                <c:pt idx="96">
                  <c:v>2004</c:v>
                </c:pt>
                <c:pt idx="97">
                  <c:v>2004</c:v>
                </c:pt>
                <c:pt idx="98">
                  <c:v>2004</c:v>
                </c:pt>
                <c:pt idx="99">
                  <c:v>2004</c:v>
                </c:pt>
                <c:pt idx="100">
                  <c:v>2005</c:v>
                </c:pt>
                <c:pt idx="101">
                  <c:v>2005</c:v>
                </c:pt>
                <c:pt idx="102">
                  <c:v>2005</c:v>
                </c:pt>
                <c:pt idx="103">
                  <c:v>2005</c:v>
                </c:pt>
                <c:pt idx="104">
                  <c:v>2006</c:v>
                </c:pt>
                <c:pt idx="105">
                  <c:v>2006</c:v>
                </c:pt>
                <c:pt idx="106">
                  <c:v>2006</c:v>
                </c:pt>
                <c:pt idx="107">
                  <c:v>2006</c:v>
                </c:pt>
                <c:pt idx="108">
                  <c:v>2007</c:v>
                </c:pt>
                <c:pt idx="109">
                  <c:v>2007</c:v>
                </c:pt>
                <c:pt idx="110">
                  <c:v>2007</c:v>
                </c:pt>
                <c:pt idx="111">
                  <c:v>2007</c:v>
                </c:pt>
                <c:pt idx="112">
                  <c:v>2008</c:v>
                </c:pt>
                <c:pt idx="113">
                  <c:v>2008</c:v>
                </c:pt>
                <c:pt idx="114">
                  <c:v>2008</c:v>
                </c:pt>
                <c:pt idx="115">
                  <c:v>2008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2011</c:v>
                </c:pt>
                <c:pt idx="125">
                  <c:v>2011</c:v>
                </c:pt>
                <c:pt idx="126">
                  <c:v>2011</c:v>
                </c:pt>
                <c:pt idx="127">
                  <c:v>2011</c:v>
                </c:pt>
                <c:pt idx="128">
                  <c:v>2012</c:v>
                </c:pt>
                <c:pt idx="129">
                  <c:v>2012</c:v>
                </c:pt>
                <c:pt idx="130">
                  <c:v>2012</c:v>
                </c:pt>
                <c:pt idx="131">
                  <c:v>2012</c:v>
                </c:pt>
                <c:pt idx="132">
                  <c:v>2013</c:v>
                </c:pt>
                <c:pt idx="133">
                  <c:v>2013</c:v>
                </c:pt>
                <c:pt idx="134">
                  <c:v>2013</c:v>
                </c:pt>
                <c:pt idx="135">
                  <c:v>2013</c:v>
                </c:pt>
                <c:pt idx="136">
                  <c:v>2014</c:v>
                </c:pt>
                <c:pt idx="137">
                  <c:v>2014</c:v>
                </c:pt>
              </c:strCache>
            </c:strRef>
          </c:cat>
          <c:val>
            <c:numRef>
              <c:f>Sheet1!$J$8:$J$144</c:f>
              <c:numCache>
                <c:formatCode>General</c:formatCode>
                <c:ptCount val="137"/>
                <c:pt idx="0">
                  <c:v>9.850835</c:v>
                </c:pt>
                <c:pt idx="1">
                  <c:v>10.213556000000001</c:v>
                </c:pt>
                <c:pt idx="2">
                  <c:v>10.650993</c:v>
                </c:pt>
                <c:pt idx="3">
                  <c:v>11.015666</c:v>
                </c:pt>
                <c:pt idx="4">
                  <c:v>11.200395</c:v>
                </c:pt>
                <c:pt idx="5">
                  <c:v>11.479430000000001</c:v>
                </c:pt>
                <c:pt idx="6">
                  <c:v>11.563158999999999</c:v>
                </c:pt>
                <c:pt idx="7">
                  <c:v>11.876856</c:v>
                </c:pt>
                <c:pt idx="8">
                  <c:v>11.976772</c:v>
                </c:pt>
                <c:pt idx="9">
                  <c:v>12.108304</c:v>
                </c:pt>
                <c:pt idx="10">
                  <c:v>12.363325</c:v>
                </c:pt>
                <c:pt idx="11">
                  <c:v>12.71908</c:v>
                </c:pt>
                <c:pt idx="12">
                  <c:v>13.070401</c:v>
                </c:pt>
                <c:pt idx="13">
                  <c:v>13.429192</c:v>
                </c:pt>
                <c:pt idx="14">
                  <c:v>13.599753999999999</c:v>
                </c:pt>
                <c:pt idx="15">
                  <c:v>13.739891</c:v>
                </c:pt>
                <c:pt idx="16">
                  <c:v>13.921431999999999</c:v>
                </c:pt>
                <c:pt idx="17">
                  <c:v>14.149452</c:v>
                </c:pt>
                <c:pt idx="18">
                  <c:v>14.560351999999998</c:v>
                </c:pt>
                <c:pt idx="19">
                  <c:v>14.900760000000002</c:v>
                </c:pt>
                <c:pt idx="20">
                  <c:v>15.371718999999999</c:v>
                </c:pt>
                <c:pt idx="21">
                  <c:v>15.772933999999999</c:v>
                </c:pt>
                <c:pt idx="22">
                  <c:v>15.996214</c:v>
                </c:pt>
                <c:pt idx="23">
                  <c:v>16.763047</c:v>
                </c:pt>
                <c:pt idx="24">
                  <c:v>17.319040999999999</c:v>
                </c:pt>
                <c:pt idx="25">
                  <c:v>17.745106</c:v>
                </c:pt>
                <c:pt idx="26">
                  <c:v>17.896872000000002</c:v>
                </c:pt>
                <c:pt idx="27">
                  <c:v>18.533009</c:v>
                </c:pt>
                <c:pt idx="28">
                  <c:v>19.301952</c:v>
                </c:pt>
                <c:pt idx="29">
                  <c:v>19.680781</c:v>
                </c:pt>
                <c:pt idx="30">
                  <c:v>20.182164</c:v>
                </c:pt>
                <c:pt idx="31">
                  <c:v>19.796417000000002</c:v>
                </c:pt>
                <c:pt idx="32">
                  <c:v>20.299184</c:v>
                </c:pt>
                <c:pt idx="33">
                  <c:v>20.788768000000001</c:v>
                </c:pt>
                <c:pt idx="34">
                  <c:v>21.131178999999999</c:v>
                </c:pt>
                <c:pt idx="35">
                  <c:v>21.650514999999999</c:v>
                </c:pt>
                <c:pt idx="36">
                  <c:v>23.297351900000002</c:v>
                </c:pt>
                <c:pt idx="37">
                  <c:v>23.7763271</c:v>
                </c:pt>
                <c:pt idx="38">
                  <c:v>24.406310300000001</c:v>
                </c:pt>
                <c:pt idx="39">
                  <c:v>24.863847199999999</c:v>
                </c:pt>
                <c:pt idx="40">
                  <c:v>25.026361999999999</c:v>
                </c:pt>
                <c:pt idx="41">
                  <c:v>25.320334500000001</c:v>
                </c:pt>
                <c:pt idx="42">
                  <c:v>25.164639999999999</c:v>
                </c:pt>
                <c:pt idx="43">
                  <c:v>25.7022665</c:v>
                </c:pt>
                <c:pt idx="44">
                  <c:v>26.296456300000003</c:v>
                </c:pt>
                <c:pt idx="45">
                  <c:v>26.397250900000003</c:v>
                </c:pt>
                <c:pt idx="46">
                  <c:v>26.700342399999997</c:v>
                </c:pt>
                <c:pt idx="47">
                  <c:v>27.350582699999997</c:v>
                </c:pt>
                <c:pt idx="48">
                  <c:v>27.414055699999999</c:v>
                </c:pt>
                <c:pt idx="49">
                  <c:v>27.5456732</c:v>
                </c:pt>
                <c:pt idx="50">
                  <c:v>27.896679300000002</c:v>
                </c:pt>
                <c:pt idx="51">
                  <c:v>28.586222300000003</c:v>
                </c:pt>
                <c:pt idx="52">
                  <c:v>28.944711000000002</c:v>
                </c:pt>
                <c:pt idx="53">
                  <c:v>29.270381899999997</c:v>
                </c:pt>
                <c:pt idx="54">
                  <c:v>29.7320408</c:v>
                </c:pt>
                <c:pt idx="55">
                  <c:v>30.279357900000001</c:v>
                </c:pt>
                <c:pt idx="56">
                  <c:v>30.460069600000004</c:v>
                </c:pt>
                <c:pt idx="57">
                  <c:v>30.714968300000002</c:v>
                </c:pt>
                <c:pt idx="58">
                  <c:v>31.160185000000002</c:v>
                </c:pt>
                <c:pt idx="59">
                  <c:v>31.505070799999999</c:v>
                </c:pt>
                <c:pt idx="60">
                  <c:v>32.111920499999997</c:v>
                </c:pt>
                <c:pt idx="61">
                  <c:v>32.740914199999999</c:v>
                </c:pt>
                <c:pt idx="62">
                  <c:v>33.521386700000001</c:v>
                </c:pt>
                <c:pt idx="63">
                  <c:v>34.276288899999997</c:v>
                </c:pt>
                <c:pt idx="64">
                  <c:v>34.972565299999999</c:v>
                </c:pt>
                <c:pt idx="65">
                  <c:v>35.495223099999997</c:v>
                </c:pt>
                <c:pt idx="66">
                  <c:v>35.905471599999998</c:v>
                </c:pt>
                <c:pt idx="67">
                  <c:v>36.380176200000001</c:v>
                </c:pt>
                <c:pt idx="68">
                  <c:v>36.855211499999996</c:v>
                </c:pt>
                <c:pt idx="69">
                  <c:v>38.395463800000002</c:v>
                </c:pt>
                <c:pt idx="70">
                  <c:v>39.599626000000001</c:v>
                </c:pt>
                <c:pt idx="71">
                  <c:v>40.228675099999997</c:v>
                </c:pt>
                <c:pt idx="72">
                  <c:v>42.060923199999998</c:v>
                </c:pt>
                <c:pt idx="73">
                  <c:v>42.7556315</c:v>
                </c:pt>
                <c:pt idx="74">
                  <c:v>41.940843299999997</c:v>
                </c:pt>
                <c:pt idx="75">
                  <c:v>44.513353600000002</c:v>
                </c:pt>
                <c:pt idx="76">
                  <c:v>45.2953756</c:v>
                </c:pt>
                <c:pt idx="77">
                  <c:v>46.669078100000007</c:v>
                </c:pt>
                <c:pt idx="78">
                  <c:v>46.619370599999996</c:v>
                </c:pt>
                <c:pt idx="79">
                  <c:v>49.945558800000001</c:v>
                </c:pt>
                <c:pt idx="80">
                  <c:v>51.342917899999996</c:v>
                </c:pt>
                <c:pt idx="81">
                  <c:v>51.073209799999994</c:v>
                </c:pt>
                <c:pt idx="82">
                  <c:v>51.934144000000003</c:v>
                </c:pt>
                <c:pt idx="83">
                  <c:v>51.202642499999996</c:v>
                </c:pt>
                <c:pt idx="84">
                  <c:v>50.367853400000001</c:v>
                </c:pt>
                <c:pt idx="85">
                  <c:v>51.718330300000005</c:v>
                </c:pt>
                <c:pt idx="86">
                  <c:v>50.494356099999997</c:v>
                </c:pt>
                <c:pt idx="87">
                  <c:v>52.161025899999999</c:v>
                </c:pt>
                <c:pt idx="88">
                  <c:v>52.968902499999999</c:v>
                </c:pt>
                <c:pt idx="89">
                  <c:v>52.117304400000009</c:v>
                </c:pt>
                <c:pt idx="90">
                  <c:v>51.0785743</c:v>
                </c:pt>
                <c:pt idx="91">
                  <c:v>52.451964500000003</c:v>
                </c:pt>
                <c:pt idx="92">
                  <c:v>52.919851299999998</c:v>
                </c:pt>
                <c:pt idx="93">
                  <c:v>55.090649400000004</c:v>
                </c:pt>
                <c:pt idx="94">
                  <c:v>56.323104600000001</c:v>
                </c:pt>
                <c:pt idx="95">
                  <c:v>58.869072500000001</c:v>
                </c:pt>
                <c:pt idx="96">
                  <c:v>61.31551420000001</c:v>
                </c:pt>
                <c:pt idx="97">
                  <c:v>62.833849700000002</c:v>
                </c:pt>
                <c:pt idx="98">
                  <c:v>64.010721600000011</c:v>
                </c:pt>
                <c:pt idx="99">
                  <c:v>66.974472300000002</c:v>
                </c:pt>
                <c:pt idx="100">
                  <c:v>68.453925999999996</c:v>
                </c:pt>
                <c:pt idx="101">
                  <c:v>70.178927599999994</c:v>
                </c:pt>
                <c:pt idx="102">
                  <c:v>72.1762394</c:v>
                </c:pt>
                <c:pt idx="103">
                  <c:v>74.050958799999989</c:v>
                </c:pt>
                <c:pt idx="104">
                  <c:v>76.615674900000002</c:v>
                </c:pt>
                <c:pt idx="105">
                  <c:v>76.680258000000009</c:v>
                </c:pt>
                <c:pt idx="106">
                  <c:v>77.561378700000006</c:v>
                </c:pt>
                <c:pt idx="107">
                  <c:v>79.936165499999987</c:v>
                </c:pt>
                <c:pt idx="108">
                  <c:v>81.056214600000004</c:v>
                </c:pt>
                <c:pt idx="109">
                  <c:v>81.884973299999999</c:v>
                </c:pt>
                <c:pt idx="110">
                  <c:v>82.137265299999996</c:v>
                </c:pt>
                <c:pt idx="111">
                  <c:v>81.229431099999999</c:v>
                </c:pt>
                <c:pt idx="112">
                  <c:v>78.998116299999992</c:v>
                </c:pt>
                <c:pt idx="113">
                  <c:v>77.403720300000003</c:v>
                </c:pt>
                <c:pt idx="114">
                  <c:v>75.374304499999994</c:v>
                </c:pt>
                <c:pt idx="115">
                  <c:v>70.846151800000001</c:v>
                </c:pt>
                <c:pt idx="116">
                  <c:v>69.049199700000003</c:v>
                </c:pt>
                <c:pt idx="117">
                  <c:v>69.982898900000009</c:v>
                </c:pt>
                <c:pt idx="118">
                  <c:v>71.4751957</c:v>
                </c:pt>
                <c:pt idx="119">
                  <c:v>72.318036700000007</c:v>
                </c:pt>
                <c:pt idx="120">
                  <c:v>73.219022999999993</c:v>
                </c:pt>
                <c:pt idx="121">
                  <c:v>72.254189100000005</c:v>
                </c:pt>
                <c:pt idx="122">
                  <c:v>73.8643395</c:v>
                </c:pt>
                <c:pt idx="123">
                  <c:v>76.265049000000005</c:v>
                </c:pt>
                <c:pt idx="124">
                  <c:v>77.737925700000005</c:v>
                </c:pt>
                <c:pt idx="125">
                  <c:v>77.950909299999992</c:v>
                </c:pt>
                <c:pt idx="126">
                  <c:v>75.343502700000002</c:v>
                </c:pt>
                <c:pt idx="127">
                  <c:v>77.272119000000004</c:v>
                </c:pt>
                <c:pt idx="128">
                  <c:v>79.419425099999998</c:v>
                </c:pt>
                <c:pt idx="129">
                  <c:v>79.630072900000002</c:v>
                </c:pt>
                <c:pt idx="130">
                  <c:v>81.799343700000009</c:v>
                </c:pt>
                <c:pt idx="131">
                  <c:v>83.169597400000001</c:v>
                </c:pt>
                <c:pt idx="132">
                  <c:v>85.887213900000006</c:v>
                </c:pt>
                <c:pt idx="133">
                  <c:v>87.435651399999998</c:v>
                </c:pt>
                <c:pt idx="134">
                  <c:v>89.900284299999996</c:v>
                </c:pt>
                <c:pt idx="135">
                  <c:v>92.669206599999995</c:v>
                </c:pt>
                <c:pt idx="136">
                  <c:v>93.888828500000017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Sheet1!$E$7</c:f>
              <c:strCache>
                <c:ptCount val="1"/>
                <c:pt idx="0">
                  <c:v>Nonfinancial Assets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Sheet1!$H$8:$H$145</c:f>
              <c:strCache>
                <c:ptCount val="138"/>
                <c:pt idx="0">
                  <c:v>1980</c:v>
                </c:pt>
                <c:pt idx="1">
                  <c:v>1980 - Q2</c:v>
                </c:pt>
                <c:pt idx="2">
                  <c:v>1980 - Q3</c:v>
                </c:pt>
                <c:pt idx="3">
                  <c:v>1980 - Q4</c:v>
                </c:pt>
                <c:pt idx="4">
                  <c:v>1981</c:v>
                </c:pt>
                <c:pt idx="5">
                  <c:v>1981 - Q2</c:v>
                </c:pt>
                <c:pt idx="6">
                  <c:v>1981 - Q3</c:v>
                </c:pt>
                <c:pt idx="7">
                  <c:v>1981 - Q4</c:v>
                </c:pt>
                <c:pt idx="8">
                  <c:v>1982</c:v>
                </c:pt>
                <c:pt idx="9">
                  <c:v>1982 - Q2</c:v>
                </c:pt>
                <c:pt idx="10">
                  <c:v>1982 - Q3</c:v>
                </c:pt>
                <c:pt idx="11">
                  <c:v>1982 - Q4</c:v>
                </c:pt>
                <c:pt idx="12">
                  <c:v>1983</c:v>
                </c:pt>
                <c:pt idx="13">
                  <c:v>1983 - Q2</c:v>
                </c:pt>
                <c:pt idx="14">
                  <c:v>1983 - Q3</c:v>
                </c:pt>
                <c:pt idx="15">
                  <c:v>1983 - Q4</c:v>
                </c:pt>
                <c:pt idx="16">
                  <c:v>1984</c:v>
                </c:pt>
                <c:pt idx="17">
                  <c:v>1984 - Q2</c:v>
                </c:pt>
                <c:pt idx="18">
                  <c:v>1984 - Q3</c:v>
                </c:pt>
                <c:pt idx="19">
                  <c:v>1984 - Q4</c:v>
                </c:pt>
                <c:pt idx="20">
                  <c:v>1985</c:v>
                </c:pt>
                <c:pt idx="21">
                  <c:v>1985 - Q2</c:v>
                </c:pt>
                <c:pt idx="22">
                  <c:v>1985 - Q3</c:v>
                </c:pt>
                <c:pt idx="23">
                  <c:v>1985 - Q4</c:v>
                </c:pt>
                <c:pt idx="24">
                  <c:v>1986</c:v>
                </c:pt>
                <c:pt idx="25">
                  <c:v>1986 - Q2</c:v>
                </c:pt>
                <c:pt idx="26">
                  <c:v>1986 - Q3</c:v>
                </c:pt>
                <c:pt idx="27">
                  <c:v>1986 - Q4</c:v>
                </c:pt>
                <c:pt idx="28">
                  <c:v>1987</c:v>
                </c:pt>
                <c:pt idx="29">
                  <c:v>1987 - Q2</c:v>
                </c:pt>
                <c:pt idx="30">
                  <c:v>1987 - Q3</c:v>
                </c:pt>
                <c:pt idx="31">
                  <c:v>1987 - Q4</c:v>
                </c:pt>
                <c:pt idx="32">
                  <c:v>1988</c:v>
                </c:pt>
                <c:pt idx="33">
                  <c:v>1988 - Q2</c:v>
                </c:pt>
                <c:pt idx="34">
                  <c:v>1988 - Q3</c:v>
                </c:pt>
                <c:pt idx="35">
                  <c:v>1988 - Q4</c:v>
                </c:pt>
                <c:pt idx="36">
                  <c:v>1989</c:v>
                </c:pt>
                <c:pt idx="37">
                  <c:v>1989 - Q2</c:v>
                </c:pt>
                <c:pt idx="38">
                  <c:v>1989 - Q3</c:v>
                </c:pt>
                <c:pt idx="39">
                  <c:v>1989 - Q4</c:v>
                </c:pt>
                <c:pt idx="40">
                  <c:v>1990</c:v>
                </c:pt>
                <c:pt idx="41">
                  <c:v>1990 - Q2</c:v>
                </c:pt>
                <c:pt idx="42">
                  <c:v>1990 - Q3</c:v>
                </c:pt>
                <c:pt idx="43">
                  <c:v>1990 - Q4</c:v>
                </c:pt>
                <c:pt idx="44">
                  <c:v>1991</c:v>
                </c:pt>
                <c:pt idx="45">
                  <c:v>1991</c:v>
                </c:pt>
                <c:pt idx="46">
                  <c:v>1991</c:v>
                </c:pt>
                <c:pt idx="47">
                  <c:v>1991</c:v>
                </c:pt>
                <c:pt idx="48">
                  <c:v>1992</c:v>
                </c:pt>
                <c:pt idx="49">
                  <c:v>1992</c:v>
                </c:pt>
                <c:pt idx="50">
                  <c:v>1992</c:v>
                </c:pt>
                <c:pt idx="51">
                  <c:v>1992</c:v>
                </c:pt>
                <c:pt idx="52">
                  <c:v>1993</c:v>
                </c:pt>
                <c:pt idx="53">
                  <c:v>1993</c:v>
                </c:pt>
                <c:pt idx="54">
                  <c:v>1993</c:v>
                </c:pt>
                <c:pt idx="55">
                  <c:v>1993</c:v>
                </c:pt>
                <c:pt idx="56">
                  <c:v>1994</c:v>
                </c:pt>
                <c:pt idx="57">
                  <c:v>1994</c:v>
                </c:pt>
                <c:pt idx="58">
                  <c:v>1994</c:v>
                </c:pt>
                <c:pt idx="59">
                  <c:v>1994</c:v>
                </c:pt>
                <c:pt idx="60">
                  <c:v>1995</c:v>
                </c:pt>
                <c:pt idx="61">
                  <c:v>1995</c:v>
                </c:pt>
                <c:pt idx="62">
                  <c:v>1995</c:v>
                </c:pt>
                <c:pt idx="63">
                  <c:v>1995</c:v>
                </c:pt>
                <c:pt idx="64">
                  <c:v>1996</c:v>
                </c:pt>
                <c:pt idx="65">
                  <c:v>1996</c:v>
                </c:pt>
                <c:pt idx="66">
                  <c:v>1996</c:v>
                </c:pt>
                <c:pt idx="67">
                  <c:v>1996</c:v>
                </c:pt>
                <c:pt idx="68">
                  <c:v>1997</c:v>
                </c:pt>
                <c:pt idx="69">
                  <c:v>1997</c:v>
                </c:pt>
                <c:pt idx="70">
                  <c:v>1997</c:v>
                </c:pt>
                <c:pt idx="71">
                  <c:v>1997</c:v>
                </c:pt>
                <c:pt idx="72">
                  <c:v>1998</c:v>
                </c:pt>
                <c:pt idx="73">
                  <c:v>1998</c:v>
                </c:pt>
                <c:pt idx="74">
                  <c:v>1998</c:v>
                </c:pt>
                <c:pt idx="75">
                  <c:v>1998</c:v>
                </c:pt>
                <c:pt idx="76">
                  <c:v>1999</c:v>
                </c:pt>
                <c:pt idx="77">
                  <c:v>1999</c:v>
                </c:pt>
                <c:pt idx="78">
                  <c:v>1999</c:v>
                </c:pt>
                <c:pt idx="79">
                  <c:v>1999</c:v>
                </c:pt>
                <c:pt idx="80">
                  <c:v>2000</c:v>
                </c:pt>
                <c:pt idx="81">
                  <c:v>2000</c:v>
                </c:pt>
                <c:pt idx="82">
                  <c:v>2000</c:v>
                </c:pt>
                <c:pt idx="83">
                  <c:v>2000</c:v>
                </c:pt>
                <c:pt idx="84">
                  <c:v>2001</c:v>
                </c:pt>
                <c:pt idx="85">
                  <c:v>2001</c:v>
                </c:pt>
                <c:pt idx="86">
                  <c:v>2001</c:v>
                </c:pt>
                <c:pt idx="87">
                  <c:v>2001</c:v>
                </c:pt>
                <c:pt idx="88">
                  <c:v>2002</c:v>
                </c:pt>
                <c:pt idx="89">
                  <c:v>2002</c:v>
                </c:pt>
                <c:pt idx="90">
                  <c:v>2002</c:v>
                </c:pt>
                <c:pt idx="91">
                  <c:v>2002</c:v>
                </c:pt>
                <c:pt idx="92">
                  <c:v>2003</c:v>
                </c:pt>
                <c:pt idx="93">
                  <c:v>2003</c:v>
                </c:pt>
                <c:pt idx="94">
                  <c:v>2003</c:v>
                </c:pt>
                <c:pt idx="95">
                  <c:v>2003</c:v>
                </c:pt>
                <c:pt idx="96">
                  <c:v>2004</c:v>
                </c:pt>
                <c:pt idx="97">
                  <c:v>2004</c:v>
                </c:pt>
                <c:pt idx="98">
                  <c:v>2004</c:v>
                </c:pt>
                <c:pt idx="99">
                  <c:v>2004</c:v>
                </c:pt>
                <c:pt idx="100">
                  <c:v>2005</c:v>
                </c:pt>
                <c:pt idx="101">
                  <c:v>2005</c:v>
                </c:pt>
                <c:pt idx="102">
                  <c:v>2005</c:v>
                </c:pt>
                <c:pt idx="103">
                  <c:v>2005</c:v>
                </c:pt>
                <c:pt idx="104">
                  <c:v>2006</c:v>
                </c:pt>
                <c:pt idx="105">
                  <c:v>2006</c:v>
                </c:pt>
                <c:pt idx="106">
                  <c:v>2006</c:v>
                </c:pt>
                <c:pt idx="107">
                  <c:v>2006</c:v>
                </c:pt>
                <c:pt idx="108">
                  <c:v>2007</c:v>
                </c:pt>
                <c:pt idx="109">
                  <c:v>2007</c:v>
                </c:pt>
                <c:pt idx="110">
                  <c:v>2007</c:v>
                </c:pt>
                <c:pt idx="111">
                  <c:v>2007</c:v>
                </c:pt>
                <c:pt idx="112">
                  <c:v>2008</c:v>
                </c:pt>
                <c:pt idx="113">
                  <c:v>2008</c:v>
                </c:pt>
                <c:pt idx="114">
                  <c:v>2008</c:v>
                </c:pt>
                <c:pt idx="115">
                  <c:v>2008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2011</c:v>
                </c:pt>
                <c:pt idx="125">
                  <c:v>2011</c:v>
                </c:pt>
                <c:pt idx="126">
                  <c:v>2011</c:v>
                </c:pt>
                <c:pt idx="127">
                  <c:v>2011</c:v>
                </c:pt>
                <c:pt idx="128">
                  <c:v>2012</c:v>
                </c:pt>
                <c:pt idx="129">
                  <c:v>2012</c:v>
                </c:pt>
                <c:pt idx="130">
                  <c:v>2012</c:v>
                </c:pt>
                <c:pt idx="131">
                  <c:v>2012</c:v>
                </c:pt>
                <c:pt idx="132">
                  <c:v>2013</c:v>
                </c:pt>
                <c:pt idx="133">
                  <c:v>2013</c:v>
                </c:pt>
                <c:pt idx="134">
                  <c:v>2013</c:v>
                </c:pt>
                <c:pt idx="135">
                  <c:v>2013</c:v>
                </c:pt>
                <c:pt idx="136">
                  <c:v>2014</c:v>
                </c:pt>
                <c:pt idx="137">
                  <c:v>2014</c:v>
                </c:pt>
              </c:strCache>
            </c:strRef>
          </c:cat>
          <c:val>
            <c:numRef>
              <c:f>Sheet1!$E$8:$E$145</c:f>
              <c:numCache>
                <c:formatCode>General</c:formatCode>
                <c:ptCount val="138"/>
                <c:pt idx="0">
                  <c:v>4.1048720000000003</c:v>
                </c:pt>
                <c:pt idx="1">
                  <c:v>4.2150780000000001</c:v>
                </c:pt>
                <c:pt idx="2">
                  <c:v>4.3605369999999999</c:v>
                </c:pt>
                <c:pt idx="3">
                  <c:v>4.4416019999999996</c:v>
                </c:pt>
                <c:pt idx="4">
                  <c:v>4.5053559999999999</c:v>
                </c:pt>
                <c:pt idx="5">
                  <c:v>4.7061820000000001</c:v>
                </c:pt>
                <c:pt idx="6">
                  <c:v>4.8321160000000001</c:v>
                </c:pt>
                <c:pt idx="7">
                  <c:v>4.905996</c:v>
                </c:pt>
                <c:pt idx="8">
                  <c:v>5.0190440000000001</c:v>
                </c:pt>
                <c:pt idx="9">
                  <c:v>5.0634569999999997</c:v>
                </c:pt>
                <c:pt idx="10">
                  <c:v>5.0851629999999997</c:v>
                </c:pt>
                <c:pt idx="11">
                  <c:v>5.1361549999999996</c:v>
                </c:pt>
                <c:pt idx="12">
                  <c:v>5.2013449999999999</c:v>
                </c:pt>
                <c:pt idx="13">
                  <c:v>5.2611990000000004</c:v>
                </c:pt>
                <c:pt idx="14">
                  <c:v>5.3275509999999997</c:v>
                </c:pt>
                <c:pt idx="15">
                  <c:v>5.3974310000000001</c:v>
                </c:pt>
                <c:pt idx="16">
                  <c:v>5.5940310000000002</c:v>
                </c:pt>
                <c:pt idx="17">
                  <c:v>5.7576520000000002</c:v>
                </c:pt>
                <c:pt idx="18">
                  <c:v>5.9092969999999996</c:v>
                </c:pt>
                <c:pt idx="19">
                  <c:v>6.0524560000000003</c:v>
                </c:pt>
                <c:pt idx="20">
                  <c:v>6.2143300000000004</c:v>
                </c:pt>
                <c:pt idx="21">
                  <c:v>6.3920149999999998</c:v>
                </c:pt>
                <c:pt idx="22">
                  <c:v>6.5799529999999997</c:v>
                </c:pt>
                <c:pt idx="23">
                  <c:v>6.7681019999999998</c:v>
                </c:pt>
                <c:pt idx="24">
                  <c:v>6.8946420000000002</c:v>
                </c:pt>
                <c:pt idx="25">
                  <c:v>7.0624450000000003</c:v>
                </c:pt>
                <c:pt idx="26">
                  <c:v>7.2400019999999996</c:v>
                </c:pt>
                <c:pt idx="27">
                  <c:v>7.4031130000000003</c:v>
                </c:pt>
                <c:pt idx="28">
                  <c:v>7.5686179999999998</c:v>
                </c:pt>
                <c:pt idx="29">
                  <c:v>7.7378130000000001</c:v>
                </c:pt>
                <c:pt idx="30">
                  <c:v>7.9013419999999996</c:v>
                </c:pt>
                <c:pt idx="31">
                  <c:v>8.0211830000000006</c:v>
                </c:pt>
                <c:pt idx="32">
                  <c:v>8.1882289999999998</c:v>
                </c:pt>
                <c:pt idx="33">
                  <c:v>8.4064110000000003</c:v>
                </c:pt>
                <c:pt idx="34">
                  <c:v>8.5770940000000007</c:v>
                </c:pt>
                <c:pt idx="35">
                  <c:v>8.741574</c:v>
                </c:pt>
                <c:pt idx="36">
                  <c:v>8.9333810000000007</c:v>
                </c:pt>
                <c:pt idx="37">
                  <c:v>9.1009309999999992</c:v>
                </c:pt>
                <c:pt idx="38">
                  <c:v>9.3319580000000002</c:v>
                </c:pt>
                <c:pt idx="39">
                  <c:v>9.4710610000000006</c:v>
                </c:pt>
                <c:pt idx="40">
                  <c:v>9.6162989999999997</c:v>
                </c:pt>
                <c:pt idx="41">
                  <c:v>9.6726449999999993</c:v>
                </c:pt>
                <c:pt idx="42">
                  <c:v>9.7443840000000002</c:v>
                </c:pt>
                <c:pt idx="43">
                  <c:v>9.7517169999999993</c:v>
                </c:pt>
                <c:pt idx="44">
                  <c:v>9.7958569999999998</c:v>
                </c:pt>
                <c:pt idx="45">
                  <c:v>9.8758859999999995</c:v>
                </c:pt>
                <c:pt idx="46">
                  <c:v>9.9066609999999997</c:v>
                </c:pt>
                <c:pt idx="47">
                  <c:v>9.9599799999999998</c:v>
                </c:pt>
                <c:pt idx="48">
                  <c:v>10.062080999999999</c:v>
                </c:pt>
                <c:pt idx="49">
                  <c:v>10.109832000000001</c:v>
                </c:pt>
                <c:pt idx="50">
                  <c:v>10.201532</c:v>
                </c:pt>
                <c:pt idx="51">
                  <c:v>10.286262000000001</c:v>
                </c:pt>
                <c:pt idx="52">
                  <c:v>10.309849</c:v>
                </c:pt>
                <c:pt idx="53">
                  <c:v>10.419912999999999</c:v>
                </c:pt>
                <c:pt idx="54">
                  <c:v>10.534599999999999</c:v>
                </c:pt>
                <c:pt idx="55">
                  <c:v>10.654904999999999</c:v>
                </c:pt>
                <c:pt idx="56">
                  <c:v>10.756342999999999</c:v>
                </c:pt>
                <c:pt idx="57">
                  <c:v>10.886784</c:v>
                </c:pt>
                <c:pt idx="58">
                  <c:v>11.00827</c:v>
                </c:pt>
                <c:pt idx="59">
                  <c:v>11.101290000000001</c:v>
                </c:pt>
                <c:pt idx="60">
                  <c:v>11.194628</c:v>
                </c:pt>
                <c:pt idx="61">
                  <c:v>11.289978</c:v>
                </c:pt>
                <c:pt idx="62">
                  <c:v>11.40178</c:v>
                </c:pt>
                <c:pt idx="63">
                  <c:v>11.50972</c:v>
                </c:pt>
                <c:pt idx="64">
                  <c:v>11.649018999999999</c:v>
                </c:pt>
                <c:pt idx="65">
                  <c:v>11.751319000000001</c:v>
                </c:pt>
                <c:pt idx="66">
                  <c:v>11.869992999999999</c:v>
                </c:pt>
                <c:pt idx="67">
                  <c:v>11.996740000000001</c:v>
                </c:pt>
                <c:pt idx="68">
                  <c:v>12.182586000000001</c:v>
                </c:pt>
                <c:pt idx="69">
                  <c:v>12.321436</c:v>
                </c:pt>
                <c:pt idx="70">
                  <c:v>12.486822</c:v>
                </c:pt>
                <c:pt idx="71">
                  <c:v>12.700251</c:v>
                </c:pt>
                <c:pt idx="72">
                  <c:v>12.963964000000001</c:v>
                </c:pt>
                <c:pt idx="73">
                  <c:v>13.20683</c:v>
                </c:pt>
                <c:pt idx="74">
                  <c:v>13.489166000000001</c:v>
                </c:pt>
                <c:pt idx="75">
                  <c:v>13.7926</c:v>
                </c:pt>
                <c:pt idx="76">
                  <c:v>14.040556</c:v>
                </c:pt>
                <c:pt idx="77">
                  <c:v>14.302629</c:v>
                </c:pt>
                <c:pt idx="78">
                  <c:v>14.643954000000001</c:v>
                </c:pt>
                <c:pt idx="79">
                  <c:v>14.978216</c:v>
                </c:pt>
                <c:pt idx="80">
                  <c:v>15.417336000000001</c:v>
                </c:pt>
                <c:pt idx="81">
                  <c:v>15.896906</c:v>
                </c:pt>
                <c:pt idx="82">
                  <c:v>16.436851999999998</c:v>
                </c:pt>
                <c:pt idx="83">
                  <c:v>16.923891999999999</c:v>
                </c:pt>
                <c:pt idx="84">
                  <c:v>17.401980999999999</c:v>
                </c:pt>
                <c:pt idx="85">
                  <c:v>17.738876000000001</c:v>
                </c:pt>
                <c:pt idx="86">
                  <c:v>18.187643999999999</c:v>
                </c:pt>
                <c:pt idx="87">
                  <c:v>18.469885999999999</c:v>
                </c:pt>
                <c:pt idx="88">
                  <c:v>18.806168</c:v>
                </c:pt>
                <c:pt idx="89">
                  <c:v>19.218413000000002</c:v>
                </c:pt>
                <c:pt idx="90">
                  <c:v>19.67906</c:v>
                </c:pt>
                <c:pt idx="91">
                  <c:v>20.053014999999998</c:v>
                </c:pt>
                <c:pt idx="92">
                  <c:v>20.471944000000001</c:v>
                </c:pt>
                <c:pt idx="93">
                  <c:v>20.873501000000001</c:v>
                </c:pt>
                <c:pt idx="94">
                  <c:v>21.37735</c:v>
                </c:pt>
                <c:pt idx="95">
                  <c:v>21.917655</c:v>
                </c:pt>
                <c:pt idx="96">
                  <c:v>22.692104</c:v>
                </c:pt>
                <c:pt idx="97">
                  <c:v>23.504259999999999</c:v>
                </c:pt>
                <c:pt idx="98">
                  <c:v>24.224499000000002</c:v>
                </c:pt>
                <c:pt idx="99">
                  <c:v>24.994109999999999</c:v>
                </c:pt>
                <c:pt idx="100">
                  <c:v>26.095247000000001</c:v>
                </c:pt>
                <c:pt idx="101">
                  <c:v>26.940194000000002</c:v>
                </c:pt>
                <c:pt idx="102">
                  <c:v>27.789807</c:v>
                </c:pt>
                <c:pt idx="103">
                  <c:v>28.534230999999998</c:v>
                </c:pt>
                <c:pt idx="104">
                  <c:v>29.258413000000001</c:v>
                </c:pt>
                <c:pt idx="105">
                  <c:v>29.243544</c:v>
                </c:pt>
                <c:pt idx="106">
                  <c:v>29.357320999999999</c:v>
                </c:pt>
                <c:pt idx="107">
                  <c:v>29.580672</c:v>
                </c:pt>
                <c:pt idx="108">
                  <c:v>29.486281999999999</c:v>
                </c:pt>
                <c:pt idx="109">
                  <c:v>29.110876999999999</c:v>
                </c:pt>
                <c:pt idx="110">
                  <c:v>28.711373999999999</c:v>
                </c:pt>
                <c:pt idx="111">
                  <c:v>28.199940999999999</c:v>
                </c:pt>
                <c:pt idx="112">
                  <c:v>27.383676000000001</c:v>
                </c:pt>
                <c:pt idx="113">
                  <c:v>26.423553999999999</c:v>
                </c:pt>
                <c:pt idx="114">
                  <c:v>25.807424000000001</c:v>
                </c:pt>
                <c:pt idx="115">
                  <c:v>24.798245000000001</c:v>
                </c:pt>
                <c:pt idx="116">
                  <c:v>23.884806000000001</c:v>
                </c:pt>
                <c:pt idx="117">
                  <c:v>23.620953</c:v>
                </c:pt>
                <c:pt idx="118">
                  <c:v>23.506634999999999</c:v>
                </c:pt>
                <c:pt idx="119">
                  <c:v>23.664221000000001</c:v>
                </c:pt>
                <c:pt idx="120">
                  <c:v>23.699598999999999</c:v>
                </c:pt>
                <c:pt idx="121">
                  <c:v>23.707557000000001</c:v>
                </c:pt>
                <c:pt idx="122">
                  <c:v>23.393460000000001</c:v>
                </c:pt>
                <c:pt idx="123">
                  <c:v>23.318193000000001</c:v>
                </c:pt>
                <c:pt idx="124">
                  <c:v>23.215481</c:v>
                </c:pt>
                <c:pt idx="125">
                  <c:v>23.170884000000001</c:v>
                </c:pt>
                <c:pt idx="126">
                  <c:v>23.211953000000001</c:v>
                </c:pt>
                <c:pt idx="127">
                  <c:v>23.347152999999999</c:v>
                </c:pt>
                <c:pt idx="128">
                  <c:v>23.657039999999999</c:v>
                </c:pt>
                <c:pt idx="129">
                  <c:v>24.095300999999999</c:v>
                </c:pt>
                <c:pt idx="130">
                  <c:v>24.564643</c:v>
                </c:pt>
                <c:pt idx="131">
                  <c:v>25.047777</c:v>
                </c:pt>
                <c:pt idx="132">
                  <c:v>25.741897000000002</c:v>
                </c:pt>
                <c:pt idx="133">
                  <c:v>26.468064999999999</c:v>
                </c:pt>
                <c:pt idx="134">
                  <c:v>27.087306999999999</c:v>
                </c:pt>
                <c:pt idx="135">
                  <c:v>27.669150999999999</c:v>
                </c:pt>
                <c:pt idx="136">
                  <c:v>28.111004000000001</c:v>
                </c:pt>
                <c:pt idx="137">
                  <c:v>28.391603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Sheet1!$G$7</c:f>
              <c:strCache>
                <c:ptCount val="1"/>
                <c:pt idx="0">
                  <c:v>Financial Assets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strRef>
              <c:f>Sheet1!$H$8:$H$145</c:f>
              <c:strCache>
                <c:ptCount val="138"/>
                <c:pt idx="0">
                  <c:v>1980</c:v>
                </c:pt>
                <c:pt idx="1">
                  <c:v>1980 - Q2</c:v>
                </c:pt>
                <c:pt idx="2">
                  <c:v>1980 - Q3</c:v>
                </c:pt>
                <c:pt idx="3">
                  <c:v>1980 - Q4</c:v>
                </c:pt>
                <c:pt idx="4">
                  <c:v>1981</c:v>
                </c:pt>
                <c:pt idx="5">
                  <c:v>1981 - Q2</c:v>
                </c:pt>
                <c:pt idx="6">
                  <c:v>1981 - Q3</c:v>
                </c:pt>
                <c:pt idx="7">
                  <c:v>1981 - Q4</c:v>
                </c:pt>
                <c:pt idx="8">
                  <c:v>1982</c:v>
                </c:pt>
                <c:pt idx="9">
                  <c:v>1982 - Q2</c:v>
                </c:pt>
                <c:pt idx="10">
                  <c:v>1982 - Q3</c:v>
                </c:pt>
                <c:pt idx="11">
                  <c:v>1982 - Q4</c:v>
                </c:pt>
                <c:pt idx="12">
                  <c:v>1983</c:v>
                </c:pt>
                <c:pt idx="13">
                  <c:v>1983 - Q2</c:v>
                </c:pt>
                <c:pt idx="14">
                  <c:v>1983 - Q3</c:v>
                </c:pt>
                <c:pt idx="15">
                  <c:v>1983 - Q4</c:v>
                </c:pt>
                <c:pt idx="16">
                  <c:v>1984</c:v>
                </c:pt>
                <c:pt idx="17">
                  <c:v>1984 - Q2</c:v>
                </c:pt>
                <c:pt idx="18">
                  <c:v>1984 - Q3</c:v>
                </c:pt>
                <c:pt idx="19">
                  <c:v>1984 - Q4</c:v>
                </c:pt>
                <c:pt idx="20">
                  <c:v>1985</c:v>
                </c:pt>
                <c:pt idx="21">
                  <c:v>1985 - Q2</c:v>
                </c:pt>
                <c:pt idx="22">
                  <c:v>1985 - Q3</c:v>
                </c:pt>
                <c:pt idx="23">
                  <c:v>1985 - Q4</c:v>
                </c:pt>
                <c:pt idx="24">
                  <c:v>1986</c:v>
                </c:pt>
                <c:pt idx="25">
                  <c:v>1986 - Q2</c:v>
                </c:pt>
                <c:pt idx="26">
                  <c:v>1986 - Q3</c:v>
                </c:pt>
                <c:pt idx="27">
                  <c:v>1986 - Q4</c:v>
                </c:pt>
                <c:pt idx="28">
                  <c:v>1987</c:v>
                </c:pt>
                <c:pt idx="29">
                  <c:v>1987 - Q2</c:v>
                </c:pt>
                <c:pt idx="30">
                  <c:v>1987 - Q3</c:v>
                </c:pt>
                <c:pt idx="31">
                  <c:v>1987 - Q4</c:v>
                </c:pt>
                <c:pt idx="32">
                  <c:v>1988</c:v>
                </c:pt>
                <c:pt idx="33">
                  <c:v>1988 - Q2</c:v>
                </c:pt>
                <c:pt idx="34">
                  <c:v>1988 - Q3</c:v>
                </c:pt>
                <c:pt idx="35">
                  <c:v>1988 - Q4</c:v>
                </c:pt>
                <c:pt idx="36">
                  <c:v>1989</c:v>
                </c:pt>
                <c:pt idx="37">
                  <c:v>1989 - Q2</c:v>
                </c:pt>
                <c:pt idx="38">
                  <c:v>1989 - Q3</c:v>
                </c:pt>
                <c:pt idx="39">
                  <c:v>1989 - Q4</c:v>
                </c:pt>
                <c:pt idx="40">
                  <c:v>1990</c:v>
                </c:pt>
                <c:pt idx="41">
                  <c:v>1990 - Q2</c:v>
                </c:pt>
                <c:pt idx="42">
                  <c:v>1990 - Q3</c:v>
                </c:pt>
                <c:pt idx="43">
                  <c:v>1990 - Q4</c:v>
                </c:pt>
                <c:pt idx="44">
                  <c:v>1991</c:v>
                </c:pt>
                <c:pt idx="45">
                  <c:v>1991</c:v>
                </c:pt>
                <c:pt idx="46">
                  <c:v>1991</c:v>
                </c:pt>
                <c:pt idx="47">
                  <c:v>1991</c:v>
                </c:pt>
                <c:pt idx="48">
                  <c:v>1992</c:v>
                </c:pt>
                <c:pt idx="49">
                  <c:v>1992</c:v>
                </c:pt>
                <c:pt idx="50">
                  <c:v>1992</c:v>
                </c:pt>
                <c:pt idx="51">
                  <c:v>1992</c:v>
                </c:pt>
                <c:pt idx="52">
                  <c:v>1993</c:v>
                </c:pt>
                <c:pt idx="53">
                  <c:v>1993</c:v>
                </c:pt>
                <c:pt idx="54">
                  <c:v>1993</c:v>
                </c:pt>
                <c:pt idx="55">
                  <c:v>1993</c:v>
                </c:pt>
                <c:pt idx="56">
                  <c:v>1994</c:v>
                </c:pt>
                <c:pt idx="57">
                  <c:v>1994</c:v>
                </c:pt>
                <c:pt idx="58">
                  <c:v>1994</c:v>
                </c:pt>
                <c:pt idx="59">
                  <c:v>1994</c:v>
                </c:pt>
                <c:pt idx="60">
                  <c:v>1995</c:v>
                </c:pt>
                <c:pt idx="61">
                  <c:v>1995</c:v>
                </c:pt>
                <c:pt idx="62">
                  <c:v>1995</c:v>
                </c:pt>
                <c:pt idx="63">
                  <c:v>1995</c:v>
                </c:pt>
                <c:pt idx="64">
                  <c:v>1996</c:v>
                </c:pt>
                <c:pt idx="65">
                  <c:v>1996</c:v>
                </c:pt>
                <c:pt idx="66">
                  <c:v>1996</c:v>
                </c:pt>
                <c:pt idx="67">
                  <c:v>1996</c:v>
                </c:pt>
                <c:pt idx="68">
                  <c:v>1997</c:v>
                </c:pt>
                <c:pt idx="69">
                  <c:v>1997</c:v>
                </c:pt>
                <c:pt idx="70">
                  <c:v>1997</c:v>
                </c:pt>
                <c:pt idx="71">
                  <c:v>1997</c:v>
                </c:pt>
                <c:pt idx="72">
                  <c:v>1998</c:v>
                </c:pt>
                <c:pt idx="73">
                  <c:v>1998</c:v>
                </c:pt>
                <c:pt idx="74">
                  <c:v>1998</c:v>
                </c:pt>
                <c:pt idx="75">
                  <c:v>1998</c:v>
                </c:pt>
                <c:pt idx="76">
                  <c:v>1999</c:v>
                </c:pt>
                <c:pt idx="77">
                  <c:v>1999</c:v>
                </c:pt>
                <c:pt idx="78">
                  <c:v>1999</c:v>
                </c:pt>
                <c:pt idx="79">
                  <c:v>1999</c:v>
                </c:pt>
                <c:pt idx="80">
                  <c:v>2000</c:v>
                </c:pt>
                <c:pt idx="81">
                  <c:v>2000</c:v>
                </c:pt>
                <c:pt idx="82">
                  <c:v>2000</c:v>
                </c:pt>
                <c:pt idx="83">
                  <c:v>2000</c:v>
                </c:pt>
                <c:pt idx="84">
                  <c:v>2001</c:v>
                </c:pt>
                <c:pt idx="85">
                  <c:v>2001</c:v>
                </c:pt>
                <c:pt idx="86">
                  <c:v>2001</c:v>
                </c:pt>
                <c:pt idx="87">
                  <c:v>2001</c:v>
                </c:pt>
                <c:pt idx="88">
                  <c:v>2002</c:v>
                </c:pt>
                <c:pt idx="89">
                  <c:v>2002</c:v>
                </c:pt>
                <c:pt idx="90">
                  <c:v>2002</c:v>
                </c:pt>
                <c:pt idx="91">
                  <c:v>2002</c:v>
                </c:pt>
                <c:pt idx="92">
                  <c:v>2003</c:v>
                </c:pt>
                <c:pt idx="93">
                  <c:v>2003</c:v>
                </c:pt>
                <c:pt idx="94">
                  <c:v>2003</c:v>
                </c:pt>
                <c:pt idx="95">
                  <c:v>2003</c:v>
                </c:pt>
                <c:pt idx="96">
                  <c:v>2004</c:v>
                </c:pt>
                <c:pt idx="97">
                  <c:v>2004</c:v>
                </c:pt>
                <c:pt idx="98">
                  <c:v>2004</c:v>
                </c:pt>
                <c:pt idx="99">
                  <c:v>2004</c:v>
                </c:pt>
                <c:pt idx="100">
                  <c:v>2005</c:v>
                </c:pt>
                <c:pt idx="101">
                  <c:v>2005</c:v>
                </c:pt>
                <c:pt idx="102">
                  <c:v>2005</c:v>
                </c:pt>
                <c:pt idx="103">
                  <c:v>2005</c:v>
                </c:pt>
                <c:pt idx="104">
                  <c:v>2006</c:v>
                </c:pt>
                <c:pt idx="105">
                  <c:v>2006</c:v>
                </c:pt>
                <c:pt idx="106">
                  <c:v>2006</c:v>
                </c:pt>
                <c:pt idx="107">
                  <c:v>2006</c:v>
                </c:pt>
                <c:pt idx="108">
                  <c:v>2007</c:v>
                </c:pt>
                <c:pt idx="109">
                  <c:v>2007</c:v>
                </c:pt>
                <c:pt idx="110">
                  <c:v>2007</c:v>
                </c:pt>
                <c:pt idx="111">
                  <c:v>2007</c:v>
                </c:pt>
                <c:pt idx="112">
                  <c:v>2008</c:v>
                </c:pt>
                <c:pt idx="113">
                  <c:v>2008</c:v>
                </c:pt>
                <c:pt idx="114">
                  <c:v>2008</c:v>
                </c:pt>
                <c:pt idx="115">
                  <c:v>2008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2011</c:v>
                </c:pt>
                <c:pt idx="125">
                  <c:v>2011</c:v>
                </c:pt>
                <c:pt idx="126">
                  <c:v>2011</c:v>
                </c:pt>
                <c:pt idx="127">
                  <c:v>2011</c:v>
                </c:pt>
                <c:pt idx="128">
                  <c:v>2012</c:v>
                </c:pt>
                <c:pt idx="129">
                  <c:v>2012</c:v>
                </c:pt>
                <c:pt idx="130">
                  <c:v>2012</c:v>
                </c:pt>
                <c:pt idx="131">
                  <c:v>2012</c:v>
                </c:pt>
                <c:pt idx="132">
                  <c:v>2013</c:v>
                </c:pt>
                <c:pt idx="133">
                  <c:v>2013</c:v>
                </c:pt>
                <c:pt idx="134">
                  <c:v>2013</c:v>
                </c:pt>
                <c:pt idx="135">
                  <c:v>2013</c:v>
                </c:pt>
                <c:pt idx="136">
                  <c:v>2014</c:v>
                </c:pt>
                <c:pt idx="137">
                  <c:v>2014</c:v>
                </c:pt>
              </c:strCache>
            </c:strRef>
          </c:cat>
          <c:val>
            <c:numRef>
              <c:f>Sheet1!$G$8:$G$145</c:f>
              <c:numCache>
                <c:formatCode>General</c:formatCode>
                <c:ptCount val="138"/>
                <c:pt idx="0">
                  <c:v>5.7459629999999997</c:v>
                </c:pt>
                <c:pt idx="1">
                  <c:v>5.9984780000000004</c:v>
                </c:pt>
                <c:pt idx="2">
                  <c:v>6.2904559999999998</c:v>
                </c:pt>
                <c:pt idx="3">
                  <c:v>6.5740639999999999</c:v>
                </c:pt>
                <c:pt idx="4">
                  <c:v>6.6950389999999995</c:v>
                </c:pt>
                <c:pt idx="5">
                  <c:v>6.7732479999999997</c:v>
                </c:pt>
                <c:pt idx="6">
                  <c:v>6.7310429999999997</c:v>
                </c:pt>
                <c:pt idx="7">
                  <c:v>6.9708600000000001</c:v>
                </c:pt>
                <c:pt idx="8">
                  <c:v>6.9577280000000004</c:v>
                </c:pt>
                <c:pt idx="9">
                  <c:v>7.0448469999999999</c:v>
                </c:pt>
                <c:pt idx="10">
                  <c:v>7.278162</c:v>
                </c:pt>
                <c:pt idx="11">
                  <c:v>7.5829250000000004</c:v>
                </c:pt>
                <c:pt idx="12">
                  <c:v>7.8690559999999996</c:v>
                </c:pt>
                <c:pt idx="13">
                  <c:v>8.1679930000000009</c:v>
                </c:pt>
                <c:pt idx="14">
                  <c:v>8.2722029999999993</c:v>
                </c:pt>
                <c:pt idx="15">
                  <c:v>8.3424599999999991</c:v>
                </c:pt>
                <c:pt idx="16">
                  <c:v>8.3274010000000001</c:v>
                </c:pt>
                <c:pt idx="17">
                  <c:v>8.3917999999999999</c:v>
                </c:pt>
                <c:pt idx="18">
                  <c:v>8.6510549999999995</c:v>
                </c:pt>
                <c:pt idx="19">
                  <c:v>8.8483040000000006</c:v>
                </c:pt>
                <c:pt idx="20">
                  <c:v>9.1573889999999984</c:v>
                </c:pt>
                <c:pt idx="21">
                  <c:v>9.3809190000000005</c:v>
                </c:pt>
                <c:pt idx="22">
                  <c:v>9.4162610000000004</c:v>
                </c:pt>
                <c:pt idx="23">
                  <c:v>9.9949449999999995</c:v>
                </c:pt>
                <c:pt idx="24">
                  <c:v>10.424398999999999</c:v>
                </c:pt>
                <c:pt idx="25">
                  <c:v>10.682661</c:v>
                </c:pt>
                <c:pt idx="26">
                  <c:v>10.656870000000001</c:v>
                </c:pt>
                <c:pt idx="27">
                  <c:v>11.129896</c:v>
                </c:pt>
                <c:pt idx="28">
                  <c:v>11.733334000000001</c:v>
                </c:pt>
                <c:pt idx="29">
                  <c:v>11.942968</c:v>
                </c:pt>
                <c:pt idx="30">
                  <c:v>12.280822000000001</c:v>
                </c:pt>
                <c:pt idx="31">
                  <c:v>11.775234000000001</c:v>
                </c:pt>
                <c:pt idx="32">
                  <c:v>12.110955000000001</c:v>
                </c:pt>
                <c:pt idx="33">
                  <c:v>12.382357000000001</c:v>
                </c:pt>
                <c:pt idx="34">
                  <c:v>12.554084999999999</c:v>
                </c:pt>
                <c:pt idx="35">
                  <c:v>12.908941</c:v>
                </c:pt>
                <c:pt idx="36">
                  <c:v>14.3639709</c:v>
                </c:pt>
                <c:pt idx="37">
                  <c:v>14.6753961</c:v>
                </c:pt>
                <c:pt idx="38">
                  <c:v>15.074352300000001</c:v>
                </c:pt>
                <c:pt idx="39">
                  <c:v>15.392786199999998</c:v>
                </c:pt>
                <c:pt idx="40">
                  <c:v>15.410063000000001</c:v>
                </c:pt>
                <c:pt idx="41">
                  <c:v>15.6476895</c:v>
                </c:pt>
                <c:pt idx="42">
                  <c:v>15.420256</c:v>
                </c:pt>
                <c:pt idx="43">
                  <c:v>15.950549499999999</c:v>
                </c:pt>
                <c:pt idx="44">
                  <c:v>16.500599300000001</c:v>
                </c:pt>
                <c:pt idx="45">
                  <c:v>16.521364900000002</c:v>
                </c:pt>
                <c:pt idx="46">
                  <c:v>16.793681399999997</c:v>
                </c:pt>
                <c:pt idx="47">
                  <c:v>17.390602699999999</c:v>
                </c:pt>
                <c:pt idx="48">
                  <c:v>17.3519747</c:v>
                </c:pt>
                <c:pt idx="49">
                  <c:v>17.435841199999999</c:v>
                </c:pt>
                <c:pt idx="50">
                  <c:v>17.695147300000002</c:v>
                </c:pt>
                <c:pt idx="51">
                  <c:v>18.299960300000002</c:v>
                </c:pt>
                <c:pt idx="52">
                  <c:v>18.634862000000002</c:v>
                </c:pt>
                <c:pt idx="53">
                  <c:v>18.850468899999999</c:v>
                </c:pt>
                <c:pt idx="54">
                  <c:v>19.197440799999999</c:v>
                </c:pt>
                <c:pt idx="55">
                  <c:v>19.624452900000001</c:v>
                </c:pt>
                <c:pt idx="56">
                  <c:v>19.703726600000003</c:v>
                </c:pt>
                <c:pt idx="57">
                  <c:v>19.8281843</c:v>
                </c:pt>
                <c:pt idx="58">
                  <c:v>20.151915000000002</c:v>
                </c:pt>
                <c:pt idx="59">
                  <c:v>20.4037808</c:v>
                </c:pt>
                <c:pt idx="60">
                  <c:v>20.917292499999999</c:v>
                </c:pt>
                <c:pt idx="61">
                  <c:v>21.450936200000001</c:v>
                </c:pt>
                <c:pt idx="62">
                  <c:v>22.119606699999999</c:v>
                </c:pt>
                <c:pt idx="63">
                  <c:v>22.766568899999999</c:v>
                </c:pt>
                <c:pt idx="64">
                  <c:v>23.3235463</c:v>
                </c:pt>
                <c:pt idx="65">
                  <c:v>23.743904099999998</c:v>
                </c:pt>
                <c:pt idx="66">
                  <c:v>24.035478600000001</c:v>
                </c:pt>
                <c:pt idx="67">
                  <c:v>24.383436199999998</c:v>
                </c:pt>
                <c:pt idx="68">
                  <c:v>24.672625499999999</c:v>
                </c:pt>
                <c:pt idx="69">
                  <c:v>26.0740278</c:v>
                </c:pt>
                <c:pt idx="70">
                  <c:v>27.112804000000001</c:v>
                </c:pt>
                <c:pt idx="71">
                  <c:v>27.528424099999999</c:v>
                </c:pt>
                <c:pt idx="72">
                  <c:v>29.096959199999997</c:v>
                </c:pt>
                <c:pt idx="73">
                  <c:v>29.5488015</c:v>
                </c:pt>
                <c:pt idx="74">
                  <c:v>28.4516773</c:v>
                </c:pt>
                <c:pt idx="75">
                  <c:v>30.720753599999998</c:v>
                </c:pt>
                <c:pt idx="76">
                  <c:v>31.254819600000001</c:v>
                </c:pt>
                <c:pt idx="77">
                  <c:v>32.366449100000004</c:v>
                </c:pt>
                <c:pt idx="78">
                  <c:v>31.975416599999999</c:v>
                </c:pt>
                <c:pt idx="79">
                  <c:v>34.967342799999997</c:v>
                </c:pt>
                <c:pt idx="80">
                  <c:v>35.925581899999997</c:v>
                </c:pt>
                <c:pt idx="81">
                  <c:v>35.176303799999992</c:v>
                </c:pt>
                <c:pt idx="82">
                  <c:v>35.497292000000002</c:v>
                </c:pt>
                <c:pt idx="83">
                  <c:v>34.278750500000001</c:v>
                </c:pt>
                <c:pt idx="84">
                  <c:v>32.965872400000002</c:v>
                </c:pt>
                <c:pt idx="85">
                  <c:v>33.9794543</c:v>
                </c:pt>
                <c:pt idx="86">
                  <c:v>32.306712099999999</c:v>
                </c:pt>
                <c:pt idx="87">
                  <c:v>33.691139900000003</c:v>
                </c:pt>
                <c:pt idx="88">
                  <c:v>34.162734499999999</c:v>
                </c:pt>
                <c:pt idx="89">
                  <c:v>32.898891400000004</c:v>
                </c:pt>
                <c:pt idx="90">
                  <c:v>31.399514300000003</c:v>
                </c:pt>
                <c:pt idx="91">
                  <c:v>32.398949500000001</c:v>
                </c:pt>
                <c:pt idx="92">
                  <c:v>32.447907299999997</c:v>
                </c:pt>
                <c:pt idx="93">
                  <c:v>34.217148399999999</c:v>
                </c:pt>
                <c:pt idx="94">
                  <c:v>34.945754600000001</c:v>
                </c:pt>
                <c:pt idx="95">
                  <c:v>36.951417500000005</c:v>
                </c:pt>
                <c:pt idx="96">
                  <c:v>38.623410200000009</c:v>
                </c:pt>
                <c:pt idx="97">
                  <c:v>39.329589700000007</c:v>
                </c:pt>
                <c:pt idx="98">
                  <c:v>39.786222600000002</c:v>
                </c:pt>
                <c:pt idx="99">
                  <c:v>41.980362299999996</c:v>
                </c:pt>
                <c:pt idx="100">
                  <c:v>42.358678999999995</c:v>
                </c:pt>
                <c:pt idx="101">
                  <c:v>43.238733599999996</c:v>
                </c:pt>
                <c:pt idx="102">
                  <c:v>44.386432399999997</c:v>
                </c:pt>
                <c:pt idx="103">
                  <c:v>45.516727799999998</c:v>
                </c:pt>
                <c:pt idx="104">
                  <c:v>47.357261899999997</c:v>
                </c:pt>
                <c:pt idx="105">
                  <c:v>47.436714000000002</c:v>
                </c:pt>
                <c:pt idx="106">
                  <c:v>48.204057700000007</c:v>
                </c:pt>
                <c:pt idx="107">
                  <c:v>50.355493499999994</c:v>
                </c:pt>
                <c:pt idx="108">
                  <c:v>51.569932600000001</c:v>
                </c:pt>
                <c:pt idx="109">
                  <c:v>52.774096299999997</c:v>
                </c:pt>
                <c:pt idx="110">
                  <c:v>53.425891299999996</c:v>
                </c:pt>
                <c:pt idx="111">
                  <c:v>53.029490100000004</c:v>
                </c:pt>
                <c:pt idx="112">
                  <c:v>51.614440299999998</c:v>
                </c:pt>
                <c:pt idx="113">
                  <c:v>50.9801663</c:v>
                </c:pt>
                <c:pt idx="114">
                  <c:v>49.566880499999996</c:v>
                </c:pt>
                <c:pt idx="115">
                  <c:v>46.0479068</c:v>
                </c:pt>
                <c:pt idx="116">
                  <c:v>45.164393699999998</c:v>
                </c:pt>
                <c:pt idx="117">
                  <c:v>46.361945900000002</c:v>
                </c:pt>
                <c:pt idx="118">
                  <c:v>47.968560700000005</c:v>
                </c:pt>
                <c:pt idx="119">
                  <c:v>48.65381570000001</c:v>
                </c:pt>
                <c:pt idx="120">
                  <c:v>49.519424000000001</c:v>
                </c:pt>
                <c:pt idx="121">
                  <c:v>48.546632100000004</c:v>
                </c:pt>
                <c:pt idx="122">
                  <c:v>50.470879500000002</c:v>
                </c:pt>
                <c:pt idx="123">
                  <c:v>52.946855999999997</c:v>
                </c:pt>
                <c:pt idx="124">
                  <c:v>54.522444700000001</c:v>
                </c:pt>
                <c:pt idx="125">
                  <c:v>54.780025299999991</c:v>
                </c:pt>
                <c:pt idx="126">
                  <c:v>52.131549700000001</c:v>
                </c:pt>
                <c:pt idx="127">
                  <c:v>53.924965999999998</c:v>
                </c:pt>
                <c:pt idx="128">
                  <c:v>55.762385100000003</c:v>
                </c:pt>
                <c:pt idx="129">
                  <c:v>55.534771900000003</c:v>
                </c:pt>
                <c:pt idx="130">
                  <c:v>57.234700700000005</c:v>
                </c:pt>
                <c:pt idx="131">
                  <c:v>58.121820399999997</c:v>
                </c:pt>
                <c:pt idx="132">
                  <c:v>60.145316899999997</c:v>
                </c:pt>
                <c:pt idx="133">
                  <c:v>60.967586400000002</c:v>
                </c:pt>
                <c:pt idx="134">
                  <c:v>62.8129773</c:v>
                </c:pt>
                <c:pt idx="135">
                  <c:v>65.000055599999996</c:v>
                </c:pt>
                <c:pt idx="136">
                  <c:v>65.777824500000008</c:v>
                </c:pt>
                <c:pt idx="137">
                  <c:v>67.049631099999999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444736"/>
        <c:axId val="91816320"/>
      </c:lineChart>
      <c:catAx>
        <c:axId val="9344473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048">
            <a:solidFill>
              <a:sysClr val="windowText" lastClr="000000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91816320"/>
        <c:crosses val="autoZero"/>
        <c:auto val="1"/>
        <c:lblAlgn val="ctr"/>
        <c:lblOffset val="100"/>
        <c:tickLblSkip val="20"/>
        <c:tickMarkSkip val="4"/>
        <c:noMultiLvlLbl val="0"/>
      </c:catAx>
      <c:valAx>
        <c:axId val="9181632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48">
            <a:solidFill>
              <a:sysClr val="windowText" lastClr="000000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93444736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39373165159910567"/>
          <c:y val="0.20872293307086612"/>
          <c:w val="0.18180555555555555"/>
          <c:h val="0.29623660323709539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FY</a:t>
            </a:r>
            <a:r>
              <a:rPr lang="en-US" baseline="0" dirty="0"/>
              <a:t> </a:t>
            </a:r>
            <a:r>
              <a:rPr lang="en-US" dirty="0" smtClean="0"/>
              <a:t>2013</a:t>
            </a:r>
            <a:endParaRPr lang="en-US" dirty="0"/>
          </a:p>
          <a:p>
            <a:pPr>
              <a:defRPr/>
            </a:pPr>
            <a:r>
              <a:rPr lang="en-US" sz="1400" dirty="0"/>
              <a:t>(% of total)</a:t>
            </a:r>
          </a:p>
        </c:rich>
      </c:tx>
      <c:layout>
        <c:manualLayout>
          <c:xMode val="edge"/>
          <c:yMode val="edge"/>
          <c:x val="0.28821309498475295"/>
          <c:y val="3.850782190132371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958998368447445"/>
          <c:y val="0.423799804807792"/>
          <c:w val="0.46950651438840896"/>
          <c:h val="0.37628319925713338"/>
        </c:manualLayout>
      </c:layout>
      <c:pieChart>
        <c:varyColors val="1"/>
        <c:ser>
          <c:idx val="0"/>
          <c:order val="0"/>
          <c:tx>
            <c:strRef>
              <c:f>Sheet3!$J$7</c:f>
              <c:strCache>
                <c:ptCount val="1"/>
                <c:pt idx="0">
                  <c:v>2013</c:v>
                </c:pt>
              </c:strCache>
            </c:strRef>
          </c:tx>
          <c:dLbls>
            <c:dLbl>
              <c:idx val="2"/>
              <c:layout>
                <c:manualLayout>
                  <c:x val="1.2012012012012005E-2"/>
                  <c:y val="1.444043321299640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0060060060060101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Sheet3!$K$4:$N$4</c:f>
              <c:strCache>
                <c:ptCount val="4"/>
                <c:pt idx="0">
                  <c:v>Individual Income Taxes</c:v>
                </c:pt>
                <c:pt idx="1">
                  <c:v>Social Insurance &amp; Retirement</c:v>
                </c:pt>
                <c:pt idx="2">
                  <c:v>Corporation Income Taxes</c:v>
                </c:pt>
                <c:pt idx="3">
                  <c:v>Other Taxes</c:v>
                </c:pt>
              </c:strCache>
            </c:strRef>
          </c:cat>
          <c:val>
            <c:numRef>
              <c:f>Sheet3!$K$8:$N$8</c:f>
              <c:numCache>
                <c:formatCode>0.0%</c:formatCode>
                <c:ptCount val="4"/>
                <c:pt idx="0">
                  <c:v>0.47440519105984136</c:v>
                </c:pt>
                <c:pt idx="1">
                  <c:v>0.34174477289113192</c:v>
                </c:pt>
                <c:pt idx="2">
                  <c:v>9.8774333093006483E-2</c:v>
                </c:pt>
                <c:pt idx="3">
                  <c:v>8.5075702956020183E-2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783544102441681E-2"/>
          <c:y val="0.13888888888888901"/>
          <c:w val="0.85123603157560002"/>
          <c:h val="0.72200987897350233"/>
        </c:manualLayout>
      </c:layout>
      <c:barChart>
        <c:barDir val="col"/>
        <c:grouping val="clustered"/>
        <c:varyColors val="0"/>
        <c:ser>
          <c:idx val="1"/>
          <c:order val="0"/>
          <c:tx>
            <c:v>Recession</c:v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numRef>
              <c:f>FRB_Z1!$G$51:$G$144</c:f>
              <c:numCache>
                <c:formatCode>0</c:formatCode>
                <c:ptCount val="94"/>
                <c:pt idx="0">
                  <c:v>1991</c:v>
                </c:pt>
                <c:pt idx="1">
                  <c:v>1991</c:v>
                </c:pt>
                <c:pt idx="2">
                  <c:v>1991</c:v>
                </c:pt>
                <c:pt idx="3">
                  <c:v>1991</c:v>
                </c:pt>
                <c:pt idx="4">
                  <c:v>1992</c:v>
                </c:pt>
                <c:pt idx="5">
                  <c:v>1992</c:v>
                </c:pt>
                <c:pt idx="6">
                  <c:v>1992</c:v>
                </c:pt>
                <c:pt idx="7">
                  <c:v>1992</c:v>
                </c:pt>
                <c:pt idx="8">
                  <c:v>1993</c:v>
                </c:pt>
                <c:pt idx="9">
                  <c:v>1993</c:v>
                </c:pt>
                <c:pt idx="10">
                  <c:v>1993</c:v>
                </c:pt>
                <c:pt idx="11">
                  <c:v>1993</c:v>
                </c:pt>
                <c:pt idx="12">
                  <c:v>1994</c:v>
                </c:pt>
                <c:pt idx="13">
                  <c:v>1994</c:v>
                </c:pt>
                <c:pt idx="14">
                  <c:v>1994</c:v>
                </c:pt>
                <c:pt idx="15">
                  <c:v>1994</c:v>
                </c:pt>
                <c:pt idx="16">
                  <c:v>1995</c:v>
                </c:pt>
                <c:pt idx="17">
                  <c:v>1995</c:v>
                </c:pt>
                <c:pt idx="18">
                  <c:v>1995</c:v>
                </c:pt>
                <c:pt idx="19">
                  <c:v>1995</c:v>
                </c:pt>
                <c:pt idx="20">
                  <c:v>1996</c:v>
                </c:pt>
                <c:pt idx="21">
                  <c:v>1996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1997</c:v>
                </c:pt>
                <c:pt idx="27">
                  <c:v>1997</c:v>
                </c:pt>
                <c:pt idx="28">
                  <c:v>1998</c:v>
                </c:pt>
                <c:pt idx="29">
                  <c:v>1998</c:v>
                </c:pt>
                <c:pt idx="30">
                  <c:v>1998</c:v>
                </c:pt>
                <c:pt idx="31">
                  <c:v>1998</c:v>
                </c:pt>
                <c:pt idx="32">
                  <c:v>1999</c:v>
                </c:pt>
                <c:pt idx="33">
                  <c:v>1999</c:v>
                </c:pt>
                <c:pt idx="34">
                  <c:v>1999</c:v>
                </c:pt>
                <c:pt idx="35">
                  <c:v>1999</c:v>
                </c:pt>
                <c:pt idx="36">
                  <c:v>2000</c:v>
                </c:pt>
                <c:pt idx="37">
                  <c:v>2000</c:v>
                </c:pt>
                <c:pt idx="38">
                  <c:v>2000</c:v>
                </c:pt>
                <c:pt idx="39">
                  <c:v>2000</c:v>
                </c:pt>
                <c:pt idx="40">
                  <c:v>2001</c:v>
                </c:pt>
                <c:pt idx="41">
                  <c:v>2001</c:v>
                </c:pt>
                <c:pt idx="42">
                  <c:v>2001</c:v>
                </c:pt>
                <c:pt idx="43">
                  <c:v>2001</c:v>
                </c:pt>
                <c:pt idx="44">
                  <c:v>2002</c:v>
                </c:pt>
                <c:pt idx="45">
                  <c:v>2002</c:v>
                </c:pt>
                <c:pt idx="46">
                  <c:v>2002</c:v>
                </c:pt>
                <c:pt idx="47">
                  <c:v>2002</c:v>
                </c:pt>
                <c:pt idx="48">
                  <c:v>2003</c:v>
                </c:pt>
                <c:pt idx="49">
                  <c:v>2003</c:v>
                </c:pt>
                <c:pt idx="50">
                  <c:v>2003</c:v>
                </c:pt>
                <c:pt idx="51">
                  <c:v>2003</c:v>
                </c:pt>
                <c:pt idx="52">
                  <c:v>2004</c:v>
                </c:pt>
                <c:pt idx="53">
                  <c:v>2004</c:v>
                </c:pt>
                <c:pt idx="54">
                  <c:v>2004</c:v>
                </c:pt>
                <c:pt idx="55">
                  <c:v>2004</c:v>
                </c:pt>
                <c:pt idx="56">
                  <c:v>2005</c:v>
                </c:pt>
                <c:pt idx="57">
                  <c:v>2005</c:v>
                </c:pt>
                <c:pt idx="58">
                  <c:v>2005</c:v>
                </c:pt>
                <c:pt idx="59">
                  <c:v>2005</c:v>
                </c:pt>
                <c:pt idx="60">
                  <c:v>2006</c:v>
                </c:pt>
                <c:pt idx="61">
                  <c:v>2006</c:v>
                </c:pt>
                <c:pt idx="62">
                  <c:v>2006</c:v>
                </c:pt>
                <c:pt idx="63">
                  <c:v>2006</c:v>
                </c:pt>
                <c:pt idx="64">
                  <c:v>2007</c:v>
                </c:pt>
                <c:pt idx="65">
                  <c:v>2007</c:v>
                </c:pt>
                <c:pt idx="66">
                  <c:v>2007</c:v>
                </c:pt>
                <c:pt idx="67">
                  <c:v>2007</c:v>
                </c:pt>
                <c:pt idx="68">
                  <c:v>2008</c:v>
                </c:pt>
                <c:pt idx="69">
                  <c:v>2008</c:v>
                </c:pt>
                <c:pt idx="70">
                  <c:v>2008</c:v>
                </c:pt>
                <c:pt idx="71">
                  <c:v>2008</c:v>
                </c:pt>
                <c:pt idx="72">
                  <c:v>2009</c:v>
                </c:pt>
                <c:pt idx="73">
                  <c:v>2009</c:v>
                </c:pt>
                <c:pt idx="74">
                  <c:v>2009</c:v>
                </c:pt>
                <c:pt idx="75">
                  <c:v>2009</c:v>
                </c:pt>
                <c:pt idx="76">
                  <c:v>2010</c:v>
                </c:pt>
                <c:pt idx="77">
                  <c:v>2010</c:v>
                </c:pt>
                <c:pt idx="78">
                  <c:v>2010</c:v>
                </c:pt>
                <c:pt idx="79">
                  <c:v>2010</c:v>
                </c:pt>
                <c:pt idx="80">
                  <c:v>2011</c:v>
                </c:pt>
                <c:pt idx="81">
                  <c:v>2011</c:v>
                </c:pt>
                <c:pt idx="82">
                  <c:v>2011</c:v>
                </c:pt>
                <c:pt idx="83">
                  <c:v>2011</c:v>
                </c:pt>
                <c:pt idx="84">
                  <c:v>2012</c:v>
                </c:pt>
                <c:pt idx="85">
                  <c:v>2012</c:v>
                </c:pt>
                <c:pt idx="86">
                  <c:v>2012</c:v>
                </c:pt>
                <c:pt idx="87">
                  <c:v>2012</c:v>
                </c:pt>
                <c:pt idx="88">
                  <c:v>2013</c:v>
                </c:pt>
                <c:pt idx="89">
                  <c:v>2013</c:v>
                </c:pt>
                <c:pt idx="90">
                  <c:v>2013</c:v>
                </c:pt>
                <c:pt idx="91">
                  <c:v>2013</c:v>
                </c:pt>
                <c:pt idx="92">
                  <c:v>2014</c:v>
                </c:pt>
                <c:pt idx="93">
                  <c:v>2014</c:v>
                </c:pt>
              </c:numCache>
            </c:numRef>
          </c:cat>
          <c:val>
            <c:numRef>
              <c:f>FRB_Z1!$F$51:$F$144</c:f>
              <c:numCache>
                <c:formatCode>General</c:formatCode>
                <c:ptCount val="94"/>
                <c:pt idx="0">
                  <c:v>70</c:v>
                </c:pt>
                <c:pt idx="40">
                  <c:v>70</c:v>
                </c:pt>
                <c:pt idx="41">
                  <c:v>70</c:v>
                </c:pt>
                <c:pt idx="42">
                  <c:v>70</c:v>
                </c:pt>
                <c:pt idx="43">
                  <c:v>70</c:v>
                </c:pt>
                <c:pt idx="67">
                  <c:v>70</c:v>
                </c:pt>
                <c:pt idx="68">
                  <c:v>70</c:v>
                </c:pt>
                <c:pt idx="69">
                  <c:v>70</c:v>
                </c:pt>
                <c:pt idx="70">
                  <c:v>70</c:v>
                </c:pt>
                <c:pt idx="71">
                  <c:v>70</c:v>
                </c:pt>
                <c:pt idx="72">
                  <c:v>70</c:v>
                </c:pt>
                <c:pt idx="73">
                  <c:v>70</c:v>
                </c:pt>
              </c:numCache>
            </c:numRef>
          </c:val>
        </c:ser>
        <c:ser>
          <c:idx val="0"/>
          <c:order val="1"/>
          <c:spPr>
            <a:solidFill>
              <a:srgbClr val="0000FF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FRB_Z1!$G$51:$G$144</c:f>
              <c:numCache>
                <c:formatCode>0</c:formatCode>
                <c:ptCount val="94"/>
                <c:pt idx="0">
                  <c:v>1991</c:v>
                </c:pt>
                <c:pt idx="1">
                  <c:v>1991</c:v>
                </c:pt>
                <c:pt idx="2">
                  <c:v>1991</c:v>
                </c:pt>
                <c:pt idx="3">
                  <c:v>1991</c:v>
                </c:pt>
                <c:pt idx="4">
                  <c:v>1992</c:v>
                </c:pt>
                <c:pt idx="5">
                  <c:v>1992</c:v>
                </c:pt>
                <c:pt idx="6">
                  <c:v>1992</c:v>
                </c:pt>
                <c:pt idx="7">
                  <c:v>1992</c:v>
                </c:pt>
                <c:pt idx="8">
                  <c:v>1993</c:v>
                </c:pt>
                <c:pt idx="9">
                  <c:v>1993</c:v>
                </c:pt>
                <c:pt idx="10">
                  <c:v>1993</c:v>
                </c:pt>
                <c:pt idx="11">
                  <c:v>1993</c:v>
                </c:pt>
                <c:pt idx="12">
                  <c:v>1994</c:v>
                </c:pt>
                <c:pt idx="13">
                  <c:v>1994</c:v>
                </c:pt>
                <c:pt idx="14">
                  <c:v>1994</c:v>
                </c:pt>
                <c:pt idx="15">
                  <c:v>1994</c:v>
                </c:pt>
                <c:pt idx="16">
                  <c:v>1995</c:v>
                </c:pt>
                <c:pt idx="17">
                  <c:v>1995</c:v>
                </c:pt>
                <c:pt idx="18">
                  <c:v>1995</c:v>
                </c:pt>
                <c:pt idx="19">
                  <c:v>1995</c:v>
                </c:pt>
                <c:pt idx="20">
                  <c:v>1996</c:v>
                </c:pt>
                <c:pt idx="21">
                  <c:v>1996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1997</c:v>
                </c:pt>
                <c:pt idx="27">
                  <c:v>1997</c:v>
                </c:pt>
                <c:pt idx="28">
                  <c:v>1998</c:v>
                </c:pt>
                <c:pt idx="29">
                  <c:v>1998</c:v>
                </c:pt>
                <c:pt idx="30">
                  <c:v>1998</c:v>
                </c:pt>
                <c:pt idx="31">
                  <c:v>1998</c:v>
                </c:pt>
                <c:pt idx="32">
                  <c:v>1999</c:v>
                </c:pt>
                <c:pt idx="33">
                  <c:v>1999</c:v>
                </c:pt>
                <c:pt idx="34">
                  <c:v>1999</c:v>
                </c:pt>
                <c:pt idx="35">
                  <c:v>1999</c:v>
                </c:pt>
                <c:pt idx="36">
                  <c:v>2000</c:v>
                </c:pt>
                <c:pt idx="37">
                  <c:v>2000</c:v>
                </c:pt>
                <c:pt idx="38">
                  <c:v>2000</c:v>
                </c:pt>
                <c:pt idx="39">
                  <c:v>2000</c:v>
                </c:pt>
                <c:pt idx="40">
                  <c:v>2001</c:v>
                </c:pt>
                <c:pt idx="41">
                  <c:v>2001</c:v>
                </c:pt>
                <c:pt idx="42">
                  <c:v>2001</c:v>
                </c:pt>
                <c:pt idx="43">
                  <c:v>2001</c:v>
                </c:pt>
                <c:pt idx="44">
                  <c:v>2002</c:v>
                </c:pt>
                <c:pt idx="45">
                  <c:v>2002</c:v>
                </c:pt>
                <c:pt idx="46">
                  <c:v>2002</c:v>
                </c:pt>
                <c:pt idx="47">
                  <c:v>2002</c:v>
                </c:pt>
                <c:pt idx="48">
                  <c:v>2003</c:v>
                </c:pt>
                <c:pt idx="49">
                  <c:v>2003</c:v>
                </c:pt>
                <c:pt idx="50">
                  <c:v>2003</c:v>
                </c:pt>
                <c:pt idx="51">
                  <c:v>2003</c:v>
                </c:pt>
                <c:pt idx="52">
                  <c:v>2004</c:v>
                </c:pt>
                <c:pt idx="53">
                  <c:v>2004</c:v>
                </c:pt>
                <c:pt idx="54">
                  <c:v>2004</c:v>
                </c:pt>
                <c:pt idx="55">
                  <c:v>2004</c:v>
                </c:pt>
                <c:pt idx="56">
                  <c:v>2005</c:v>
                </c:pt>
                <c:pt idx="57">
                  <c:v>2005</c:v>
                </c:pt>
                <c:pt idx="58">
                  <c:v>2005</c:v>
                </c:pt>
                <c:pt idx="59">
                  <c:v>2005</c:v>
                </c:pt>
                <c:pt idx="60">
                  <c:v>2006</c:v>
                </c:pt>
                <c:pt idx="61">
                  <c:v>2006</c:v>
                </c:pt>
                <c:pt idx="62">
                  <c:v>2006</c:v>
                </c:pt>
                <c:pt idx="63">
                  <c:v>2006</c:v>
                </c:pt>
                <c:pt idx="64">
                  <c:v>2007</c:v>
                </c:pt>
                <c:pt idx="65">
                  <c:v>2007</c:v>
                </c:pt>
                <c:pt idx="66">
                  <c:v>2007</c:v>
                </c:pt>
                <c:pt idx="67">
                  <c:v>2007</c:v>
                </c:pt>
                <c:pt idx="68">
                  <c:v>2008</c:v>
                </c:pt>
                <c:pt idx="69">
                  <c:v>2008</c:v>
                </c:pt>
                <c:pt idx="70">
                  <c:v>2008</c:v>
                </c:pt>
                <c:pt idx="71">
                  <c:v>2008</c:v>
                </c:pt>
                <c:pt idx="72">
                  <c:v>2009</c:v>
                </c:pt>
                <c:pt idx="73">
                  <c:v>2009</c:v>
                </c:pt>
                <c:pt idx="74">
                  <c:v>2009</c:v>
                </c:pt>
                <c:pt idx="75">
                  <c:v>2009</c:v>
                </c:pt>
                <c:pt idx="76">
                  <c:v>2010</c:v>
                </c:pt>
                <c:pt idx="77">
                  <c:v>2010</c:v>
                </c:pt>
                <c:pt idx="78">
                  <c:v>2010</c:v>
                </c:pt>
                <c:pt idx="79">
                  <c:v>2010</c:v>
                </c:pt>
                <c:pt idx="80">
                  <c:v>2011</c:v>
                </c:pt>
                <c:pt idx="81">
                  <c:v>2011</c:v>
                </c:pt>
                <c:pt idx="82">
                  <c:v>2011</c:v>
                </c:pt>
                <c:pt idx="83">
                  <c:v>2011</c:v>
                </c:pt>
                <c:pt idx="84">
                  <c:v>2012</c:v>
                </c:pt>
                <c:pt idx="85">
                  <c:v>2012</c:v>
                </c:pt>
                <c:pt idx="86">
                  <c:v>2012</c:v>
                </c:pt>
                <c:pt idx="87">
                  <c:v>2012</c:v>
                </c:pt>
                <c:pt idx="88">
                  <c:v>2013</c:v>
                </c:pt>
                <c:pt idx="89">
                  <c:v>2013</c:v>
                </c:pt>
                <c:pt idx="90">
                  <c:v>2013</c:v>
                </c:pt>
                <c:pt idx="91">
                  <c:v>2013</c:v>
                </c:pt>
                <c:pt idx="92">
                  <c:v>2014</c:v>
                </c:pt>
                <c:pt idx="93">
                  <c:v>2014</c:v>
                </c:pt>
              </c:numCache>
            </c:numRef>
          </c:cat>
          <c:val>
            <c:numRef>
              <c:f>FRB_Z1!$D$51:$D$144</c:f>
              <c:numCache>
                <c:formatCode>General</c:formatCode>
                <c:ptCount val="94"/>
                <c:pt idx="0">
                  <c:v>3.7020332000000002</c:v>
                </c:pt>
                <c:pt idx="1">
                  <c:v>3.7728837999999998</c:v>
                </c:pt>
                <c:pt idx="2">
                  <c:v>3.8241378999999998</c:v>
                </c:pt>
                <c:pt idx="3">
                  <c:v>3.9020260000000002</c:v>
                </c:pt>
                <c:pt idx="4">
                  <c:v>3.9164845000000001</c:v>
                </c:pt>
                <c:pt idx="5">
                  <c:v>3.9655812000000004</c:v>
                </c:pt>
                <c:pt idx="6">
                  <c:v>4.0300457999999999</c:v>
                </c:pt>
                <c:pt idx="7">
                  <c:v>4.110665</c:v>
                </c:pt>
                <c:pt idx="8">
                  <c:v>4.1188650999999998</c:v>
                </c:pt>
                <c:pt idx="9">
                  <c:v>4.1892654</c:v>
                </c:pt>
                <c:pt idx="10">
                  <c:v>4.2837772999999997</c:v>
                </c:pt>
                <c:pt idx="11">
                  <c:v>4.3817751999999999</c:v>
                </c:pt>
                <c:pt idx="12">
                  <c:v>4.4136987000000003</c:v>
                </c:pt>
                <c:pt idx="13">
                  <c:v>4.4974559999999997</c:v>
                </c:pt>
                <c:pt idx="14">
                  <c:v>4.5890294999999997</c:v>
                </c:pt>
                <c:pt idx="15">
                  <c:v>4.7101139999999999</c:v>
                </c:pt>
                <c:pt idx="16">
                  <c:v>4.7399987000000001</c:v>
                </c:pt>
                <c:pt idx="17">
                  <c:v>4.8336794000000003</c:v>
                </c:pt>
                <c:pt idx="18">
                  <c:v>4.9461259999999996</c:v>
                </c:pt>
                <c:pt idx="19">
                  <c:v>5.0417477000000002</c:v>
                </c:pt>
                <c:pt idx="20">
                  <c:v>5.1039754999999998</c:v>
                </c:pt>
                <c:pt idx="21">
                  <c:v>5.2058947</c:v>
                </c:pt>
                <c:pt idx="22">
                  <c:v>5.3020444000000007</c:v>
                </c:pt>
                <c:pt idx="23">
                  <c:v>5.4041752999999995</c:v>
                </c:pt>
                <c:pt idx="24">
                  <c:v>5.4471541999999999</c:v>
                </c:pt>
                <c:pt idx="25">
                  <c:v>5.5473379999999999</c:v>
                </c:pt>
                <c:pt idx="26">
                  <c:v>5.6569195999999993</c:v>
                </c:pt>
                <c:pt idx="27">
                  <c:v>5.7570244000000006</c:v>
                </c:pt>
                <c:pt idx="28">
                  <c:v>5.8134002999999996</c:v>
                </c:pt>
                <c:pt idx="29">
                  <c:v>5.9558998000000001</c:v>
                </c:pt>
                <c:pt idx="30">
                  <c:v>6.0595264000000002</c:v>
                </c:pt>
                <c:pt idx="31">
                  <c:v>6.1981827000000003</c:v>
                </c:pt>
                <c:pt idx="32">
                  <c:v>6.2806543000000001</c:v>
                </c:pt>
                <c:pt idx="33">
                  <c:v>6.4274529000000005</c:v>
                </c:pt>
                <c:pt idx="34">
                  <c:v>6.5874419</c:v>
                </c:pt>
                <c:pt idx="35">
                  <c:v>6.7535065999999997</c:v>
                </c:pt>
                <c:pt idx="36">
                  <c:v>6.8773309000000005</c:v>
                </c:pt>
                <c:pt idx="37">
                  <c:v>7.0251510000000001</c:v>
                </c:pt>
                <c:pt idx="38">
                  <c:v>7.2103374999999996</c:v>
                </c:pt>
                <c:pt idx="39">
                  <c:v>7.3489345000000004</c:v>
                </c:pt>
                <c:pt idx="40">
                  <c:v>7.3954705000000001</c:v>
                </c:pt>
                <c:pt idx="41">
                  <c:v>7.5966130999999999</c:v>
                </c:pt>
                <c:pt idx="42">
                  <c:v>7.8434360999999999</c:v>
                </c:pt>
                <c:pt idx="43">
                  <c:v>7.9739905000000002</c:v>
                </c:pt>
                <c:pt idx="44">
                  <c:v>8.1051614999999995</c:v>
                </c:pt>
                <c:pt idx="45">
                  <c:v>8.2954415000000008</c:v>
                </c:pt>
                <c:pt idx="46">
                  <c:v>8.4908014999999999</c:v>
                </c:pt>
                <c:pt idx="47">
                  <c:v>8.7580375000000004</c:v>
                </c:pt>
                <c:pt idx="48">
                  <c:v>8.9501220000000004</c:v>
                </c:pt>
                <c:pt idx="49">
                  <c:v>9.3272455000000001</c:v>
                </c:pt>
                <c:pt idx="50">
                  <c:v>9.5822640000000003</c:v>
                </c:pt>
                <c:pt idx="51">
                  <c:v>9.8327179999999998</c:v>
                </c:pt>
                <c:pt idx="52">
                  <c:v>10.0292014</c:v>
                </c:pt>
                <c:pt idx="53">
                  <c:v>10.3505719</c:v>
                </c:pt>
                <c:pt idx="54">
                  <c:v>10.6149909</c:v>
                </c:pt>
                <c:pt idx="55">
                  <c:v>11.0040774</c:v>
                </c:pt>
                <c:pt idx="56">
                  <c:v>11.200118400000001</c:v>
                </c:pt>
                <c:pt idx="57">
                  <c:v>11.5252214</c:v>
                </c:pt>
                <c:pt idx="58">
                  <c:v>11.872532400000001</c:v>
                </c:pt>
                <c:pt idx="59">
                  <c:v>12.1624114</c:v>
                </c:pt>
                <c:pt idx="60">
                  <c:v>12.524963400000001</c:v>
                </c:pt>
                <c:pt idx="61">
                  <c:v>12.865777400000001</c:v>
                </c:pt>
                <c:pt idx="62">
                  <c:v>13.1947914</c:v>
                </c:pt>
                <c:pt idx="63">
                  <c:v>13.4613584</c:v>
                </c:pt>
                <c:pt idx="64">
                  <c:v>13.6440284</c:v>
                </c:pt>
                <c:pt idx="65">
                  <c:v>13.9405824</c:v>
                </c:pt>
                <c:pt idx="66">
                  <c:v>14.1877564</c:v>
                </c:pt>
                <c:pt idx="67">
                  <c:v>14.394290400000001</c:v>
                </c:pt>
                <c:pt idx="68">
                  <c:v>14.5269394</c:v>
                </c:pt>
                <c:pt idx="69">
                  <c:v>14.4516834</c:v>
                </c:pt>
                <c:pt idx="70">
                  <c:v>14.580337400000001</c:v>
                </c:pt>
                <c:pt idx="71">
                  <c:v>14.278628400000001</c:v>
                </c:pt>
                <c:pt idx="72">
                  <c:v>14.1045444</c:v>
                </c:pt>
                <c:pt idx="73">
                  <c:v>14.0787754</c:v>
                </c:pt>
                <c:pt idx="74">
                  <c:v>14.0793544</c:v>
                </c:pt>
                <c:pt idx="75">
                  <c:v>14.0621034</c:v>
                </c:pt>
                <c:pt idx="76">
                  <c:v>13.9220854</c:v>
                </c:pt>
                <c:pt idx="77">
                  <c:v>13.867602400000001</c:v>
                </c:pt>
                <c:pt idx="78">
                  <c:v>13.821593400000001</c:v>
                </c:pt>
                <c:pt idx="79">
                  <c:v>13.7814534</c:v>
                </c:pt>
                <c:pt idx="80">
                  <c:v>13.7295204</c:v>
                </c:pt>
                <c:pt idx="81">
                  <c:v>13.6448024</c:v>
                </c:pt>
                <c:pt idx="82">
                  <c:v>13.567162400000001</c:v>
                </c:pt>
                <c:pt idx="83">
                  <c:v>13.5740494</c:v>
                </c:pt>
                <c:pt idx="84">
                  <c:v>13.5594834</c:v>
                </c:pt>
                <c:pt idx="85">
                  <c:v>13.5844814</c:v>
                </c:pt>
                <c:pt idx="86">
                  <c:v>13.5585644</c:v>
                </c:pt>
                <c:pt idx="87">
                  <c:v>13.6461164</c:v>
                </c:pt>
                <c:pt idx="88">
                  <c:v>13.596893400000001</c:v>
                </c:pt>
                <c:pt idx="89">
                  <c:v>13.6215384</c:v>
                </c:pt>
                <c:pt idx="90">
                  <c:v>13.740369400000001</c:v>
                </c:pt>
                <c:pt idx="91">
                  <c:v>13.8012234</c:v>
                </c:pt>
                <c:pt idx="92">
                  <c:v>13.7864664</c:v>
                </c:pt>
                <c:pt idx="93">
                  <c:v>13.948448800000001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91851776"/>
        <c:axId val="91853568"/>
      </c:barChart>
      <c:catAx>
        <c:axId val="9185177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ln w="3048">
            <a:solidFill>
              <a:sysClr val="windowText" lastClr="000000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91853568"/>
        <c:crosses val="autoZero"/>
        <c:auto val="1"/>
        <c:lblAlgn val="ctr"/>
        <c:lblOffset val="100"/>
        <c:tickLblSkip val="8"/>
        <c:tickMarkSkip val="4"/>
        <c:noMultiLvlLbl val="0"/>
      </c:catAx>
      <c:valAx>
        <c:axId val="91853568"/>
        <c:scaling>
          <c:orientation val="minMax"/>
          <c:max val="2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048">
            <a:solidFill>
              <a:sysClr val="windowText" lastClr="000000"/>
            </a:solidFill>
          </a:ln>
        </c:spPr>
        <c:txPr>
          <a:bodyPr/>
          <a:lstStyle/>
          <a:p>
            <a:pPr algn="ctr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851776"/>
        <c:crosses val="autoZero"/>
        <c:crossBetween val="between"/>
        <c:majorUnit val="5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0.81308</cdr:x>
      <cdr:y>0.05357</cdr:y>
    </cdr:from>
    <cdr:to>
      <cdr:x>0.85981</cdr:x>
      <cdr:y>0.125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29400" y="228594"/>
          <a:ext cx="381000" cy="3048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0.46729</cdr:x>
      <cdr:y>0.66071</cdr:y>
    </cdr:from>
    <cdr:to>
      <cdr:x>0.71028</cdr:x>
      <cdr:y>0.76785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10000" y="2819400"/>
          <a:ext cx="1981194" cy="457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0.14019</cdr:x>
      <cdr:y>0.66071</cdr:y>
    </cdr:from>
    <cdr:to>
      <cdr:x>0.20561</cdr:x>
      <cdr:y>0.67857</cdr:y>
    </cdr:to>
    <cdr:sp macro="" textlink="">
      <cdr:nvSpPr>
        <cdr:cNvPr id="5" name="TextBox 4"/>
        <cdr:cNvSpPr txBox="1"/>
      </cdr:nvSpPr>
      <cdr:spPr>
        <a:xfrm xmlns:a="http://schemas.openxmlformats.org/drawingml/2006/main" flipH="1">
          <a:off x="1143000" y="2819400"/>
          <a:ext cx="533400" cy="76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b="1" dirty="0"/>
        </a:p>
      </cdr:txBody>
    </cdr:sp>
  </cdr:relSizeAnchor>
  <cdr:relSizeAnchor xmlns:cdr="http://schemas.openxmlformats.org/drawingml/2006/chartDrawing">
    <cdr:from>
      <cdr:x>0.03738</cdr:x>
      <cdr:y>0.71429</cdr:y>
    </cdr:from>
    <cdr:to>
      <cdr:x>0.3271</cdr:x>
      <cdr:y>0.80357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04800" y="3048000"/>
          <a:ext cx="2362203" cy="3809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0.93458</cdr:x>
      <cdr:y>0.28571</cdr:y>
    </cdr:from>
    <cdr:to>
      <cdr:x>1</cdr:x>
      <cdr:y>0.33929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8001000" y="1219200"/>
          <a:ext cx="533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dirty="0" smtClean="0"/>
        </a:p>
        <a:p xmlns:a="http://schemas.openxmlformats.org/drawingml/2006/main">
          <a:endParaRPr lang="en-US" sz="1200" dirty="0"/>
        </a:p>
        <a:p xmlns:a="http://schemas.openxmlformats.org/drawingml/2006/main">
          <a:endParaRPr lang="en-US" sz="1200" dirty="0" smtClean="0"/>
        </a:p>
        <a:p xmlns:a="http://schemas.openxmlformats.org/drawingml/2006/main">
          <a:endParaRPr lang="en-US" sz="1200" dirty="0"/>
        </a:p>
        <a:p xmlns:a="http://schemas.openxmlformats.org/drawingml/2006/main">
          <a:r>
            <a:rPr lang="en-US" sz="1200" dirty="0" smtClean="0"/>
            <a:t>48.0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</cdr:x>
      <cdr:y>0.17857</cdr:y>
    </cdr:from>
    <cdr:to>
      <cdr:x>0.17593</cdr:x>
      <cdr:y>0.19643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0" y="762000"/>
          <a:ext cx="1447800" cy="76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b="1" dirty="0"/>
        </a:p>
      </cdr:txBody>
    </cdr:sp>
  </cdr:relSizeAnchor>
  <cdr:relSizeAnchor xmlns:cdr="http://schemas.openxmlformats.org/drawingml/2006/chartDrawing">
    <cdr:from>
      <cdr:x>0.00926</cdr:x>
      <cdr:y>0.93509</cdr:y>
    </cdr:from>
    <cdr:to>
      <cdr:x>0.81482</cdr:x>
      <cdr:y>1</cdr:y>
    </cdr:to>
    <cdr:sp macro="" textlink="">
      <cdr:nvSpPr>
        <cdr:cNvPr id="9" name="TextBox 17"/>
        <cdr:cNvSpPr txBox="1"/>
      </cdr:nvSpPr>
      <cdr:spPr>
        <a:xfrm xmlns:a="http://schemas.openxmlformats.org/drawingml/2006/main">
          <a:off x="76200" y="4114800"/>
          <a:ext cx="6629437" cy="2769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9pPr>
        </a:lstStyle>
        <a:p xmlns:a="http://schemas.openxmlformats.org/drawingml/2006/main">
          <a:r>
            <a:rPr lang="en-US" sz="1200" dirty="0" smtClean="0"/>
            <a:t>Potential GDP estimated by Congressional Budget Office</a:t>
          </a:r>
          <a:endParaRPr lang="en-US" sz="12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0.00947</cdr:x>
      <cdr:y>0</cdr:y>
    </cdr:from>
    <cdr:to>
      <cdr:x>0.24148</cdr:x>
      <cdr:y>0.09549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" y="0"/>
          <a:ext cx="93345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="1" dirty="0">
              <a:latin typeface="Arial" pitchFamily="34" charset="0"/>
              <a:cs typeface="Arial" pitchFamily="34" charset="0"/>
            </a:rPr>
            <a:t>Millions</a:t>
          </a:r>
        </a:p>
      </cdr:txBody>
    </cdr:sp>
  </cdr:relSizeAnchor>
  <cdr:relSizeAnchor xmlns:cdr="http://schemas.openxmlformats.org/drawingml/2006/chartDrawing">
    <cdr:from>
      <cdr:x>0.23675</cdr:x>
      <cdr:y>0.17361</cdr:y>
    </cdr:from>
    <cdr:to>
      <cdr:x>0.74811</cdr:x>
      <cdr:y>0.30475</cdr:y>
    </cdr:to>
    <cdr:sp macro="" textlink="">
      <cdr:nvSpPr>
        <cdr:cNvPr id="3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2530" y="407456"/>
          <a:ext cx="2057386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en-US" sz="1400" b="1" dirty="0" smtClean="0">
              <a:latin typeface="Arial Unicode MS" pitchFamily="34" charset="-128"/>
            </a:rPr>
            <a:t>Household Formation</a:t>
          </a:r>
          <a:endParaRPr lang="en-US" sz="1400" b="1" dirty="0">
            <a:latin typeface="Arial Unicode MS" pitchFamily="34" charset="-128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0.0142</cdr:x>
      <cdr:y>0</cdr:y>
    </cdr:from>
    <cdr:to>
      <cdr:x>0.23674</cdr:x>
      <cdr:y>0.09115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50" y="0"/>
          <a:ext cx="895350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="1" dirty="0">
              <a:latin typeface="Arial" pitchFamily="34" charset="0"/>
              <a:cs typeface="Arial" pitchFamily="34" charset="0"/>
            </a:rPr>
            <a:t>Percent</a:t>
          </a:r>
        </a:p>
      </cdr:txBody>
    </cdr:sp>
  </cdr:relSizeAnchor>
  <cdr:relSizeAnchor xmlns:cdr="http://schemas.openxmlformats.org/drawingml/2006/chartDrawing">
    <cdr:from>
      <cdr:x>0.20833</cdr:x>
      <cdr:y>0.52083</cdr:y>
    </cdr:from>
    <cdr:to>
      <cdr:x>0.7197</cdr:x>
      <cdr:y>0.75925</cdr:y>
    </cdr:to>
    <cdr:sp macro="" textlink="">
      <cdr:nvSpPr>
        <cdr:cNvPr id="3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38200" y="1143000"/>
          <a:ext cx="2057400" cy="5232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en-US" sz="1400" b="1" dirty="0" smtClean="0">
              <a:latin typeface="Arial Unicode MS" pitchFamily="34" charset="-128"/>
            </a:rPr>
            <a:t>Home Mortgages with Negative Equity</a:t>
          </a:r>
          <a:endParaRPr lang="en-US" sz="1400" b="1" dirty="0">
            <a:latin typeface="Arial Unicode MS" pitchFamily="34" charset="-128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0.35985</cdr:x>
      <cdr:y>0.10417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4572000" y="-3505200"/>
          <a:ext cx="1447807" cy="228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="1" dirty="0" smtClean="0">
              <a:latin typeface="Arial" pitchFamily="34" charset="0"/>
              <a:ea typeface="Arial Unicode MS" pitchFamily="34" charset="-128"/>
              <a:cs typeface="Arial" pitchFamily="34" charset="0"/>
            </a:rPr>
            <a:t>Percent of Capacity</a:t>
          </a:r>
          <a:endParaRPr lang="en-US" sz="1000" b="1" dirty="0">
            <a:latin typeface="Arial" pitchFamily="34" charset="0"/>
            <a:ea typeface="Arial Unicode MS" pitchFamily="34" charset="-128"/>
            <a:cs typeface="Arial" pitchFamily="34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0.35985</cdr:x>
      <cdr:y>0.10417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4572000" y="-3505200"/>
          <a:ext cx="1447807" cy="228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="1" dirty="0" smtClean="0">
              <a:latin typeface="Arial" pitchFamily="34" charset="0"/>
              <a:ea typeface="Arial Unicode MS" pitchFamily="34" charset="-128"/>
              <a:cs typeface="Arial" pitchFamily="34" charset="0"/>
            </a:rPr>
            <a:t>Percent of Capacity</a:t>
          </a:r>
          <a:endParaRPr lang="en-US" sz="1000" b="1" dirty="0">
            <a:latin typeface="Arial" pitchFamily="34" charset="0"/>
            <a:ea typeface="Arial Unicode MS" pitchFamily="34" charset="-128"/>
            <a:cs typeface="Arial" pitchFamily="34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0.35985</cdr:x>
      <cdr:y>0.10417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4572000" y="-3505200"/>
          <a:ext cx="1447807" cy="228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="1" dirty="0" smtClean="0">
              <a:latin typeface="Arial" pitchFamily="34" charset="0"/>
              <a:ea typeface="Arial Unicode MS" pitchFamily="34" charset="-128"/>
              <a:cs typeface="Arial" pitchFamily="34" charset="0"/>
            </a:rPr>
            <a:t>Percent of Capacity</a:t>
          </a:r>
          <a:endParaRPr lang="en-US" sz="1000" b="1" dirty="0">
            <a:latin typeface="Arial" pitchFamily="34" charset="0"/>
            <a:ea typeface="Arial Unicode MS" pitchFamily="34" charset="-128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0.29356</cdr:x>
      <cdr:y>0.1462</cdr:y>
    </cdr:from>
    <cdr:to>
      <cdr:x>0.67235</cdr:x>
      <cdr:y>0.38462</cdr:y>
    </cdr:to>
    <cdr:sp macro="" textlink="">
      <cdr:nvSpPr>
        <cdr:cNvPr id="3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1100" y="320842"/>
          <a:ext cx="1524000" cy="5232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en-US" sz="1400" b="1" dirty="0" smtClean="0">
              <a:latin typeface="Arial Unicode MS" pitchFamily="34" charset="-128"/>
            </a:rPr>
            <a:t>Inventory to Sales Ratio</a:t>
          </a:r>
          <a:endParaRPr lang="en-US" sz="1400" b="1" dirty="0">
            <a:latin typeface="Arial Unicode MS" pitchFamily="34" charset="-128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0.32197</cdr:x>
      <cdr:y>0.10331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76200" y="-76200"/>
          <a:ext cx="1295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="1" dirty="0" smtClean="0">
              <a:latin typeface="Arial" pitchFamily="34" charset="0"/>
              <a:ea typeface="+mn-ea"/>
              <a:cs typeface="Arial" pitchFamily="34" charset="0"/>
            </a:rPr>
            <a:t>SA</a:t>
          </a:r>
          <a:r>
            <a:rPr lang="en-US" sz="1000" b="1" dirty="0">
              <a:latin typeface="Arial" pitchFamily="34" charset="0"/>
              <a:ea typeface="+mn-ea"/>
              <a:cs typeface="Arial" pitchFamily="34" charset="0"/>
            </a:rPr>
            <a:t>, </a:t>
          </a:r>
          <a:r>
            <a:rPr lang="en-US" sz="1000" b="1" dirty="0" smtClean="0">
              <a:latin typeface="Arial" pitchFamily="34" charset="0"/>
              <a:ea typeface="+mn-ea"/>
              <a:cs typeface="Arial" pitchFamily="34" charset="0"/>
            </a:rPr>
            <a:t>2000=100</a:t>
          </a:r>
          <a:endParaRPr lang="en-US" sz="10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0.32197</cdr:x>
      <cdr:y>0.10417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1295401" cy="228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000" b="1" dirty="0" smtClean="0">
              <a:latin typeface="Arial" pitchFamily="34" charset="0"/>
              <a:cs typeface="Arial" pitchFamily="34" charset="0"/>
            </a:rPr>
            <a:t>$ Billions</a:t>
          </a:r>
          <a:endParaRPr lang="en-US" sz="10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0.22727</cdr:x>
      <cdr:y>0.10417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76200" y="0"/>
          <a:ext cx="914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="1" dirty="0" smtClean="0">
              <a:latin typeface="Arial" pitchFamily="34" charset="0"/>
              <a:cs typeface="Arial" pitchFamily="34" charset="0"/>
            </a:rPr>
            <a:t>Billions $</a:t>
          </a:r>
          <a:endParaRPr lang="en-US" sz="1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0.25284</cdr:x>
      <cdr:y>0.22109</cdr:y>
    </cdr:from>
    <cdr:to>
      <cdr:x>0.99147</cdr:x>
      <cdr:y>0.35998</cdr:y>
    </cdr:to>
    <cdr:sp macro="" textlink="">
      <cdr:nvSpPr>
        <cdr:cNvPr id="3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80787" y="990600"/>
          <a:ext cx="6078629" cy="6223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en-US" sz="1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C&amp;I Loans at Commercial Banks</a:t>
          </a:r>
          <a:endParaRPr lang="en-US" sz="12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0.12963</cdr:x>
      <cdr:y>0.21605</cdr:y>
    </cdr:from>
    <cdr:to>
      <cdr:x>0.62963</cdr:x>
      <cdr:y>0.37037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6800" y="533400"/>
          <a:ext cx="4114800" cy="3809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Spot Oil Prices: West Texas Intermediate</a:t>
          </a:r>
          <a:endParaRPr lang="en-US" sz="14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cdr:txBody>
    </cdr:sp>
  </cdr:relSizeAnchor>
  <cdr:relSizeAnchor xmlns:cdr="http://schemas.openxmlformats.org/drawingml/2006/chartDrawing">
    <cdr:from>
      <cdr:x>0.00926</cdr:x>
      <cdr:y>0</cdr:y>
    </cdr:from>
    <cdr:to>
      <cdr:x>0.13889</cdr:x>
      <cdr:y>0.12346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6" y="0"/>
          <a:ext cx="1066803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 smtClean="0"/>
            <a:t>$/ Barrel</a:t>
          </a:r>
          <a:endParaRPr lang="en-US" sz="1100" b="1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0.12037</cdr:x>
      <cdr:y>0.03086</cdr:y>
    </cdr:from>
    <cdr:to>
      <cdr:x>0.62037</cdr:x>
      <cdr:y>0.18518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90600" y="76200"/>
          <a:ext cx="4114800" cy="3809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Natural Gas Prices: Henry Hub</a:t>
          </a:r>
          <a:endParaRPr lang="en-US" sz="14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cdr:txBody>
    </cdr:sp>
  </cdr:relSizeAnchor>
  <cdr:relSizeAnchor xmlns:cdr="http://schemas.openxmlformats.org/drawingml/2006/chartDrawing">
    <cdr:from>
      <cdr:x>0.00926</cdr:x>
      <cdr:y>0</cdr:y>
    </cdr:from>
    <cdr:to>
      <cdr:x>0.13889</cdr:x>
      <cdr:y>0.12346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6" y="0"/>
          <a:ext cx="1066803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 smtClean="0"/>
            <a:t>$/ Barrel</a:t>
          </a:r>
          <a:endParaRPr lang="en-US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0.01543</cdr:x>
      <cdr:y>0.93487</cdr:y>
    </cdr:from>
    <cdr:to>
      <cdr:x>0.82099</cdr:x>
      <cdr:y>0.99669</cdr:y>
    </cdr:to>
    <cdr:sp macro="" textlink="">
      <cdr:nvSpPr>
        <cdr:cNvPr id="3" name="TextBox 17"/>
        <cdr:cNvSpPr txBox="1"/>
      </cdr:nvSpPr>
      <cdr:spPr>
        <a:xfrm xmlns:a="http://schemas.openxmlformats.org/drawingml/2006/main">
          <a:off x="127006" y="4188738"/>
          <a:ext cx="6629437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Potential GDP estimated by Congressional Budget Office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0.81925</cdr:x>
      <cdr:y>0.13306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3308623" cy="2205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4114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1" i="0" strike="noStrike" dirty="0">
              <a:solidFill>
                <a:srgbClr val="000000"/>
              </a:solidFill>
              <a:latin typeface="Arial"/>
              <a:cs typeface="Arial"/>
            </a:rPr>
            <a:t>SA, Thousands, 4-week Moving Average</a:t>
          </a: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0.0125</cdr:x>
      <cdr:y>0.00425</cdr:y>
    </cdr:from>
    <cdr:to>
      <cdr:x>0.4445</cdr:x>
      <cdr:y>0.13393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332" y="6997"/>
          <a:ext cx="1704898" cy="2135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4114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1" i="0" strike="noStrike" dirty="0">
              <a:solidFill>
                <a:srgbClr val="000000"/>
              </a:solidFill>
              <a:latin typeface="Arial"/>
              <a:cs typeface="Arial"/>
            </a:rPr>
            <a:t>Percent</a:t>
          </a: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0.8175</cdr:x>
      <cdr:y>0.17238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3208115" cy="2857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4114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SA, </a:t>
          </a:r>
          <a:r>
            <a:rPr lang="en-US" sz="1000" b="1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 percent</a:t>
          </a:r>
          <a:endParaRPr lang="en-US" sz="10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0.78525</cdr:x>
      <cdr:y>0.11825</cdr:y>
    </cdr:to>
    <cdr:sp macro="" textlink="">
      <cdr:nvSpPr>
        <cdr:cNvPr id="1536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-76200" y="0"/>
          <a:ext cx="3159343" cy="2620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Median Weeks Unemployed, SA</a:t>
          </a: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0.15511</cdr:x>
      <cdr:y>0.13262</cdr:y>
    </cdr:from>
    <cdr:to>
      <cdr:x>0.53218</cdr:x>
      <cdr:y>0.36907</cdr:y>
    </cdr:to>
    <cdr:sp macro="" textlink="">
      <cdr:nvSpPr>
        <cdr:cNvPr id="2" name="Text Box 106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26881" y="293463"/>
          <a:ext cx="1523984" cy="5232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en-US" sz="1400" b="1" dirty="0" smtClean="0">
              <a:latin typeface="Arial Unicode MS" pitchFamily="34" charset="-128"/>
            </a:rPr>
            <a:t>Marginally Attached</a:t>
          </a:r>
          <a:endParaRPr lang="en-US" sz="1400" b="1" dirty="0">
            <a:latin typeface="Arial Unicode MS" pitchFamily="34" charset="-128"/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0.00926</cdr:x>
      <cdr:y>0.01701</cdr:y>
    </cdr:from>
    <cdr:to>
      <cdr:x>0.12963</cdr:x>
      <cdr:y>0.11338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6" y="57160"/>
          <a:ext cx="990597" cy="323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 smtClean="0"/>
            <a:t>Thousands</a:t>
          </a:r>
          <a:endParaRPr lang="en-US" sz="1100" b="1" dirty="0"/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0.02451</cdr:x>
      <cdr:y>0</cdr:y>
    </cdr:from>
    <cdr:to>
      <cdr:x>0.43621</cdr:x>
      <cdr:y>0.11347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0500" y="0"/>
          <a:ext cx="3199863" cy="2460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54864" tIns="4572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1" i="0" strike="noStrike" dirty="0">
              <a:solidFill>
                <a:srgbClr val="000000"/>
              </a:solidFill>
              <a:latin typeface="Arial"/>
              <a:cs typeface="Arial"/>
            </a:rPr>
            <a:t>Exchange Rate (Major Currencies/US$)</a:t>
          </a: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0.49242</cdr:x>
      <cdr:y>0.10504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1981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1000" b="1" dirty="0" smtClean="0"/>
            <a:t>Percent Change, Annual Rate</a:t>
          </a:r>
          <a:endParaRPr lang="en-US" sz="1000" b="1" dirty="0"/>
        </a:p>
      </cdr:txBody>
    </cdr:sp>
  </cdr:relSizeAnchor>
  <cdr:relSizeAnchor xmlns:cdr="http://schemas.openxmlformats.org/drawingml/2006/chartDrawing">
    <cdr:from>
      <cdr:x>0.40741</cdr:x>
      <cdr:y>0.10067</cdr:y>
    </cdr:from>
    <cdr:to>
      <cdr:x>0.58333</cdr:x>
      <cdr:y>0.23621</cdr:y>
    </cdr:to>
    <cdr:sp macro="" textlink="">
      <cdr:nvSpPr>
        <cdr:cNvPr id="3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52800" y="228600"/>
          <a:ext cx="1447779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fontAlgn="base">
            <a:spcBef>
              <a:spcPct val="50000"/>
            </a:spcBef>
            <a:spcAft>
              <a:spcPct val="0"/>
            </a:spcAft>
          </a:pPr>
          <a:r>
            <a:rPr lang="en-US" sz="1400" b="1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Real GDP</a:t>
          </a:r>
          <a:endParaRPr lang="en-US" sz="1200" b="1" dirty="0">
            <a:solidFill>
              <a:srgbClr val="000000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0.18939</cdr:x>
      <cdr:y>0.10504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1000" b="1" dirty="0" smtClean="0">
              <a:latin typeface="Arial" pitchFamily="34" charset="0"/>
              <a:cs typeface="Arial" pitchFamily="34" charset="0"/>
            </a:rPr>
            <a:t>Percent</a:t>
          </a:r>
          <a:endParaRPr lang="en-US" sz="1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0.11364</cdr:x>
      <cdr:y>0.26075</cdr:y>
    </cdr:from>
    <cdr:to>
      <cdr:x>0.65939</cdr:x>
      <cdr:y>0.39647</cdr:y>
    </cdr:to>
    <cdr:sp macro="" textlink="">
      <cdr:nvSpPr>
        <cdr:cNvPr id="3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7200" y="591306"/>
          <a:ext cx="2195763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fontAlgn="base">
            <a:spcBef>
              <a:spcPct val="50000"/>
            </a:spcBef>
            <a:spcAft>
              <a:spcPct val="0"/>
            </a:spcAft>
          </a:pPr>
          <a:r>
            <a:rPr lang="en-US" sz="1400" b="1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Unemployment Rates</a:t>
          </a:r>
          <a:endParaRPr lang="en-US" sz="1200" b="1" dirty="0">
            <a:solidFill>
              <a:srgbClr val="000000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0.4079</cdr:x>
      <cdr:y>0.39408</cdr:y>
    </cdr:from>
    <cdr:to>
      <cdr:x>0.7197</cdr:x>
      <cdr:y>0.59825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41128" y="900867"/>
          <a:ext cx="1254471" cy="466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 smtClean="0"/>
            <a:t>Inflation:</a:t>
          </a:r>
        </a:p>
        <a:p xmlns:a="http://schemas.openxmlformats.org/drawingml/2006/main">
          <a:r>
            <a:rPr lang="en-US" sz="1100" b="1" dirty="0" smtClean="0"/>
            <a:t>Eurozone </a:t>
          </a:r>
          <a:r>
            <a:rPr lang="en-US" sz="1100" b="1" dirty="0"/>
            <a:t>CPI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0.41042</cdr:x>
      <cdr:y>0.14269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0"/>
          <a:ext cx="1651267" cy="244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/>
            <a:t>Percent Change, Year to Year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0.03704</cdr:x>
      <cdr:y>0.05085</cdr:y>
    </cdr:from>
    <cdr:to>
      <cdr:x>0.54883</cdr:x>
      <cdr:y>0.15109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4800" y="228600"/>
          <a:ext cx="4211827" cy="4506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latin typeface="Calibri" panose="020F0502020204030204" pitchFamily="34" charset="0"/>
            </a:rPr>
            <a:t>Percent Change, Annual Rate</a:t>
          </a:r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</cdr:x>
      <cdr:y>0.00347</cdr:y>
    </cdr:from>
    <cdr:to>
      <cdr:x>0.2875</cdr:x>
      <cdr:y>0.10417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9525"/>
          <a:ext cx="131445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/>
            <a:t>Percent</a:t>
          </a:r>
        </a:p>
      </cdr:txBody>
    </cdr:sp>
  </cdr:relSizeAnchor>
  <cdr:relSizeAnchor xmlns:cdr="http://schemas.openxmlformats.org/drawingml/2006/chartDrawing">
    <cdr:from>
      <cdr:x>0.18646</cdr:x>
      <cdr:y>0.11111</cdr:y>
    </cdr:from>
    <cdr:to>
      <cdr:x>0.55938</cdr:x>
      <cdr:y>0.24306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52488" y="304800"/>
          <a:ext cx="1704975" cy="361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ECB Monetary </a:t>
          </a:r>
          <a:r>
            <a:rPr lang="en-US" sz="14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Policy Actions</a:t>
          </a:r>
          <a:endParaRPr lang="en-US" sz="1400" b="1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0.49242</cdr:x>
      <cdr:y>0.10504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1981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1000" b="1" dirty="0" smtClean="0"/>
            <a:t>Percent Change, Annual Rate</a:t>
          </a:r>
          <a:endParaRPr lang="en-US" sz="1000" b="1" dirty="0"/>
        </a:p>
      </cdr:txBody>
    </cdr:sp>
  </cdr:relSizeAnchor>
  <cdr:relSizeAnchor xmlns:cdr="http://schemas.openxmlformats.org/drawingml/2006/chartDrawing">
    <cdr:from>
      <cdr:x>0.40741</cdr:x>
      <cdr:y>0.10067</cdr:y>
    </cdr:from>
    <cdr:to>
      <cdr:x>0.58333</cdr:x>
      <cdr:y>0.23621</cdr:y>
    </cdr:to>
    <cdr:sp macro="" textlink="">
      <cdr:nvSpPr>
        <cdr:cNvPr id="3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52800" y="228600"/>
          <a:ext cx="1447779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fontAlgn="base">
            <a:spcBef>
              <a:spcPct val="50000"/>
            </a:spcBef>
            <a:spcAft>
              <a:spcPct val="0"/>
            </a:spcAft>
          </a:pPr>
          <a:r>
            <a:rPr lang="en-US" sz="1400" b="1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Real GDP</a:t>
          </a:r>
          <a:endParaRPr lang="en-US" sz="1200" b="1" dirty="0">
            <a:solidFill>
              <a:srgbClr val="000000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0.49242</cdr:x>
      <cdr:y>0.10504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1981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1000" b="1" dirty="0" smtClean="0"/>
            <a:t>Percent Change, Annual Rate</a:t>
          </a:r>
          <a:endParaRPr lang="en-US" sz="1000" b="1" dirty="0"/>
        </a:p>
      </cdr:txBody>
    </cdr:sp>
  </cdr:relSizeAnchor>
  <cdr:relSizeAnchor xmlns:cdr="http://schemas.openxmlformats.org/drawingml/2006/chartDrawing">
    <cdr:from>
      <cdr:x>0.40741</cdr:x>
      <cdr:y>0.03356</cdr:y>
    </cdr:from>
    <cdr:to>
      <cdr:x>0.58333</cdr:x>
      <cdr:y>0.1691</cdr:y>
    </cdr:to>
    <cdr:sp macro="" textlink="">
      <cdr:nvSpPr>
        <cdr:cNvPr id="3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52800" y="57150"/>
          <a:ext cx="1447752" cy="2308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fontAlgn="base">
            <a:spcBef>
              <a:spcPct val="50000"/>
            </a:spcBef>
            <a:spcAft>
              <a:spcPct val="0"/>
            </a:spcAft>
          </a:pPr>
          <a:r>
            <a:rPr lang="en-US" sz="1400" b="1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Real GDP</a:t>
          </a:r>
          <a:endParaRPr lang="en-US" sz="1200" b="1" dirty="0">
            <a:solidFill>
              <a:srgbClr val="000000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cdr:txBody>
    </cdr:sp>
  </cdr:relSizeAnchor>
</c:userShapes>
</file>

<file path=ppt/drawings/drawing3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0.18939</cdr:x>
      <cdr:y>0.10504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1000" b="1" dirty="0" smtClean="0">
              <a:latin typeface="Arial" pitchFamily="34" charset="0"/>
              <a:cs typeface="Arial" pitchFamily="34" charset="0"/>
            </a:rPr>
            <a:t>Percent</a:t>
          </a:r>
          <a:endParaRPr lang="en-US" sz="1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0.33697</cdr:x>
      <cdr:y>0.15995</cdr:y>
    </cdr:from>
    <cdr:to>
      <cdr:x>0.63525</cdr:x>
      <cdr:y>0.29458</cdr:y>
    </cdr:to>
    <cdr:sp macro="" textlink="">
      <cdr:nvSpPr>
        <cdr:cNvPr id="3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73137" y="362712"/>
          <a:ext cx="2454725" cy="3053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fontAlgn="base">
            <a:spcBef>
              <a:spcPct val="50000"/>
            </a:spcBef>
            <a:spcAft>
              <a:spcPct val="0"/>
            </a:spcAft>
          </a:pPr>
          <a:r>
            <a:rPr lang="en-US" sz="1400" b="1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Unemployment Rates</a:t>
          </a:r>
          <a:endParaRPr lang="en-US" sz="1200" b="1" dirty="0">
            <a:solidFill>
              <a:srgbClr val="000000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cdr:txBody>
    </cdr:sp>
  </cdr:relSizeAnchor>
</c:userShapes>
</file>

<file path=ppt/drawings/drawing3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0.51136</cdr:x>
      <cdr:y>0.10504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0"/>
          <a:ext cx="2057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l"/>
          <a:r>
            <a:rPr lang="en-US" sz="1000" b="1" dirty="0" smtClean="0"/>
            <a:t>Percent Change, Year to Year</a:t>
          </a:r>
          <a:endParaRPr lang="en-US" sz="1000" b="1" dirty="0"/>
        </a:p>
      </cdr:txBody>
    </cdr:sp>
  </cdr:relSizeAnchor>
</c:userShapes>
</file>

<file path=ppt/drawings/drawing35.xml><?xml version="1.0" encoding="utf-8"?>
<c:userShapes xmlns:c="http://schemas.openxmlformats.org/drawingml/2006/chart">
  <cdr:relSizeAnchor xmlns:cdr="http://schemas.openxmlformats.org/drawingml/2006/chartDrawing">
    <cdr:from>
      <cdr:x>0.00926</cdr:x>
      <cdr:y>0</cdr:y>
    </cdr:from>
    <cdr:to>
      <cdr:x>0.13889</cdr:x>
      <cdr:y>0.09615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" y="0"/>
          <a:ext cx="1066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="1" dirty="0" smtClean="0">
              <a:latin typeface="Arial" pitchFamily="34" charset="0"/>
              <a:cs typeface="Arial" pitchFamily="34" charset="0"/>
            </a:rPr>
            <a:t>Billions $</a:t>
          </a:r>
          <a:endParaRPr lang="en-US" sz="10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6.xml><?xml version="1.0" encoding="utf-8"?>
<c:userShapes xmlns:c="http://schemas.openxmlformats.org/drawingml/2006/chart">
  <cdr:relSizeAnchor xmlns:cdr="http://schemas.openxmlformats.org/drawingml/2006/chartDrawing">
    <cdr:from>
      <cdr:x>0.78431</cdr:x>
      <cdr:y>0.08621</cdr:y>
    </cdr:from>
    <cdr:to>
      <cdr:x>0.94363</cdr:x>
      <cdr:y>0.15517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76800" y="381000"/>
          <a:ext cx="990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Forecast</a:t>
          </a:r>
          <a:endParaRPr lang="en-US" sz="1400" b="1" dirty="0"/>
        </a:p>
      </cdr:txBody>
    </cdr:sp>
  </cdr:relSizeAnchor>
</c:userShapes>
</file>

<file path=ppt/drawings/drawing37.xml><?xml version="1.0" encoding="utf-8"?>
<c:userShapes xmlns:c="http://schemas.openxmlformats.org/drawingml/2006/chart">
  <cdr:relSizeAnchor xmlns:cdr="http://schemas.openxmlformats.org/drawingml/2006/chartDrawing">
    <cdr:from>
      <cdr:x>0.03721</cdr:x>
      <cdr:y>0.86842</cdr:y>
    </cdr:from>
    <cdr:to>
      <cdr:x>0.94833</cdr:x>
      <cdr:y>0.97368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76200" y="2514600"/>
          <a:ext cx="1865859" cy="30479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100" dirty="0"/>
            <a:t>Total Outlays: $1.8 trillion</a:t>
          </a:r>
        </a:p>
      </cdr:txBody>
    </cdr:sp>
  </cdr:relSizeAnchor>
</c:userShapes>
</file>

<file path=ppt/drawings/drawing38.xml><?xml version="1.0" encoding="utf-8"?>
<c:userShapes xmlns:c="http://schemas.openxmlformats.org/drawingml/2006/chart">
  <cdr:relSizeAnchor xmlns:cdr="http://schemas.openxmlformats.org/drawingml/2006/chartDrawing">
    <cdr:from>
      <cdr:x>0.03769</cdr:x>
      <cdr:y>0.86842</cdr:y>
    </cdr:from>
    <cdr:to>
      <cdr:x>0.96832</cdr:x>
      <cdr:y>0.97368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79701" y="2514600"/>
          <a:ext cx="1967864" cy="30479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100" dirty="0"/>
            <a:t>Total Outlays: $</a:t>
          </a:r>
          <a:r>
            <a:rPr lang="en-US" sz="1100" dirty="0" smtClean="0"/>
            <a:t>3.5 </a:t>
          </a:r>
          <a:r>
            <a:rPr lang="en-US" sz="1100" dirty="0"/>
            <a:t>trillion</a:t>
          </a:r>
        </a:p>
      </cdr:txBody>
    </cdr:sp>
  </cdr:relSizeAnchor>
</c:userShapes>
</file>

<file path=ppt/drawings/drawing39.xml><?xml version="1.0" encoding="utf-8"?>
<c:userShapes xmlns:c="http://schemas.openxmlformats.org/drawingml/2006/chart">
  <cdr:relSizeAnchor xmlns:cdr="http://schemas.openxmlformats.org/drawingml/2006/chartDrawing">
    <cdr:from>
      <cdr:x>0.06349</cdr:x>
      <cdr:y>0.86842</cdr:y>
    </cdr:from>
    <cdr:to>
      <cdr:x>0.91359</cdr:x>
      <cdr:y>0.97368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152400" y="2514600"/>
          <a:ext cx="2040495" cy="30479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100" dirty="0"/>
            <a:t>Total Outlays: $</a:t>
          </a:r>
          <a:r>
            <a:rPr lang="en-US" sz="1100" dirty="0" smtClean="0"/>
            <a:t>5.9 </a:t>
          </a:r>
          <a:r>
            <a:rPr lang="en-US" sz="1100" dirty="0"/>
            <a:t>trillion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0.28409</cdr:x>
      <cdr:y>0.10417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1143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="1" dirty="0" smtClean="0">
              <a:latin typeface="Arial" pitchFamily="34" charset="0"/>
              <a:cs typeface="Arial" pitchFamily="34" charset="0"/>
            </a:rPr>
            <a:t>Trillion</a:t>
          </a:r>
          <a:r>
            <a:rPr lang="en-US" sz="1000" b="1" dirty="0" smtClean="0"/>
            <a:t> $</a:t>
          </a:r>
          <a:endParaRPr lang="en-US" sz="1000" b="1" dirty="0"/>
        </a:p>
      </cdr:txBody>
    </cdr:sp>
  </cdr:relSizeAnchor>
</c:userShapes>
</file>

<file path=ppt/drawings/drawing40.xml><?xml version="1.0" encoding="utf-8"?>
<c:userShapes xmlns:c="http://schemas.openxmlformats.org/drawingml/2006/chart">
  <cdr:relSizeAnchor xmlns:cdr="http://schemas.openxmlformats.org/drawingml/2006/chartDrawing">
    <cdr:from>
      <cdr:x>0</cdr:x>
      <cdr:y>0.90182</cdr:y>
    </cdr:from>
    <cdr:to>
      <cdr:x>1</cdr:x>
      <cdr:y>1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0" y="2362200"/>
          <a:ext cx="2047875" cy="25717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100" dirty="0"/>
            <a:t>Mandatory</a:t>
          </a:r>
          <a:r>
            <a:rPr lang="en-US" sz="1100" baseline="0" dirty="0"/>
            <a:t> </a:t>
          </a:r>
          <a:r>
            <a:rPr lang="en-US" sz="1100" dirty="0"/>
            <a:t>Outlays: $950 billion</a:t>
          </a:r>
        </a:p>
      </cdr:txBody>
    </cdr:sp>
  </cdr:relSizeAnchor>
</c:userShapes>
</file>

<file path=ppt/drawings/drawing41.xml><?xml version="1.0" encoding="utf-8"?>
<c:userShapes xmlns:c="http://schemas.openxmlformats.org/drawingml/2006/chart">
  <cdr:relSizeAnchor xmlns:cdr="http://schemas.openxmlformats.org/drawingml/2006/chartDrawing">
    <cdr:from>
      <cdr:x>0.07661</cdr:x>
      <cdr:y>0.89855</cdr:y>
    </cdr:from>
    <cdr:to>
      <cdr:x>0.94355</cdr:x>
      <cdr:y>0.99638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180975" y="2362205"/>
          <a:ext cx="2047875" cy="25717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100" dirty="0"/>
            <a:t>Mandatory</a:t>
          </a:r>
          <a:r>
            <a:rPr lang="en-US" sz="1100" baseline="0" dirty="0"/>
            <a:t> </a:t>
          </a:r>
          <a:r>
            <a:rPr lang="en-US" sz="1100" dirty="0"/>
            <a:t>Outlays: $</a:t>
          </a:r>
          <a:r>
            <a:rPr lang="en-US" sz="1100" dirty="0" smtClean="0"/>
            <a:t>2.0 </a:t>
          </a:r>
          <a:r>
            <a:rPr lang="en-US" sz="1100" dirty="0"/>
            <a:t>trillion</a:t>
          </a:r>
        </a:p>
      </cdr:txBody>
    </cdr:sp>
  </cdr:relSizeAnchor>
</c:userShapes>
</file>

<file path=ppt/drawings/drawing42.xml><?xml version="1.0" encoding="utf-8"?>
<c:userShapes xmlns:c="http://schemas.openxmlformats.org/drawingml/2006/chart">
  <cdr:relSizeAnchor xmlns:cdr="http://schemas.openxmlformats.org/drawingml/2006/chartDrawing">
    <cdr:from>
      <cdr:x>0.08602</cdr:x>
      <cdr:y>0.90546</cdr:y>
    </cdr:from>
    <cdr:to>
      <cdr:x>0.88889</cdr:x>
      <cdr:y>0.99636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228601" y="2371739"/>
          <a:ext cx="2133600" cy="23810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100" dirty="0"/>
            <a:t>Mandatory Outlays: $</a:t>
          </a:r>
          <a:r>
            <a:rPr lang="en-US" sz="1100" dirty="0" smtClean="0"/>
            <a:t>3.7 </a:t>
          </a:r>
          <a:r>
            <a:rPr lang="en-US" sz="1100" dirty="0"/>
            <a:t>trillion</a:t>
          </a:r>
        </a:p>
      </cdr:txBody>
    </cdr:sp>
  </cdr:relSizeAnchor>
</c:userShapes>
</file>

<file path=ppt/drawings/drawing43.xml><?xml version="1.0" encoding="utf-8"?>
<c:userShapes xmlns:c="http://schemas.openxmlformats.org/drawingml/2006/chart">
  <cdr:relSizeAnchor xmlns:cdr="http://schemas.openxmlformats.org/drawingml/2006/chartDrawing">
    <cdr:from>
      <cdr:x>0.55102</cdr:x>
      <cdr:y>0.21818</cdr:y>
    </cdr:from>
    <cdr:to>
      <cdr:x>0.7551</cdr:x>
      <cdr:y>0.30631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4114806" y="914400"/>
          <a:ext cx="1523988" cy="3693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dirty="0" smtClean="0">
              <a:latin typeface="Arial" pitchFamily="34" charset="0"/>
              <a:cs typeface="Arial" pitchFamily="34" charset="0"/>
            </a:rPr>
            <a:t>Revenues</a:t>
          </a:r>
          <a:endParaRPr lang="en-US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0.15306</cdr:x>
      <cdr:y>0.89091</cdr:y>
    </cdr:from>
    <cdr:to>
      <cdr:x>0.16327</cdr:x>
      <cdr:y>0.90909</cdr:y>
    </cdr:to>
    <cdr:sp macro="" textlink="">
      <cdr:nvSpPr>
        <cdr:cNvPr id="3" name="Rectangl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43000" y="3733800"/>
          <a:ext cx="76200" cy="762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fontAlgn="base">
            <a:spcBef>
              <a:spcPct val="0"/>
            </a:spcBef>
            <a:spcAft>
              <a:spcPct val="0"/>
            </a:spcAft>
          </a:pPr>
          <a:endParaRPr lang="en-US">
            <a:solidFill>
              <a:prstClr val="black"/>
            </a:solidFill>
            <a:latin typeface="Arial" charset="0"/>
          </a:endParaRPr>
        </a:p>
      </cdr:txBody>
    </cdr:sp>
  </cdr:relSizeAnchor>
</c:userShapes>
</file>

<file path=ppt/drawings/drawing44.xml><?xml version="1.0" encoding="utf-8"?>
<c:userShapes xmlns:c="http://schemas.openxmlformats.org/drawingml/2006/chart">
  <cdr:relSizeAnchor xmlns:cdr="http://schemas.openxmlformats.org/drawingml/2006/chartDrawing">
    <cdr:from>
      <cdr:x>0.55102</cdr:x>
      <cdr:y>0.2154</cdr:y>
    </cdr:from>
    <cdr:to>
      <cdr:x>0.7551</cdr:x>
      <cdr:y>0.30353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4114806" y="902732"/>
          <a:ext cx="1523988" cy="3693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dirty="0" smtClean="0">
              <a:latin typeface="Arial" pitchFamily="34" charset="0"/>
              <a:cs typeface="Arial" pitchFamily="34" charset="0"/>
            </a:rPr>
            <a:t>Revenues</a:t>
          </a:r>
          <a:endParaRPr lang="en-US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0.15306</cdr:x>
      <cdr:y>0.89091</cdr:y>
    </cdr:from>
    <cdr:to>
      <cdr:x>0.16327</cdr:x>
      <cdr:y>0.90909</cdr:y>
    </cdr:to>
    <cdr:sp macro="" textlink="">
      <cdr:nvSpPr>
        <cdr:cNvPr id="3" name="Rectangl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43000" y="3733800"/>
          <a:ext cx="76200" cy="762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fontAlgn="base">
            <a:spcBef>
              <a:spcPct val="0"/>
            </a:spcBef>
            <a:spcAft>
              <a:spcPct val="0"/>
            </a:spcAft>
          </a:pPr>
          <a:endParaRPr lang="en-US">
            <a:solidFill>
              <a:prstClr val="black"/>
            </a:solidFill>
            <a:latin typeface="Arial" charset="0"/>
          </a:endParaRPr>
        </a:p>
      </cdr:txBody>
    </cdr:sp>
  </cdr:relSizeAnchor>
</c:userShapes>
</file>

<file path=ppt/drawings/drawing45.xml><?xml version="1.0" encoding="utf-8"?>
<c:userShapes xmlns:c="http://schemas.openxmlformats.org/drawingml/2006/chart">
  <cdr:relSizeAnchor xmlns:cdr="http://schemas.openxmlformats.org/drawingml/2006/chartDrawing">
    <cdr:from>
      <cdr:x>0.02326</cdr:x>
      <cdr:y>0.86643</cdr:y>
    </cdr:from>
    <cdr:to>
      <cdr:x>0.93438</cdr:x>
      <cdr:y>0.95668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47625" y="2286010"/>
          <a:ext cx="1865867" cy="23811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100" dirty="0"/>
            <a:t>Total Revenues: $2.0 trillion</a:t>
          </a:r>
        </a:p>
      </cdr:txBody>
    </cdr:sp>
  </cdr:relSizeAnchor>
</c:userShapes>
</file>

<file path=ppt/drawings/drawing46.xml><?xml version="1.0" encoding="utf-8"?>
<c:userShapes xmlns:c="http://schemas.openxmlformats.org/drawingml/2006/chart">
  <cdr:relSizeAnchor xmlns:cdr="http://schemas.openxmlformats.org/drawingml/2006/chartDrawing">
    <cdr:from>
      <cdr:x>0.06746</cdr:x>
      <cdr:y>0.87528</cdr:y>
    </cdr:from>
    <cdr:to>
      <cdr:x>0.91756</cdr:x>
      <cdr:y>0.95307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161925" y="2309361"/>
          <a:ext cx="2040485" cy="20523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100" dirty="0"/>
            <a:t>Total Revenues: </a:t>
          </a:r>
          <a:r>
            <a:rPr lang="en-US" sz="1100" dirty="0" smtClean="0"/>
            <a:t>$4.9 </a:t>
          </a:r>
          <a:r>
            <a:rPr lang="en-US" sz="1100" dirty="0"/>
            <a:t>trillion</a:t>
          </a:r>
        </a:p>
      </cdr:txBody>
    </cdr:sp>
  </cdr:relSizeAnchor>
</c:userShapes>
</file>

<file path=ppt/drawings/drawing47.xml><?xml version="1.0" encoding="utf-8"?>
<c:userShapes xmlns:c="http://schemas.openxmlformats.org/drawingml/2006/chart">
  <cdr:relSizeAnchor xmlns:cdr="http://schemas.openxmlformats.org/drawingml/2006/chartDrawing">
    <cdr:from>
      <cdr:x>0.07207</cdr:x>
      <cdr:y>0.86643</cdr:y>
    </cdr:from>
    <cdr:to>
      <cdr:x>0.98018</cdr:x>
      <cdr:y>0.95153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152400" y="2286000"/>
          <a:ext cx="1920244" cy="22453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100" dirty="0"/>
            <a:t>Total Revenues: $</a:t>
          </a:r>
          <a:r>
            <a:rPr lang="en-US" sz="1100" dirty="0" smtClean="0"/>
            <a:t>2.8 </a:t>
          </a:r>
          <a:r>
            <a:rPr lang="en-US" sz="1100" dirty="0"/>
            <a:t>trillion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0.02778</cdr:x>
      <cdr:y>0</cdr:y>
    </cdr:from>
    <cdr:to>
      <cdr:x>0.36869</cdr:x>
      <cdr:y>0.10417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0" y="-609600"/>
          <a:ext cx="2805553" cy="2571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="1" dirty="0" smtClean="0">
              <a:latin typeface="Arial" pitchFamily="34" charset="0"/>
              <a:cs typeface="Arial" pitchFamily="34" charset="0"/>
            </a:rPr>
            <a:t>Trillion $</a:t>
          </a:r>
          <a:endParaRPr lang="en-US" sz="10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0.22727</cdr:x>
      <cdr:y>0.10417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76200" y="0"/>
          <a:ext cx="914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="1" dirty="0" smtClean="0">
              <a:latin typeface="Arial" pitchFamily="34" charset="0"/>
              <a:cs typeface="Arial" pitchFamily="34" charset="0"/>
            </a:rPr>
            <a:t>Billions $</a:t>
          </a:r>
          <a:endParaRPr lang="en-US" sz="1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0.18939</cdr:x>
      <cdr:y>0.01011</cdr:y>
    </cdr:from>
    <cdr:to>
      <cdr:x>0.92802</cdr:x>
      <cdr:y>0.149</cdr:y>
    </cdr:to>
    <cdr:sp macro="" textlink="">
      <cdr:nvSpPr>
        <cdr:cNvPr id="3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2000" y="22184"/>
          <a:ext cx="2971774" cy="3048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en-US" sz="1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Consumer Credit Outstanding</a:t>
          </a:r>
          <a:endParaRPr lang="en-US" sz="12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0.22727</cdr:x>
      <cdr:y>0.10417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76200" y="0"/>
          <a:ext cx="914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="1" dirty="0" smtClean="0">
              <a:latin typeface="Arial" pitchFamily="34" charset="0"/>
              <a:cs typeface="Arial" pitchFamily="34" charset="0"/>
            </a:rPr>
            <a:t>Billions $</a:t>
          </a:r>
          <a:endParaRPr lang="en-US" sz="1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0.17614</cdr:x>
      <cdr:y>0.0153</cdr:y>
    </cdr:from>
    <cdr:to>
      <cdr:x>0.91477</cdr:x>
      <cdr:y>0.15419</cdr:y>
    </cdr:to>
    <cdr:sp macro="" textlink="">
      <cdr:nvSpPr>
        <cdr:cNvPr id="3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8660" y="33570"/>
          <a:ext cx="2971775" cy="3048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en-US" sz="1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Residential Real Estate Loans</a:t>
          </a:r>
          <a:endParaRPr lang="en-US" sz="12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0.01701</cdr:y>
    </cdr:from>
    <cdr:to>
      <cdr:x>0.22083</cdr:x>
      <cdr:y>0.10382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76200"/>
          <a:ext cx="1817343" cy="3889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 smtClean="0"/>
            <a:t>Millions</a:t>
          </a:r>
          <a:endParaRPr lang="en-US" sz="11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0.01415</cdr:x>
      <cdr:y>0.00872</cdr:y>
    </cdr:from>
    <cdr:to>
      <cdr:x>0.52594</cdr:x>
      <cdr:y>0.10896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49" y="19049"/>
          <a:ext cx="2066925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000" b="1" dirty="0"/>
            <a:t>Thous.</a:t>
          </a:r>
          <a:r>
            <a:rPr lang="en-US" sz="1000" b="1" baseline="0" dirty="0"/>
            <a:t> of Units, SAAR</a:t>
          </a:r>
          <a:endParaRPr lang="en-US" sz="10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2"/>
            <a:ext cx="3045570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5" tIns="44559" rIns="89105" bIns="44559" numCol="1" anchor="t" anchorCtr="0" compatLnSpc="1">
            <a:prstTxWarp prst="textNoShape">
              <a:avLst/>
            </a:prstTxWarp>
          </a:bodyPr>
          <a:lstStyle>
            <a:lvl1pPr defTabSz="885366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5952" y="12"/>
            <a:ext cx="3045570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5" tIns="44559" rIns="89105" bIns="44559" numCol="1" anchor="t" anchorCtr="0" compatLnSpc="1">
            <a:prstTxWarp prst="textNoShape">
              <a:avLst/>
            </a:prstTxWarp>
          </a:bodyPr>
          <a:lstStyle>
            <a:lvl1pPr algn="r" defTabSz="885366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8843337"/>
            <a:ext cx="3045570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5" tIns="44559" rIns="89105" bIns="44559" numCol="1" anchor="b" anchorCtr="0" compatLnSpc="1">
            <a:prstTxWarp prst="textNoShape">
              <a:avLst/>
            </a:prstTxWarp>
          </a:bodyPr>
          <a:lstStyle>
            <a:lvl1pPr defTabSz="885366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5952" y="8843337"/>
            <a:ext cx="3045570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5" tIns="44559" rIns="89105" bIns="44559" numCol="1" anchor="b" anchorCtr="0" compatLnSpc="1">
            <a:prstTxWarp prst="textNoShape">
              <a:avLst/>
            </a:prstTxWarp>
          </a:bodyPr>
          <a:lstStyle>
            <a:lvl1pPr algn="r" defTabSz="885366">
              <a:defRPr sz="1100"/>
            </a:lvl1pPr>
          </a:lstStyle>
          <a:p>
            <a:pPr>
              <a:defRPr/>
            </a:pPr>
            <a:fld id="{664B234E-A67C-40DA-B232-5488A788E3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9189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2"/>
            <a:ext cx="3045570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3" tIns="45936" rIns="91863" bIns="45936" numCol="1" anchor="t" anchorCtr="0" compatLnSpc="1">
            <a:prstTxWarp prst="textNoShape">
              <a:avLst/>
            </a:prstTxWarp>
          </a:bodyPr>
          <a:lstStyle>
            <a:lvl1pPr defTabSz="921695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5952" y="12"/>
            <a:ext cx="3045570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3" tIns="45936" rIns="91863" bIns="45936" numCol="1" anchor="t" anchorCtr="0" compatLnSpc="1">
            <a:prstTxWarp prst="textNoShape">
              <a:avLst/>
            </a:prstTxWarp>
          </a:bodyPr>
          <a:lstStyle>
            <a:lvl1pPr algn="r" defTabSz="921695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9575" y="700088"/>
            <a:ext cx="6205538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63" y="4422481"/>
            <a:ext cx="5620388" cy="418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3" tIns="45936" rIns="91863" bIns="459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8843337"/>
            <a:ext cx="3045570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3" tIns="45936" rIns="91863" bIns="45936" numCol="1" anchor="b" anchorCtr="0" compatLnSpc="1">
            <a:prstTxWarp prst="textNoShape">
              <a:avLst/>
            </a:prstTxWarp>
          </a:bodyPr>
          <a:lstStyle>
            <a:lvl1pPr defTabSz="921695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5952" y="8843337"/>
            <a:ext cx="3045570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3" tIns="45936" rIns="91863" bIns="45936" numCol="1" anchor="b" anchorCtr="0" compatLnSpc="1">
            <a:prstTxWarp prst="textNoShape">
              <a:avLst/>
            </a:prstTxWarp>
          </a:bodyPr>
          <a:lstStyle>
            <a:lvl1pPr algn="r" defTabSz="921695">
              <a:defRPr sz="1100"/>
            </a:lvl1pPr>
          </a:lstStyle>
          <a:p>
            <a:pPr>
              <a:defRPr/>
            </a:pPr>
            <a:fld id="{A8F82CC2-C967-4293-81D1-1983424485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2021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9915" eaLnBrk="1" hangingPunct="1">
              <a:buFontTx/>
              <a:buChar char="•"/>
              <a:defRPr/>
            </a:pPr>
            <a:endParaRPr lang="en-US" dirty="0">
              <a:latin typeface="Garamond"/>
              <a:cs typeface="Garamond"/>
            </a:endParaRPr>
          </a:p>
          <a:p>
            <a:pPr defTabSz="913756" eaLnBrk="1" hangingPunct="1">
              <a:buFontTx/>
              <a:buChar char="•"/>
              <a:defRPr/>
            </a:pPr>
            <a:endParaRPr lang="en-US" dirty="0">
              <a:solidFill>
                <a:srgbClr val="000000"/>
              </a:solidFill>
              <a:latin typeface="Garamond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756" eaLnBrk="1" hangingPunct="1">
              <a:buFontTx/>
              <a:buChar char="•"/>
              <a:defRPr/>
            </a:pPr>
            <a:endParaRPr lang="en-US" dirty="0">
              <a:solidFill>
                <a:srgbClr val="000000"/>
              </a:solidFill>
              <a:latin typeface="Garamond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34" indent="-285734">
              <a:buFont typeface="Arial" panose="020B0604020202020204" pitchFamily="34" charset="0"/>
              <a:buChar char="•"/>
            </a:pPr>
            <a:endParaRPr lang="en-US" sz="1400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19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60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defTabSz="913806" eaLnBrk="1" hangingPunct="1">
              <a:defRPr/>
            </a:pPr>
            <a:endParaRPr lang="en-US" sz="1400" dirty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defTabSz="913806" eaLnBrk="1" hangingPunct="1">
              <a:buFontTx/>
              <a:buChar char="•"/>
              <a:defRPr/>
            </a:pPr>
            <a:endParaRPr lang="en-US" sz="1400" dirty="0">
              <a:solidFill>
                <a:srgbClr val="000000"/>
              </a:solidFill>
              <a:latin typeface="Garamond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defTabSz="970490" eaLnBrk="1" hangingPunct="1">
              <a:buFontTx/>
              <a:buChar char="•"/>
              <a:defRPr/>
            </a:pPr>
            <a:endParaRPr lang="en-US" sz="1400" dirty="0">
              <a:latin typeface="Garamond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1400" dirty="0">
              <a:latin typeface="Garamond"/>
              <a:cs typeface="Garamon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Char char="•"/>
            </a:pPr>
            <a:endParaRPr lang="en-US" sz="1400" dirty="0">
              <a:latin typeface="Garamond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sz="14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defTabSz="913999" eaLnBrk="1" hangingPunct="1">
              <a:buFontTx/>
              <a:buChar char="•"/>
              <a:defRPr/>
            </a:pPr>
            <a:endParaRPr lang="en-US" sz="1400" dirty="0">
              <a:solidFill>
                <a:srgbClr val="000000"/>
              </a:solidFill>
              <a:latin typeface="Garamond" pitchFamily="18" charset="0"/>
            </a:endParaRPr>
          </a:p>
          <a:p>
            <a:pPr defTabSz="913999" eaLnBrk="1" hangingPunct="1">
              <a:buFontTx/>
              <a:buChar char="•"/>
              <a:defRPr/>
            </a:pPr>
            <a:endParaRPr lang="en-US" sz="1400" dirty="0">
              <a:solidFill>
                <a:srgbClr val="000000"/>
              </a:solidFill>
              <a:latin typeface="Garamond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260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1400" dirty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1400" dirty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defTabSz="969915" eaLnBrk="1" hangingPunct="1">
              <a:buFontTx/>
              <a:buChar char="•"/>
              <a:defRPr/>
            </a:pPr>
            <a:endParaRPr lang="en-US" sz="1400" dirty="0">
              <a:latin typeface="Garamond"/>
              <a:cs typeface="Garamon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defTabSz="914098"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1400" dirty="0">
              <a:latin typeface="Garamond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1400" dirty="0">
              <a:latin typeface="Garamond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>
                <a:latin typeface="Garamond" pitchFamily="18" charset="0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Char char="•"/>
            </a:pPr>
            <a:endParaRPr lang="en-US" sz="1400" dirty="0">
              <a:latin typeface="Garamond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defTabSz="913999" eaLnBrk="1" hangingPunct="1">
              <a:buFont typeface="Arial"/>
              <a:buChar char="•"/>
              <a:defRPr/>
            </a:pPr>
            <a:endParaRPr lang="en-US" sz="1400" dirty="0">
              <a:solidFill>
                <a:srgbClr val="000000"/>
              </a:solidFill>
              <a:latin typeface="Garamond" pitchFamily="18" charset="0"/>
            </a:endParaRPr>
          </a:p>
          <a:p>
            <a:pPr defTabSz="913999" eaLnBrk="1" hangingPunct="1">
              <a:defRPr/>
            </a:pPr>
            <a:endParaRPr lang="en-US" sz="1400" dirty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defTabSz="913999" eaLnBrk="1" hangingPunct="1">
              <a:defRPr/>
            </a:pPr>
            <a:endParaRPr lang="en-US" sz="1400" dirty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defTabSz="914900" eaLnBrk="1" hangingPunct="1">
              <a:buFontTx/>
              <a:buChar char="•"/>
              <a:defRPr/>
            </a:pPr>
            <a:endParaRPr lang="en-US" sz="1400" dirty="0">
              <a:latin typeface="Garamond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1400" dirty="0">
              <a:latin typeface="Garamond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Char char="•"/>
            </a:pPr>
            <a:endParaRPr lang="en-US" sz="1400" dirty="0">
              <a:latin typeface="Garamond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148">
              <a:buFont typeface="Arial" pitchFamily="34" charset="0"/>
              <a:buChar char="•"/>
              <a:defRPr/>
            </a:pPr>
            <a:endParaRPr lang="en-US" sz="1400" dirty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9978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3082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defTabSz="970127" eaLnBrk="1" hangingPunct="1">
              <a:buFontTx/>
              <a:buChar char="•"/>
              <a:defRPr/>
            </a:pPr>
            <a:endParaRPr lang="en-US" dirty="0">
              <a:solidFill>
                <a:srgbClr val="000000"/>
              </a:solidFill>
              <a:latin typeface="Garamond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15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5538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806" eaLnBrk="1" hangingPunct="1">
              <a:buFontTx/>
              <a:buChar char="•"/>
              <a:defRPr/>
            </a:pPr>
            <a:endParaRPr lang="en-US" dirty="0">
              <a:solidFill>
                <a:srgbClr val="000000"/>
              </a:solidFill>
              <a:latin typeface="Garamond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82CC2-C967-4293-81D1-1983424485F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1EE3E03-4E5C-4E08-8444-6A03FD6BBB0A}" type="datetime1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12/5/2014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D11E13F-D275-1D4A-BAFF-9FCFA538B947}" type="slidenum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 descr="Picture 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17612" y="4386263"/>
            <a:ext cx="3711598" cy="692943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66700" y="4333876"/>
            <a:ext cx="8616950" cy="1191"/>
          </a:xfrm>
          <a:prstGeom prst="line">
            <a:avLst/>
          </a:prstGeom>
          <a:ln>
            <a:solidFill>
              <a:srgbClr val="76B0D3"/>
            </a:solidFill>
          </a:ln>
          <a:effectLst>
            <a:outerShdw blurRad="95250" dist="25400" dir="5400000" rotWithShape="0">
              <a:srgbClr val="000000">
                <a:alpha val="6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7A64031-15F9-473D-A712-71BC0691F3FD}" type="datetime1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12/5/2014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D11E13F-D275-1D4A-BAFF-9FCFA538B947}" type="slidenum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C243D8E-64DD-4F45-B4E1-8F2CD666B5D1}" type="datetime1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12/5/2014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D11E13F-D275-1D4A-BAFF-9FCFA538B947}" type="slidenum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AAD3F-1F06-479B-8F7F-7B1F00475CD4}" type="datetime1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0798-1478-4A09-BEA7-B60529E6B8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ADBB-CB1B-42DB-9D9A-5A750E39393F}" type="datetime1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0798-1478-4A09-BEA7-B60529E6B8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A385-2716-4390-AD6D-42556D7456C9}" type="datetime1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0798-1478-4A09-BEA7-B60529E6B8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0926-B905-4AC7-B869-B2FCFF97059E}" type="datetime1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0798-1478-4A09-BEA7-B60529E6B8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943E-4C4E-41BE-AC82-0CF757E6ABD1}" type="datetime1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0798-1478-4A09-BEA7-B60529E6B8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4AF0-2242-4488-9B3B-2AD693878606}" type="datetime1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0798-1478-4A09-BEA7-B60529E6B8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4FB7-AF9F-409B-BDAA-CC06251A5A3D}" type="datetime1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0798-1478-4A09-BEA7-B60529E6B8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5F79-5650-4530-AD05-C59A0052AFD2}" type="datetime1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0798-1478-4A09-BEA7-B60529E6B8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3388"/>
            <a:ext cx="7772400" cy="1304925"/>
          </a:xfrm>
        </p:spPr>
        <p:txBody>
          <a:bodyPr>
            <a:normAutofit/>
          </a:bodyPr>
          <a:lstStyle>
            <a:lvl1pPr>
              <a:defRPr sz="4000" b="1" i="0"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461963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tx1">
                    <a:tint val="75000"/>
                  </a:schemeClr>
                </a:solidFill>
                <a:latin typeface="Arial Bold"/>
                <a:cs typeface="Arial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EF9CD29-1708-4B2D-AE12-F8387485B1AA}" type="datetime1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12/5/2014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D11E13F-D275-1D4A-BAFF-9FCFA538B947}" type="slidenum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BBF2-48BA-472B-B770-9366FDFDEC19}" type="datetime1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0798-1478-4A09-BEA7-B60529E6B8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A106-481E-41B4-8DEB-6AC035B82D70}" type="datetime1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0798-1478-4A09-BEA7-B60529E6B8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8CEA-3A13-4A1F-A998-A15A0B1AFF00}" type="datetime1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0798-1478-4A09-BEA7-B60529E6B8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3733-7DE8-433E-A607-1A2E5D776862}" type="datetime1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3C10-34DC-4792-9F15-6DFAD41551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8A6A-445A-432F-9432-14AC8B9F7887}" type="datetime1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3C10-34DC-4792-9F15-6DFAD41551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B351-2EAF-4A9E-ADEB-C61112B2372A}" type="datetime1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3C10-34DC-4792-9F15-6DFAD41551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8AFF-9537-45F1-AA66-D9346E511F3B}" type="datetime1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3C10-34DC-4792-9F15-6DFAD41551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7632-EA75-4AE0-8710-C0DF5166DC32}" type="datetime1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3C10-34DC-4792-9F15-6DFAD41551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CCCA-40FD-49ED-AD49-B25016D139B3}" type="datetime1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3C10-34DC-4792-9F15-6DFAD41551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F883B-4364-4787-B492-54C1B4A682FF}" type="datetime1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3C10-34DC-4792-9F15-6DFAD41551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6E35E4F7-CC80-41FD-A75F-9DBBF0ECA1E9}" type="datetime1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12/5/2014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D11E13F-D275-1D4A-BAFF-9FCFA538B947}" type="slidenum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45E9-EEB8-45B8-A0A3-61D8E2CF5B8D}" type="datetime1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3C10-34DC-4792-9F15-6DFAD41551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75D3-34A8-4385-842B-2C4FEF918AFF}" type="datetime1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3C10-34DC-4792-9F15-6DFAD41551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2983B-0FBB-4A65-A414-810394CCB7EE}" type="datetime1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3C10-34DC-4792-9F15-6DFAD41551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32C9-2B2F-40BE-BE5B-9882C974B293}" type="datetime1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3C10-34DC-4792-9F15-6DFAD41551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3388"/>
            <a:ext cx="7772400" cy="1304925"/>
          </a:xfrm>
        </p:spPr>
        <p:txBody>
          <a:bodyPr>
            <a:normAutofit/>
          </a:bodyPr>
          <a:lstStyle>
            <a:lvl1pPr>
              <a:defRPr sz="4000" b="1" i="0"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461963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tx1">
                    <a:tint val="75000"/>
                  </a:schemeClr>
                </a:solidFill>
                <a:latin typeface="Arial Bold"/>
                <a:cs typeface="Arial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FD69050C-1466-4F22-9F21-4C4058463075}" type="datetime1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12/5/2014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D11E13F-D275-1D4A-BAFF-9FCFA538B947}" type="slidenum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B7F81EB-4EE8-407D-9DDD-5FA4ED465503}" type="datetime1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12/5/2014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D11E13F-D275-1D4A-BAFF-9FCFA538B947}" type="slidenum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66700" y="4333876"/>
            <a:ext cx="8616950" cy="1191"/>
          </a:xfrm>
          <a:prstGeom prst="line">
            <a:avLst/>
          </a:prstGeom>
          <a:ln>
            <a:solidFill>
              <a:srgbClr val="76B0D3"/>
            </a:solidFill>
          </a:ln>
          <a:effectLst>
            <a:outerShdw blurRad="95250" dist="25400" dir="5400000" rotWithShape="0">
              <a:srgbClr val="000000">
                <a:alpha val="6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https://chambernet.uschamber.com/messaging/branding/PublishingImages/uscc_3_color_RGB_R_Horz_300pp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00551"/>
            <a:ext cx="4642728" cy="68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6CECB39E-7E0B-4D38-9F30-81C5D8B5B84F}" type="datetime1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12/5/2014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D11E13F-D275-1D4A-BAFF-9FCFA538B947}" type="slidenum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875D527-26A7-42A1-9551-D46FEBBD7F37}" type="datetime1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12/5/2014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D11E13F-D275-1D4A-BAFF-9FCFA538B947}" type="slidenum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5737AFD-6120-44C5-99BE-EE056583FCFA}" type="datetime1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12/5/2014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D11E13F-D275-1D4A-BAFF-9FCFA538B947}" type="slidenum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A554ECC-A948-41BF-913B-7CB835D8C0E2}" type="datetime1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12/5/2014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D11E13F-D275-1D4A-BAFF-9FCFA538B947}" type="slidenum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771F18A8-3D9E-4916-AD31-87E51B17D6A6}" type="datetime1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12/5/2014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D11E13F-D275-1D4A-BAFF-9FCFA538B947}" type="slidenum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608C2DD-47CC-46EF-8A24-3345C6160A13}" type="datetime1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12/5/2014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D11E13F-D275-1D4A-BAFF-9FCFA538B947}" type="slidenum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3B4B38A-6673-42C1-9F71-46F85D71D846}" type="datetime1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12/5/2014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D11E13F-D275-1D4A-BAFF-9FCFA538B947}" type="slidenum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1582319-A265-4C19-A56C-3CE85CA4DC4A}" type="datetime1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12/5/2014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D11E13F-D275-1D4A-BAFF-9FCFA538B947}" type="slidenum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8EDF0B9-6161-430E-9D35-00E1CBA02FBD}" type="datetime1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12/5/2014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D11E13F-D275-1D4A-BAFF-9FCFA538B947}" type="slidenum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BC0C85F-296B-4754-8160-807F3E1F8339}" type="datetime1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12/5/2014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D11E13F-D275-1D4A-BAFF-9FCFA538B947}" type="slidenum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20F11-1E05-4803-81B3-0502A5CCFCC9}" type="datetime1">
              <a:rPr lang="en-US" smtClean="0"/>
              <a:pPr>
                <a:defRPr/>
              </a:pPr>
              <a:t>12/5/2014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C8BCD-0488-4B34-984D-74EB044381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68E922A-2768-419B-A8CA-59CB99B421A4}" type="datetime1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12/5/2014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D11E13F-D275-1D4A-BAFF-9FCFA538B947}" type="slidenum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A53F1BF-9A29-4B02-A333-827B15AC1D89}" type="datetime1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12/5/2014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D11E13F-D275-1D4A-BAFF-9FCFA538B947}" type="slidenum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6C32180-B71D-4633-B00C-765E375C3D7E}" type="datetime1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12/5/2014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D11E13F-D275-1D4A-BAFF-9FCFA538B947}" type="slidenum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5E40B4A-4722-4085-B950-FE3461768206}" type="datetime1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12/5/2014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D11E13F-D275-1D4A-BAFF-9FCFA538B947}" type="slidenum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C2D592C-5397-4225-80AC-DB94EC64E937}" type="datetime1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12/5/2014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D11E13F-D275-1D4A-BAFF-9FCFA538B947}" type="slidenum">
              <a:rPr lang="en-US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67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" name="Picture 3" descr="Picture 3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717612" y="4386263"/>
            <a:ext cx="3711598" cy="6929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7FE35-4C1F-495D-A2D3-CA905C245E56}" type="datetime1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50798-1478-4A09-BEA7-B60529E6B8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39599-432A-4CE2-9D6A-7264FA5BE9B2}" type="datetime1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93C10-34DC-4792-9F15-6DFAD41551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67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711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Relationship Id="rId6" Type="http://schemas.openxmlformats.org/officeDocument/2006/relationships/chart" Target="../charts/chart40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Relationship Id="rId6" Type="http://schemas.openxmlformats.org/officeDocument/2006/relationships/chart" Target="../charts/chart44.xml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Relationship Id="rId5" Type="http://schemas.openxmlformats.org/officeDocument/2006/relationships/chart" Target="../charts/chart51.xml"/><Relationship Id="rId4" Type="http://schemas.openxmlformats.org/officeDocument/2006/relationships/chart" Target="../charts/chart5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5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.xml"/><Relationship Id="rId5" Type="http://schemas.openxmlformats.org/officeDocument/2006/relationships/chart" Target="../charts/chart57.xml"/><Relationship Id="rId4" Type="http://schemas.openxmlformats.org/officeDocument/2006/relationships/chart" Target="../charts/chart5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6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6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6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5.xml"/><Relationship Id="rId5" Type="http://schemas.openxmlformats.org/officeDocument/2006/relationships/chart" Target="../charts/chart72.xml"/><Relationship Id="rId4" Type="http://schemas.openxmlformats.org/officeDocument/2006/relationships/chart" Target="../charts/chart7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5.xml"/><Relationship Id="rId5" Type="http://schemas.openxmlformats.org/officeDocument/2006/relationships/chart" Target="../charts/chart75.xml"/><Relationship Id="rId4" Type="http://schemas.openxmlformats.org/officeDocument/2006/relationships/chart" Target="../charts/chart7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5.xml"/><Relationship Id="rId6" Type="http://schemas.openxmlformats.org/officeDocument/2006/relationships/chart" Target="../charts/chart80.xml"/><Relationship Id="rId5" Type="http://schemas.openxmlformats.org/officeDocument/2006/relationships/chart" Target="../charts/chart79.xml"/><Relationship Id="rId4" Type="http://schemas.openxmlformats.org/officeDocument/2006/relationships/chart" Target="../charts/chart7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67025"/>
            <a:ext cx="7772400" cy="1304925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Economic Outlook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December 2014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14825"/>
            <a:ext cx="6400800" cy="461963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Economic Policy Division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402" name="Picture 2" descr="C:\Users\rmosby\Desktop\Chamber 2013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145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29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Garamond" pitchFamily="18" charset="0"/>
              </a:rPr>
              <a:t>Household Net Worth</a:t>
            </a:r>
            <a:endParaRPr lang="en-US" sz="3200" b="1" dirty="0">
              <a:latin typeface="Garamond" pitchFamily="18" charset="0"/>
            </a:endParaRPr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645775"/>
              </p:ext>
            </p:extLst>
          </p:nvPr>
        </p:nvGraphicFramePr>
        <p:xfrm>
          <a:off x="381000" y="628651"/>
          <a:ext cx="8229600" cy="337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352800" y="1200150"/>
            <a:ext cx="1981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Arial Unicode MS" pitchFamily="34" charset="-128"/>
              </a:rPr>
              <a:t>Household Wealth</a:t>
            </a:r>
          </a:p>
        </p:txBody>
      </p:sp>
    </p:spTree>
    <p:extLst>
      <p:ext uri="{BB962C8B-B14F-4D97-AF65-F5344CB8AC3E}">
        <p14:creationId xmlns:p14="http://schemas.microsoft.com/office/powerpoint/2010/main" val="201400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Garamond" pitchFamily="18" charset="0"/>
              </a:rPr>
              <a:t>Household Balance Sheet</a:t>
            </a:r>
            <a:endParaRPr lang="en-US" sz="3200" b="1" dirty="0">
              <a:latin typeface="Garamond" pitchFamily="18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105581730"/>
              </p:ext>
            </p:extLst>
          </p:nvPr>
        </p:nvGraphicFramePr>
        <p:xfrm>
          <a:off x="376881" y="685800"/>
          <a:ext cx="8229600" cy="164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143000" y="1373833"/>
            <a:ext cx="2667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Arial Unicode MS" pitchFamily="34" charset="-128"/>
              </a:rPr>
              <a:t>Household Assets</a:t>
            </a:r>
            <a:endParaRPr lang="en-US" sz="1400" b="1" dirty="0">
              <a:latin typeface="Arial Unicode MS" pitchFamily="34" charset="-128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814891893"/>
              </p:ext>
            </p:extLst>
          </p:nvPr>
        </p:nvGraphicFramePr>
        <p:xfrm>
          <a:off x="266700" y="2400300"/>
          <a:ext cx="8534400" cy="1851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676400" y="2857500"/>
            <a:ext cx="2590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Arial Unicode MS" pitchFamily="34" charset="-128"/>
              </a:rPr>
              <a:t>Household Liabilities</a:t>
            </a:r>
            <a:endParaRPr lang="en-US" sz="1400" b="1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94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902388"/>
              </p:ext>
            </p:extLst>
          </p:nvPr>
        </p:nvGraphicFramePr>
        <p:xfrm>
          <a:off x="457200" y="628650"/>
          <a:ext cx="8229600" cy="3388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57200" y="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Garamond" pitchFamily="18" charset="0"/>
              </a:rPr>
              <a:t>Consumer Debt Service</a:t>
            </a:r>
            <a:endParaRPr lang="en-US" sz="32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4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57200" y="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Garamond" pitchFamily="18" charset="0"/>
              </a:rPr>
              <a:t>Domestic Bank Lending</a:t>
            </a:r>
            <a:endParaRPr lang="en-US" sz="3200" b="1" dirty="0">
              <a:latin typeface="Garamond" pitchFamily="18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155439412"/>
              </p:ext>
            </p:extLst>
          </p:nvPr>
        </p:nvGraphicFramePr>
        <p:xfrm>
          <a:off x="419100" y="742950"/>
          <a:ext cx="8229600" cy="164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60190280"/>
              </p:ext>
            </p:extLst>
          </p:nvPr>
        </p:nvGraphicFramePr>
        <p:xfrm>
          <a:off x="469557" y="2571750"/>
          <a:ext cx="8229600" cy="164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8882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65127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Garamond" panose="02020404030301010803" pitchFamily="18" charset="0"/>
              </a:rPr>
              <a:t>Consumer Confidence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0103779"/>
              </p:ext>
            </p:extLst>
          </p:nvPr>
        </p:nvGraphicFramePr>
        <p:xfrm>
          <a:off x="533400" y="800100"/>
          <a:ext cx="8229600" cy="336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10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Garamond" panose="02020404030301010803" pitchFamily="18" charset="0"/>
              </a:rPr>
              <a:t>Auto &amp; Light Truck Sales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571971"/>
              </p:ext>
            </p:extLst>
          </p:nvPr>
        </p:nvGraphicFramePr>
        <p:xfrm>
          <a:off x="457200" y="857250"/>
          <a:ext cx="8229600" cy="336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9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05263519"/>
              </p:ext>
            </p:extLst>
          </p:nvPr>
        </p:nvGraphicFramePr>
        <p:xfrm>
          <a:off x="381000" y="742950"/>
          <a:ext cx="4114800" cy="1639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Garamond" pitchFamily="18" charset="0"/>
              </a:rPr>
              <a:t>Housing Market Trends</a:t>
            </a: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914400" y="1543049"/>
            <a:ext cx="2057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Arial Unicode MS" pitchFamily="34" charset="-128"/>
              </a:rPr>
              <a:t>Housing Starts</a:t>
            </a:r>
          </a:p>
        </p:txBody>
      </p:sp>
      <p:graphicFrame>
        <p:nvGraphicFramePr>
          <p:cNvPr id="7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442882"/>
              </p:ext>
            </p:extLst>
          </p:nvPr>
        </p:nvGraphicFramePr>
        <p:xfrm>
          <a:off x="457200" y="2514601"/>
          <a:ext cx="4041775" cy="166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Box 72"/>
          <p:cNvSpPr txBox="1">
            <a:spLocks noChangeArrowheads="1"/>
          </p:cNvSpPr>
          <p:nvPr/>
        </p:nvSpPr>
        <p:spPr bwMode="auto">
          <a:xfrm>
            <a:off x="2042337" y="2457450"/>
            <a:ext cx="2057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Arial Unicode MS" pitchFamily="34" charset="-128"/>
              </a:rPr>
              <a:t>Median Home Prices</a:t>
            </a:r>
          </a:p>
        </p:txBody>
      </p:sp>
      <p:graphicFrame>
        <p:nvGraphicFramePr>
          <p:cNvPr id="11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642302"/>
              </p:ext>
            </p:extLst>
          </p:nvPr>
        </p:nvGraphicFramePr>
        <p:xfrm>
          <a:off x="4419601" y="742950"/>
          <a:ext cx="4022725" cy="1635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 Box 43"/>
          <p:cNvSpPr txBox="1">
            <a:spLocks noChangeArrowheads="1"/>
          </p:cNvSpPr>
          <p:nvPr/>
        </p:nvSpPr>
        <p:spPr bwMode="auto">
          <a:xfrm>
            <a:off x="6096000" y="709724"/>
            <a:ext cx="2057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Arial Unicode MS" pitchFamily="34" charset="-128"/>
              </a:rPr>
              <a:t>Home Sales</a:t>
            </a:r>
          </a:p>
        </p:txBody>
      </p:sp>
      <p:graphicFrame>
        <p:nvGraphicFramePr>
          <p:cNvPr id="13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387666"/>
              </p:ext>
            </p:extLst>
          </p:nvPr>
        </p:nvGraphicFramePr>
        <p:xfrm>
          <a:off x="4419600" y="2514600"/>
          <a:ext cx="3989388" cy="1760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 Box 45"/>
          <p:cNvSpPr txBox="1">
            <a:spLocks noChangeArrowheads="1"/>
          </p:cNvSpPr>
          <p:nvPr/>
        </p:nvSpPr>
        <p:spPr bwMode="auto">
          <a:xfrm>
            <a:off x="5181600" y="251460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Arial Unicode MS" pitchFamily="34" charset="-128"/>
              </a:rPr>
              <a:t>Housing Affordability Index</a:t>
            </a:r>
          </a:p>
        </p:txBody>
      </p:sp>
    </p:spTree>
    <p:extLst>
      <p:ext uri="{BB962C8B-B14F-4D97-AF65-F5344CB8AC3E}">
        <p14:creationId xmlns:p14="http://schemas.microsoft.com/office/powerpoint/2010/main" val="193953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200" y="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Garamond" pitchFamily="18" charset="0"/>
              </a:rPr>
              <a:t>Housing Market Trends</a:t>
            </a:r>
          </a:p>
        </p:txBody>
      </p:sp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763201"/>
              </p:ext>
            </p:extLst>
          </p:nvPr>
        </p:nvGraphicFramePr>
        <p:xfrm>
          <a:off x="4495801" y="685800"/>
          <a:ext cx="4041775" cy="1663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019800" y="685800"/>
            <a:ext cx="2057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Arial Unicode MS" pitchFamily="34" charset="-128"/>
              </a:rPr>
              <a:t>Housing Inventory</a:t>
            </a: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143317920"/>
              </p:ext>
            </p:extLst>
          </p:nvPr>
        </p:nvGraphicFramePr>
        <p:xfrm>
          <a:off x="457200" y="685800"/>
          <a:ext cx="4023360" cy="1760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033187806"/>
              </p:ext>
            </p:extLst>
          </p:nvPr>
        </p:nvGraphicFramePr>
        <p:xfrm>
          <a:off x="4572000" y="2514600"/>
          <a:ext cx="4023360" cy="171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804495402"/>
              </p:ext>
            </p:extLst>
          </p:nvPr>
        </p:nvGraphicFramePr>
        <p:xfrm>
          <a:off x="533400" y="2571750"/>
          <a:ext cx="4023360" cy="164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438400" y="245745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Arial Unicode MS" pitchFamily="34" charset="-128"/>
              </a:rPr>
              <a:t>Mortgage </a:t>
            </a:r>
            <a:r>
              <a:rPr lang="en-US" sz="1400" b="1" dirty="0" smtClean="0">
                <a:latin typeface="Arial Unicode MS" pitchFamily="34" charset="-128"/>
              </a:rPr>
              <a:t>Delinquency and Foreclosure </a:t>
            </a:r>
            <a:r>
              <a:rPr lang="en-US" sz="1400" b="1" dirty="0">
                <a:latin typeface="Arial Unicode MS" pitchFamily="34" charset="-128"/>
              </a:rPr>
              <a:t>Rates</a:t>
            </a:r>
          </a:p>
        </p:txBody>
      </p:sp>
    </p:spTree>
    <p:extLst>
      <p:ext uri="{BB962C8B-B14F-4D97-AF65-F5344CB8AC3E}">
        <p14:creationId xmlns:p14="http://schemas.microsoft.com/office/powerpoint/2010/main" val="8175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200" y="11430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Garamond" pitchFamily="18" charset="0"/>
              </a:rPr>
              <a:t>Real Business </a:t>
            </a:r>
            <a:r>
              <a:rPr lang="en-US" sz="3200" b="1" dirty="0" smtClean="0">
                <a:latin typeface="Garamond" pitchFamily="18" charset="0"/>
              </a:rPr>
              <a:t>Fixed Investment</a:t>
            </a:r>
            <a:endParaRPr lang="en-US" sz="3200" b="1" dirty="0">
              <a:latin typeface="Garamond" pitchFamily="18" charset="0"/>
            </a:endParaRP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65504966"/>
              </p:ext>
            </p:extLst>
          </p:nvPr>
        </p:nvGraphicFramePr>
        <p:xfrm>
          <a:off x="685801" y="540544"/>
          <a:ext cx="7929563" cy="3345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52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09622260"/>
              </p:ext>
            </p:extLst>
          </p:nvPr>
        </p:nvGraphicFramePr>
        <p:xfrm>
          <a:off x="381000" y="857250"/>
          <a:ext cx="8229600" cy="164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200" y="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Garamond" pitchFamily="18" charset="0"/>
              </a:rPr>
              <a:t>Investment Drivers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276600" y="857250"/>
            <a:ext cx="228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Arial Unicode MS" pitchFamily="34" charset="-128"/>
              </a:rPr>
              <a:t>Industrial Production</a:t>
            </a:r>
            <a:endParaRPr lang="en-US" sz="1400" b="1" dirty="0">
              <a:latin typeface="Arial Unicode MS" pitchFamily="34" charset="-128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090359427"/>
              </p:ext>
            </p:extLst>
          </p:nvPr>
        </p:nvGraphicFramePr>
        <p:xfrm>
          <a:off x="396240" y="2571750"/>
          <a:ext cx="4023360" cy="164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219200" y="3429000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Arial Unicode MS" pitchFamily="34" charset="-128"/>
              </a:rPr>
              <a:t>Capacity Utilization</a:t>
            </a:r>
            <a:endParaRPr lang="en-US" sz="1400" b="1" dirty="0">
              <a:latin typeface="Arial Unicode MS" pitchFamily="34" charset="-128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688526948"/>
              </p:ext>
            </p:extLst>
          </p:nvPr>
        </p:nvGraphicFramePr>
        <p:xfrm>
          <a:off x="4533900" y="2559719"/>
          <a:ext cx="4023360" cy="164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7174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28600" y="0"/>
            <a:ext cx="81534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b="1" dirty="0" smtClean="0">
                <a:latin typeface="Garamond" pitchFamily="18" charset="0"/>
              </a:rPr>
              <a:t>U.S. GDP Actual and Potential</a:t>
            </a:r>
            <a:endParaRPr lang="en-US" b="1" dirty="0" smtClean="0">
              <a:latin typeface="Garamond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b="1" dirty="0" smtClean="0">
                <a:latin typeface="Garamond" pitchFamily="18" charset="0"/>
              </a:rPr>
              <a:t> Quarterly, Q1 1980 to Q4 2015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85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Real GDP</a:t>
            </a:r>
            <a:r>
              <a:rPr lang="en-US" b="1" dirty="0" smtClean="0"/>
              <a:t> </a:t>
            </a:r>
            <a:r>
              <a:rPr lang="en-US" sz="1200" b="1" dirty="0" smtClean="0"/>
              <a:t>Trillion 2009 Dollars Log Scale</a:t>
            </a:r>
            <a:endParaRPr lang="en-US" sz="1400" b="1" dirty="0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377623"/>
              </p:ext>
            </p:extLst>
          </p:nvPr>
        </p:nvGraphicFramePr>
        <p:xfrm>
          <a:off x="381000" y="971550"/>
          <a:ext cx="8229600" cy="337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7939" y="1859695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latin typeface="+mn-lt"/>
              </a:defRPr>
            </a:lvl1pPr>
          </a:lstStyle>
          <a:p>
            <a:r>
              <a:rPr lang="en-US" sz="1000" dirty="0" smtClean="0"/>
              <a:t>$15.0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2118" y="2980959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latin typeface="+mn-lt"/>
              </a:defRPr>
            </a:lvl1pPr>
          </a:lstStyle>
          <a:p>
            <a:r>
              <a:rPr lang="en-US" sz="1000" dirty="0" smtClean="0"/>
              <a:t>$9.0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331694" y="1376527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+mn-lt"/>
              </a:rPr>
              <a:t>$18.0</a:t>
            </a:r>
            <a:endParaRPr lang="en-US" sz="1000" b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182" y="2383347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latin typeface="+mn-lt"/>
              </a:defRPr>
            </a:lvl1pPr>
          </a:lstStyle>
          <a:p>
            <a:r>
              <a:rPr lang="en-US" sz="1000" dirty="0" smtClean="0"/>
              <a:t>$12.5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332509" y="3553228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latin typeface="+mn-lt"/>
              </a:defRPr>
            </a:lvl1pPr>
          </a:lstStyle>
          <a:p>
            <a:r>
              <a:rPr lang="en-US" sz="1000" dirty="0" smtClean="0"/>
              <a:t>$6.5</a:t>
            </a:r>
            <a:endParaRPr lang="en-US" sz="1000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8077200" y="1018355"/>
            <a:ext cx="0" cy="29146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001000" y="1348573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Forecast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271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Garamond" pitchFamily="18" charset="0"/>
              </a:rPr>
              <a:t> Sector Indicators</a:t>
            </a:r>
            <a:endParaRPr lang="en-US" sz="3200" b="1" dirty="0">
              <a:latin typeface="Garamond" pitchFamily="18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06306191"/>
              </p:ext>
            </p:extLst>
          </p:nvPr>
        </p:nvGraphicFramePr>
        <p:xfrm>
          <a:off x="457200" y="685800"/>
          <a:ext cx="4099560" cy="165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274"/>
          <p:cNvSpPr txBox="1">
            <a:spLocks noChangeArrowheads="1"/>
          </p:cNvSpPr>
          <p:nvPr/>
        </p:nvSpPr>
        <p:spPr bwMode="auto">
          <a:xfrm>
            <a:off x="1371600" y="1028700"/>
            <a:ext cx="228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latin typeface="Arial Unicode MS" pitchFamily="34" charset="-128"/>
              </a:rPr>
              <a:t>ATA Truck Tonnage Index</a:t>
            </a:r>
            <a:endParaRPr lang="en-US" sz="1400" b="1" dirty="0">
              <a:latin typeface="Arial Unicode MS" pitchFamily="34" charset="-128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659730517"/>
              </p:ext>
            </p:extLst>
          </p:nvPr>
        </p:nvGraphicFramePr>
        <p:xfrm>
          <a:off x="457200" y="2600298"/>
          <a:ext cx="4114800" cy="165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 Box 281"/>
          <p:cNvSpPr txBox="1">
            <a:spLocks noChangeArrowheads="1"/>
          </p:cNvSpPr>
          <p:nvPr/>
        </p:nvSpPr>
        <p:spPr bwMode="auto">
          <a:xfrm>
            <a:off x="1143000" y="3545533"/>
            <a:ext cx="2133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Arial Unicode MS" pitchFamily="34" charset="-128"/>
              </a:rPr>
              <a:t>Total Rail Carloadings</a:t>
            </a:r>
            <a:endParaRPr lang="en-US" sz="1400" b="1" dirty="0">
              <a:latin typeface="Arial Unicode MS" pitchFamily="34" charset="-128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08236843"/>
              </p:ext>
            </p:extLst>
          </p:nvPr>
        </p:nvGraphicFramePr>
        <p:xfrm>
          <a:off x="4533900" y="685800"/>
          <a:ext cx="4152900" cy="165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 Box 275"/>
          <p:cNvSpPr txBox="1">
            <a:spLocks noChangeArrowheads="1"/>
          </p:cNvSpPr>
          <p:nvPr/>
        </p:nvSpPr>
        <p:spPr bwMode="auto">
          <a:xfrm>
            <a:off x="5486400" y="1771650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latin typeface="Arial Unicode MS" pitchFamily="34" charset="-128"/>
              </a:rPr>
              <a:t>Boxboard Production</a:t>
            </a:r>
            <a:endParaRPr lang="en-US" sz="1400" b="1" dirty="0">
              <a:latin typeface="Arial Unicode MS" pitchFamily="34" charset="-128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4197821360"/>
              </p:ext>
            </p:extLst>
          </p:nvPr>
        </p:nvGraphicFramePr>
        <p:xfrm>
          <a:off x="4724400" y="2628900"/>
          <a:ext cx="4023360" cy="162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 Box 281"/>
          <p:cNvSpPr txBox="1">
            <a:spLocks noChangeArrowheads="1"/>
          </p:cNvSpPr>
          <p:nvPr/>
        </p:nvSpPr>
        <p:spPr bwMode="auto">
          <a:xfrm>
            <a:off x="6324600" y="2571750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Arial Unicode MS" pitchFamily="34" charset="-128"/>
              </a:rPr>
              <a:t>Monthly Leasing and Finance Index</a:t>
            </a:r>
            <a:endParaRPr lang="en-US" sz="1400" b="1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833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29064886"/>
              </p:ext>
            </p:extLst>
          </p:nvPr>
        </p:nvGraphicFramePr>
        <p:xfrm>
          <a:off x="419100" y="628650"/>
          <a:ext cx="8229600" cy="336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57200" y="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Garamond" pitchFamily="18" charset="0"/>
              </a:rPr>
              <a:t>Domestic Bank Lending</a:t>
            </a:r>
            <a:endParaRPr lang="en-US" sz="32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8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65127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Garamond" panose="02020404030301010803" pitchFamily="18" charset="0"/>
              </a:rPr>
              <a:t>Business Confidence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044110"/>
              </p:ext>
            </p:extLst>
          </p:nvPr>
        </p:nvGraphicFramePr>
        <p:xfrm>
          <a:off x="533400" y="800100"/>
          <a:ext cx="8229600" cy="336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281"/>
          <p:cNvSpPr txBox="1">
            <a:spLocks noChangeArrowheads="1"/>
          </p:cNvSpPr>
          <p:nvPr/>
        </p:nvSpPr>
        <p:spPr bwMode="auto">
          <a:xfrm>
            <a:off x="2514600" y="1200926"/>
            <a:ext cx="2438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Arial Unicode MS" pitchFamily="34" charset="-128"/>
              </a:rPr>
              <a:t>ISM Manufacturing Index</a:t>
            </a:r>
            <a:endParaRPr lang="en-US" sz="1400" b="1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255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57200" y="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Garamond" pitchFamily="18" charset="0"/>
              </a:rPr>
              <a:t>Oil</a:t>
            </a:r>
            <a:endParaRPr lang="en-US" sz="3200" b="1" dirty="0">
              <a:latin typeface="Garamond" pitchFamily="18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5087095"/>
              </p:ext>
            </p:extLst>
          </p:nvPr>
        </p:nvGraphicFramePr>
        <p:xfrm>
          <a:off x="316707" y="434578"/>
          <a:ext cx="8434387" cy="1814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301360718"/>
              </p:ext>
            </p:extLst>
          </p:nvPr>
        </p:nvGraphicFramePr>
        <p:xfrm>
          <a:off x="457200" y="2343150"/>
          <a:ext cx="8229600" cy="1851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4572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57200" y="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Garamond" pitchFamily="18" charset="0"/>
              </a:rPr>
              <a:t>Natural Gas</a:t>
            </a:r>
            <a:endParaRPr lang="en-US" sz="3200" b="1" dirty="0">
              <a:latin typeface="Garamond" pitchFamily="18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029186"/>
              </p:ext>
            </p:extLst>
          </p:nvPr>
        </p:nvGraphicFramePr>
        <p:xfrm>
          <a:off x="316707" y="434578"/>
          <a:ext cx="8434387" cy="1814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23140880"/>
              </p:ext>
            </p:extLst>
          </p:nvPr>
        </p:nvGraphicFramePr>
        <p:xfrm>
          <a:off x="457200" y="2343150"/>
          <a:ext cx="8229600" cy="1851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285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Garamond" pitchFamily="18" charset="0"/>
              </a:rPr>
              <a:t>Labor Market</a:t>
            </a:r>
          </a:p>
        </p:txBody>
      </p:sp>
      <p:graphicFrame>
        <p:nvGraphicFramePr>
          <p:cNvPr id="5" name="Object 1054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96353703"/>
              </p:ext>
            </p:extLst>
          </p:nvPr>
        </p:nvGraphicFramePr>
        <p:xfrm>
          <a:off x="533401" y="571500"/>
          <a:ext cx="4022725" cy="1659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Object 10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506314"/>
              </p:ext>
            </p:extLst>
          </p:nvPr>
        </p:nvGraphicFramePr>
        <p:xfrm>
          <a:off x="533400" y="2571750"/>
          <a:ext cx="4038600" cy="165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Object 10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859993"/>
              </p:ext>
            </p:extLst>
          </p:nvPr>
        </p:nvGraphicFramePr>
        <p:xfrm>
          <a:off x="4724401" y="2571750"/>
          <a:ext cx="3946525" cy="1646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 Box 1064"/>
          <p:cNvSpPr txBox="1">
            <a:spLocks noChangeArrowheads="1"/>
          </p:cNvSpPr>
          <p:nvPr/>
        </p:nvSpPr>
        <p:spPr bwMode="auto">
          <a:xfrm>
            <a:off x="990600" y="800100"/>
            <a:ext cx="2362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Arial Unicode MS" pitchFamily="34" charset="-128"/>
              </a:rPr>
              <a:t>Total Nonfarm Jobs</a:t>
            </a:r>
          </a:p>
        </p:txBody>
      </p:sp>
      <p:sp>
        <p:nvSpPr>
          <p:cNvPr id="9" name="Text Box 1070"/>
          <p:cNvSpPr txBox="1">
            <a:spLocks noChangeArrowheads="1"/>
          </p:cNvSpPr>
          <p:nvPr/>
        </p:nvSpPr>
        <p:spPr bwMode="auto">
          <a:xfrm>
            <a:off x="914400" y="297180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Arial Unicode MS" pitchFamily="34" charset="-128"/>
              </a:rPr>
              <a:t>Initial Unemployment Claims</a:t>
            </a:r>
          </a:p>
        </p:txBody>
      </p:sp>
      <p:sp>
        <p:nvSpPr>
          <p:cNvPr id="10" name="Text Box 1071"/>
          <p:cNvSpPr txBox="1">
            <a:spLocks noChangeArrowheads="1"/>
          </p:cNvSpPr>
          <p:nvPr/>
        </p:nvSpPr>
        <p:spPr bwMode="auto">
          <a:xfrm>
            <a:off x="4930140" y="2792283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Arial Unicode MS" pitchFamily="34" charset="-128"/>
              </a:rPr>
              <a:t>Unemployment Rate  </a:t>
            </a:r>
            <a:r>
              <a:rPr lang="en-US" sz="1400" b="1" dirty="0" smtClean="0">
                <a:latin typeface="Arial Unicode MS" pitchFamily="34" charset="-128"/>
              </a:rPr>
              <a:t>November 5.8%</a:t>
            </a:r>
            <a:endParaRPr lang="en-US" sz="1400" b="1" dirty="0">
              <a:latin typeface="Arial Unicode MS" pitchFamily="34" charset="-128"/>
            </a:endParaRPr>
          </a:p>
        </p:txBody>
      </p:sp>
      <p:graphicFrame>
        <p:nvGraphicFramePr>
          <p:cNvPr id="11" name="Object 10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388588"/>
              </p:ext>
            </p:extLst>
          </p:nvPr>
        </p:nvGraphicFramePr>
        <p:xfrm>
          <a:off x="4572001" y="571500"/>
          <a:ext cx="4022725" cy="165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 Box 1069"/>
          <p:cNvSpPr txBox="1">
            <a:spLocks noChangeArrowheads="1"/>
          </p:cNvSpPr>
          <p:nvPr/>
        </p:nvSpPr>
        <p:spPr bwMode="auto">
          <a:xfrm>
            <a:off x="5029200" y="800100"/>
            <a:ext cx="2362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Arial Unicode MS" pitchFamily="34" charset="-128"/>
              </a:rPr>
              <a:t>Household Employment</a:t>
            </a:r>
          </a:p>
        </p:txBody>
      </p:sp>
    </p:spTree>
    <p:extLst>
      <p:ext uri="{BB962C8B-B14F-4D97-AF65-F5344CB8AC3E}">
        <p14:creationId xmlns:p14="http://schemas.microsoft.com/office/powerpoint/2010/main" val="86950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29328665"/>
              </p:ext>
            </p:extLst>
          </p:nvPr>
        </p:nvGraphicFramePr>
        <p:xfrm>
          <a:off x="609600" y="2514601"/>
          <a:ext cx="3924300" cy="1657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752600" y="320040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Arial Unicode MS" pitchFamily="34" charset="-128"/>
              </a:rPr>
              <a:t>Civilian Participation Rate</a:t>
            </a:r>
          </a:p>
        </p:txBody>
      </p:sp>
      <p:graphicFrame>
        <p:nvGraphicFramePr>
          <p:cNvPr id="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962538"/>
              </p:ext>
            </p:extLst>
          </p:nvPr>
        </p:nvGraphicFramePr>
        <p:xfrm>
          <a:off x="4724400" y="2514600"/>
          <a:ext cx="3947160" cy="1662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5206340" y="2937867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Arial Unicode MS" pitchFamily="34" charset="-128"/>
              </a:rPr>
              <a:t>Duration of</a:t>
            </a:r>
            <a:r>
              <a:rPr lang="en-US" dirty="0"/>
              <a:t> </a:t>
            </a:r>
            <a:r>
              <a:rPr lang="en-US" sz="1400" b="1" dirty="0">
                <a:latin typeface="Arial Unicode MS" pitchFamily="34" charset="-128"/>
              </a:rPr>
              <a:t>Unemployment</a:t>
            </a:r>
          </a:p>
        </p:txBody>
      </p:sp>
      <p:graphicFrame>
        <p:nvGraphicFramePr>
          <p:cNvPr id="8" name="Object 10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564410602"/>
              </p:ext>
            </p:extLst>
          </p:nvPr>
        </p:nvGraphicFramePr>
        <p:xfrm>
          <a:off x="4533900" y="742950"/>
          <a:ext cx="4152900" cy="1658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502234" y="760763"/>
            <a:ext cx="274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Arial Unicode MS" pitchFamily="34" charset="-128"/>
              </a:rPr>
              <a:t>Part-time for Economic Reasons</a:t>
            </a:r>
            <a:endParaRPr lang="en-US" sz="1400" b="1" dirty="0">
              <a:latin typeface="Arial Unicode MS" pitchFamily="34" charset="-128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599452678"/>
              </p:ext>
            </p:extLst>
          </p:nvPr>
        </p:nvGraphicFramePr>
        <p:xfrm>
          <a:off x="500169" y="771498"/>
          <a:ext cx="4041648" cy="165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 Box 1069"/>
          <p:cNvSpPr txBox="1">
            <a:spLocks noChangeArrowheads="1"/>
          </p:cNvSpPr>
          <p:nvPr/>
        </p:nvSpPr>
        <p:spPr bwMode="auto">
          <a:xfrm>
            <a:off x="1068779" y="1716733"/>
            <a:ext cx="2362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Arial Unicode MS" pitchFamily="34" charset="-128"/>
              </a:rPr>
              <a:t>Discouraged Workers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57200" y="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Garamond" pitchFamily="18" charset="0"/>
              </a:rPr>
              <a:t>Labor Market</a:t>
            </a:r>
          </a:p>
        </p:txBody>
      </p:sp>
    </p:spTree>
    <p:extLst>
      <p:ext uri="{BB962C8B-B14F-4D97-AF65-F5344CB8AC3E}">
        <p14:creationId xmlns:p14="http://schemas.microsoft.com/office/powerpoint/2010/main" val="68362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57200" y="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Garamond" pitchFamily="18" charset="0"/>
              </a:rPr>
              <a:t>Employment-Population Ratio</a:t>
            </a:r>
            <a:endParaRPr lang="en-US" sz="3200" b="1" dirty="0">
              <a:latin typeface="Garamond" pitchFamily="18" charset="0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370711118"/>
              </p:ext>
            </p:extLst>
          </p:nvPr>
        </p:nvGraphicFramePr>
        <p:xfrm>
          <a:off x="457200" y="628650"/>
          <a:ext cx="8229600" cy="336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200" y="685800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Percent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59199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57200" y="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Garamond" pitchFamily="18" charset="0"/>
              </a:rPr>
              <a:t>Labor Market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91767945"/>
              </p:ext>
            </p:extLst>
          </p:nvPr>
        </p:nvGraphicFramePr>
        <p:xfrm>
          <a:off x="609600" y="685800"/>
          <a:ext cx="7620000" cy="18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252152390"/>
              </p:ext>
            </p:extLst>
          </p:nvPr>
        </p:nvGraphicFramePr>
        <p:xfrm>
          <a:off x="609600" y="2628900"/>
          <a:ext cx="7620000" cy="165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2773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57200" y="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Garamond" pitchFamily="18" charset="0"/>
              </a:rPr>
              <a:t>Labor Market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80081310"/>
              </p:ext>
            </p:extLst>
          </p:nvPr>
        </p:nvGraphicFramePr>
        <p:xfrm>
          <a:off x="381000" y="742950"/>
          <a:ext cx="8229600" cy="336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199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28600" y="0"/>
            <a:ext cx="81534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b="1" dirty="0" smtClean="0">
                <a:latin typeface="Garamond" pitchFamily="18" charset="0"/>
              </a:rPr>
              <a:t>U.S. GDP per Capita: Actual and Potential</a:t>
            </a:r>
            <a:endParaRPr lang="en-US" b="1" dirty="0" smtClean="0">
              <a:latin typeface="Garamond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b="1" dirty="0" smtClean="0">
                <a:latin typeface="Garamond" pitchFamily="18" charset="0"/>
              </a:rPr>
              <a:t> Quarterly, Q1 1980 to Q3 2014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85801"/>
            <a:ext cx="419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2009 Dollars</a:t>
            </a:r>
            <a:endParaRPr lang="en-US" sz="1400" b="1" dirty="0"/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797688533"/>
              </p:ext>
            </p:extLst>
          </p:nvPr>
        </p:nvGraphicFramePr>
        <p:xfrm>
          <a:off x="533400" y="947759"/>
          <a:ext cx="8229600" cy="336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729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222841"/>
              </p:ext>
            </p:extLst>
          </p:nvPr>
        </p:nvGraphicFramePr>
        <p:xfrm>
          <a:off x="4495801" y="2571750"/>
          <a:ext cx="4022725" cy="1672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Garamond" pitchFamily="18" charset="0"/>
              </a:rPr>
              <a:t>Interest </a:t>
            </a:r>
            <a:r>
              <a:rPr lang="en-US" sz="3200" b="1" dirty="0" smtClean="0">
                <a:latin typeface="Garamond" pitchFamily="18" charset="0"/>
              </a:rPr>
              <a:t>Rate Spreads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876800" y="2632071"/>
            <a:ext cx="2286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Risk Spread</a:t>
            </a:r>
          </a:p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Moody's Seasoned Baa Corporate Bond Yield Minus Moody's Seasoned Aaa Corporate Bond Yield</a:t>
            </a:r>
          </a:p>
        </p:txBody>
      </p:sp>
      <p:graphicFrame>
        <p:nvGraphicFramePr>
          <p:cNvPr id="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26073"/>
              </p:ext>
            </p:extLst>
          </p:nvPr>
        </p:nvGraphicFramePr>
        <p:xfrm>
          <a:off x="0" y="516731"/>
          <a:ext cx="8686800" cy="199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2362200" y="510772"/>
            <a:ext cx="32846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Arial Unicode MS" pitchFamily="34" charset="-128"/>
              </a:rPr>
              <a:t>Yield Spread</a:t>
            </a:r>
          </a:p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Arial Unicode MS" pitchFamily="34" charset="-128"/>
              </a:rPr>
              <a:t>10-Year </a:t>
            </a:r>
            <a:r>
              <a:rPr lang="en-US" sz="1200" b="1" dirty="0">
                <a:latin typeface="Arial Unicode MS" pitchFamily="34" charset="-128"/>
              </a:rPr>
              <a:t>Treasury </a:t>
            </a:r>
            <a:r>
              <a:rPr lang="en-US" sz="1200" b="1" dirty="0" smtClean="0">
                <a:latin typeface="Arial Unicode MS" pitchFamily="34" charset="-128"/>
              </a:rPr>
              <a:t>– 3 month Treasury</a:t>
            </a:r>
            <a:endParaRPr lang="en-US" sz="1200" b="1" dirty="0">
              <a:latin typeface="Arial Unicode MS" pitchFamily="34" charset="-128"/>
            </a:endParaRP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826816"/>
              </p:ext>
            </p:extLst>
          </p:nvPr>
        </p:nvGraphicFramePr>
        <p:xfrm>
          <a:off x="533401" y="2571750"/>
          <a:ext cx="3946525" cy="162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85800" y="2743200"/>
            <a:ext cx="182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TED Spread</a:t>
            </a:r>
            <a:endParaRPr lang="en-US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3-Month LIBOR Minus </a:t>
            </a:r>
            <a:r>
              <a:rPr lang="en-US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3-Month </a:t>
            </a:r>
            <a:r>
              <a:rPr lang="en-US" sz="1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Treasury</a:t>
            </a:r>
          </a:p>
        </p:txBody>
      </p:sp>
    </p:spTree>
    <p:extLst>
      <p:ext uri="{BB962C8B-B14F-4D97-AF65-F5344CB8AC3E}">
        <p14:creationId xmlns:p14="http://schemas.microsoft.com/office/powerpoint/2010/main" val="191240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801762"/>
              </p:ext>
            </p:extLst>
          </p:nvPr>
        </p:nvGraphicFramePr>
        <p:xfrm>
          <a:off x="685800" y="628650"/>
          <a:ext cx="76962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Garamond" pitchFamily="18" charset="0"/>
              </a:rPr>
              <a:t>Fed Policy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743200" y="1028700"/>
            <a:ext cx="297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Bank Assets and Liabilities</a:t>
            </a:r>
            <a:endParaRPr lang="en-US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371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Garamond" pitchFamily="18" charset="0"/>
              </a:rPr>
              <a:t>U.S. Trade</a:t>
            </a:r>
          </a:p>
        </p:txBody>
      </p:sp>
      <p:graphicFrame>
        <p:nvGraphicFramePr>
          <p:cNvPr id="5" name="Object 2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021362"/>
              </p:ext>
            </p:extLst>
          </p:nvPr>
        </p:nvGraphicFramePr>
        <p:xfrm>
          <a:off x="762000" y="571500"/>
          <a:ext cx="7391400" cy="1837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210"/>
          <p:cNvSpPr txBox="1">
            <a:spLocks noChangeArrowheads="1"/>
          </p:cNvSpPr>
          <p:nvPr/>
        </p:nvSpPr>
        <p:spPr bwMode="auto">
          <a:xfrm>
            <a:off x="3359776" y="1771650"/>
            <a:ext cx="251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Arial Unicode MS" pitchFamily="34" charset="-128"/>
              </a:rPr>
              <a:t>Real Net Exports of Goods and Services</a:t>
            </a:r>
          </a:p>
        </p:txBody>
      </p:sp>
      <p:graphicFrame>
        <p:nvGraphicFramePr>
          <p:cNvPr id="9" name="Object 20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743717048"/>
              </p:ext>
            </p:extLst>
          </p:nvPr>
        </p:nvGraphicFramePr>
        <p:xfrm>
          <a:off x="647700" y="2615803"/>
          <a:ext cx="7772400" cy="1626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 Box 211"/>
          <p:cNvSpPr txBox="1">
            <a:spLocks noChangeArrowheads="1"/>
          </p:cNvSpPr>
          <p:nvPr/>
        </p:nvSpPr>
        <p:spPr bwMode="auto">
          <a:xfrm>
            <a:off x="2590800" y="3562350"/>
            <a:ext cx="259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Arial Unicode MS" pitchFamily="34" charset="-128"/>
              </a:rPr>
              <a:t>U.S. Nominal Trade Weighted Exchange Rate</a:t>
            </a:r>
          </a:p>
        </p:txBody>
      </p:sp>
    </p:spTree>
    <p:extLst>
      <p:ext uri="{BB962C8B-B14F-4D97-AF65-F5344CB8AC3E}">
        <p14:creationId xmlns:p14="http://schemas.microsoft.com/office/powerpoint/2010/main" val="346707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b="1" dirty="0" smtClean="0">
                <a:latin typeface="Garamond" pitchFamily="18" charset="0"/>
              </a:rPr>
              <a:t>Eurozone Growth and Jobs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4114800"/>
            <a:ext cx="441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Source: Oxford Economics</a:t>
            </a:r>
            <a:endParaRPr lang="en-US" sz="1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34267129"/>
              </p:ext>
            </p:extLst>
          </p:nvPr>
        </p:nvGraphicFramePr>
        <p:xfrm>
          <a:off x="533400" y="685800"/>
          <a:ext cx="8229600" cy="1703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121520935"/>
              </p:ext>
            </p:extLst>
          </p:nvPr>
        </p:nvGraphicFramePr>
        <p:xfrm>
          <a:off x="533400" y="2414016"/>
          <a:ext cx="4023360" cy="1700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222994235"/>
              </p:ext>
            </p:extLst>
          </p:nvPr>
        </p:nvGraphicFramePr>
        <p:xfrm>
          <a:off x="4724400" y="2403308"/>
          <a:ext cx="4023360" cy="171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771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b="1" dirty="0" smtClean="0">
                <a:latin typeface="Garamond" pitchFamily="18" charset="0"/>
              </a:rPr>
              <a:t>Eurozone Monetary Policy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4457700"/>
            <a:ext cx="441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Source: Oxford Economics</a:t>
            </a:r>
            <a:endParaRPr lang="en-US" sz="1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03355285"/>
              </p:ext>
            </p:extLst>
          </p:nvPr>
        </p:nvGraphicFramePr>
        <p:xfrm>
          <a:off x="457200" y="685800"/>
          <a:ext cx="8229600" cy="336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123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b="1" dirty="0" smtClean="0">
                <a:latin typeface="Garamond" pitchFamily="18" charset="0"/>
              </a:rPr>
              <a:t>European Growth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4114800"/>
            <a:ext cx="441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Source: Oxford Economics</a:t>
            </a:r>
            <a:endParaRPr lang="en-US" sz="1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780079635"/>
              </p:ext>
            </p:extLst>
          </p:nvPr>
        </p:nvGraphicFramePr>
        <p:xfrm>
          <a:off x="533400" y="685800"/>
          <a:ext cx="8229600" cy="336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205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b="1" dirty="0" smtClean="0">
                <a:latin typeface="Garamond" pitchFamily="18" charset="0"/>
              </a:rPr>
              <a:t>United Kingdom Growth and Jobs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4114800"/>
            <a:ext cx="441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Source: Oxford Economics</a:t>
            </a:r>
            <a:endParaRPr lang="en-US" sz="1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51632348"/>
              </p:ext>
            </p:extLst>
          </p:nvPr>
        </p:nvGraphicFramePr>
        <p:xfrm>
          <a:off x="533400" y="685800"/>
          <a:ext cx="8229600" cy="1703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444188557"/>
              </p:ext>
            </p:extLst>
          </p:nvPr>
        </p:nvGraphicFramePr>
        <p:xfrm>
          <a:off x="533400" y="2414016"/>
          <a:ext cx="8229600" cy="1700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7333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4057650"/>
            <a:ext cx="441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Source: Oxford Economics</a:t>
            </a:r>
            <a:endParaRPr lang="en-US" sz="1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7200" y="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b="1" dirty="0" smtClean="0">
                <a:latin typeface="Garamond" pitchFamily="18" charset="0"/>
              </a:rPr>
              <a:t>Emerging Markets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856343769"/>
              </p:ext>
            </p:extLst>
          </p:nvPr>
        </p:nvGraphicFramePr>
        <p:xfrm>
          <a:off x="609600" y="742950"/>
          <a:ext cx="8229600" cy="336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657601" y="834497"/>
            <a:ext cx="15129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Real GDP</a:t>
            </a:r>
            <a:endParaRPr lang="en-US" sz="1200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660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232309189"/>
              </p:ext>
            </p:extLst>
          </p:nvPr>
        </p:nvGraphicFramePr>
        <p:xfrm>
          <a:off x="495300" y="2628900"/>
          <a:ext cx="8229600" cy="1668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137142850"/>
              </p:ext>
            </p:extLst>
          </p:nvPr>
        </p:nvGraphicFramePr>
        <p:xfrm>
          <a:off x="304800" y="857250"/>
          <a:ext cx="8534400" cy="1668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733800" y="2674088"/>
            <a:ext cx="175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Deficit to GDP</a:t>
            </a:r>
            <a:endParaRPr lang="en-US" sz="1200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0"/>
            <a:ext cx="4495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Garamond" pitchFamily="18" charset="0"/>
              </a:rPr>
              <a:t>CBO’s Baseline Deficit</a:t>
            </a:r>
            <a:endParaRPr lang="en-US" sz="3200" b="1" dirty="0">
              <a:solidFill>
                <a:srgbClr val="000000"/>
              </a:solidFill>
              <a:latin typeface="Garamond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Garamond" pitchFamily="18" charset="0"/>
              </a:rPr>
              <a:t>(August 2014)</a:t>
            </a:r>
            <a:endParaRPr lang="en-US" sz="1400" b="1" dirty="0">
              <a:solidFill>
                <a:srgbClr val="000000"/>
              </a:solidFill>
              <a:latin typeface="Garamond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733800" y="855197"/>
            <a:ext cx="175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Budget Deficit</a:t>
            </a:r>
            <a:endParaRPr lang="en-US" sz="1200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283180613"/>
              </p:ext>
            </p:extLst>
          </p:nvPr>
        </p:nvGraphicFramePr>
        <p:xfrm>
          <a:off x="533400" y="2457450"/>
          <a:ext cx="8229600" cy="1783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447800" y="0"/>
            <a:ext cx="6400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ts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Garamond" pitchFamily="18" charset="0"/>
              </a:rPr>
              <a:t>Government </a:t>
            </a:r>
            <a:r>
              <a:rPr lang="en-US" sz="3200" b="1" dirty="0" smtClean="0">
                <a:solidFill>
                  <a:srgbClr val="000000"/>
                </a:solidFill>
                <a:latin typeface="Garamond" pitchFamily="18" charset="0"/>
              </a:rPr>
              <a:t>Baseline Outside Debt</a:t>
            </a:r>
            <a:endParaRPr lang="en-US" sz="3200" b="1" dirty="0">
              <a:solidFill>
                <a:srgbClr val="000000"/>
              </a:solidFill>
              <a:latin typeface="Garamond" pitchFamily="18" charset="0"/>
            </a:endParaRPr>
          </a:p>
          <a:p>
            <a:pPr algn="ctr" fontAlgn="base">
              <a:spcBef>
                <a:spcPts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Garamond" pitchFamily="18" charset="0"/>
              </a:rPr>
              <a:t>(CBO’s Baseline – August 2014)</a:t>
            </a:r>
            <a:endParaRPr lang="en-US" b="1" dirty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162300" y="2918129"/>
            <a:ext cx="297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Debt to </a:t>
            </a:r>
            <a:r>
              <a:rPr lang="en-US" sz="14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GDP</a:t>
            </a:r>
            <a:endParaRPr lang="en-US" sz="1200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162300" y="1257300"/>
            <a:ext cx="297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Debt</a:t>
            </a:r>
            <a:endParaRPr lang="en-US" sz="1200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426205623"/>
              </p:ext>
            </p:extLst>
          </p:nvPr>
        </p:nvGraphicFramePr>
        <p:xfrm>
          <a:off x="304800" y="742950"/>
          <a:ext cx="8458200" cy="1783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28600" y="0"/>
            <a:ext cx="81534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b="1" dirty="0" smtClean="0">
                <a:latin typeface="Garamond" pitchFamily="18" charset="0"/>
              </a:rPr>
              <a:t>U.S. GDP: Estimates of Potential</a:t>
            </a:r>
            <a:endParaRPr lang="en-US" b="1" dirty="0" smtClean="0">
              <a:latin typeface="Garamond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b="1" dirty="0" smtClean="0">
                <a:latin typeface="Garamond" pitchFamily="18" charset="0"/>
              </a:rPr>
              <a:t> Quarterly, Q1 1980 to Q4 2017</a:t>
            </a:r>
            <a:endParaRPr lang="en-US" b="1" dirty="0">
              <a:latin typeface="Garamond" pitchFamily="18" charset="0"/>
            </a:endParaRPr>
          </a:p>
        </p:txBody>
      </p:sp>
      <p:pic>
        <p:nvPicPr>
          <p:cNvPr id="1026" name="Picture 2" descr="C:\Users\bhigginbotham\AppData\Local\Microsoft\Windows\Temporary Internet Files\Content.Outlook\R7S6H2PY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6858000" cy="336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82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209800" y="0"/>
            <a:ext cx="51054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Garamond" pitchFamily="18" charset="0"/>
              </a:rPr>
              <a:t>Government </a:t>
            </a:r>
            <a:r>
              <a:rPr lang="en-US" sz="3200" b="1" dirty="0" smtClean="0">
                <a:solidFill>
                  <a:srgbClr val="000000"/>
                </a:solidFill>
                <a:latin typeface="Garamond" pitchFamily="18" charset="0"/>
              </a:rPr>
              <a:t>Gross Debt</a:t>
            </a:r>
            <a:endParaRPr lang="en-US" sz="3200" b="1" dirty="0">
              <a:solidFill>
                <a:srgbClr val="000000"/>
              </a:solidFill>
              <a:latin typeface="Garamond" pitchFamily="18" charset="0"/>
            </a:endParaRPr>
          </a:p>
          <a:p>
            <a:pPr algn="ctr" fontAlgn="base"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Garamond" pitchFamily="18" charset="0"/>
              </a:rPr>
              <a:t>(CBO’s Baseline – </a:t>
            </a:r>
            <a:r>
              <a:rPr lang="en-US" b="1" dirty="0" smtClean="0">
                <a:solidFill>
                  <a:srgbClr val="000000"/>
                </a:solidFill>
                <a:latin typeface="Garamond" pitchFamily="18" charset="0"/>
              </a:rPr>
              <a:t>August 2014)</a:t>
            </a:r>
            <a:endParaRPr lang="en-US" b="1" dirty="0">
              <a:solidFill>
                <a:srgbClr val="000000"/>
              </a:solidFill>
              <a:latin typeface="Garamond" pitchFamily="18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192257675"/>
              </p:ext>
            </p:extLst>
          </p:nvPr>
        </p:nvGraphicFramePr>
        <p:xfrm>
          <a:off x="381000" y="837211"/>
          <a:ext cx="8343900" cy="1783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619500" y="2919845"/>
            <a:ext cx="2133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Gross Debt </a:t>
            </a:r>
            <a:r>
              <a:rPr lang="en-US" sz="14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GDP</a:t>
            </a:r>
            <a:endParaRPr lang="en-US" sz="1200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810000" y="1328552"/>
            <a:ext cx="175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Gross Debt</a:t>
            </a:r>
            <a:endParaRPr lang="en-US" sz="1200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651928492"/>
              </p:ext>
            </p:extLst>
          </p:nvPr>
        </p:nvGraphicFramePr>
        <p:xfrm>
          <a:off x="457200" y="2686050"/>
          <a:ext cx="8229600" cy="1577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Garamond" pitchFamily="18" charset="0"/>
              </a:rPr>
              <a:t>Government Revenues and Outlays</a:t>
            </a:r>
            <a:r>
              <a:rPr lang="en-US" sz="3200" b="1" dirty="0" smtClean="0">
                <a:latin typeface="Garamond" pitchFamily="18" charset="0"/>
              </a:rPr>
              <a:t/>
            </a:r>
            <a:br>
              <a:rPr lang="en-US" sz="3200" b="1" dirty="0" smtClean="0">
                <a:latin typeface="Garamond" pitchFamily="18" charset="0"/>
              </a:rPr>
            </a:br>
            <a:r>
              <a:rPr lang="en-US" sz="2000" b="1" dirty="0" smtClean="0">
                <a:solidFill>
                  <a:srgbClr val="000000"/>
                </a:solidFill>
                <a:latin typeface="Garamond" pitchFamily="18" charset="0"/>
              </a:rPr>
              <a:t>( percent of GDP)</a:t>
            </a:r>
            <a:r>
              <a:rPr lang="en-US" sz="3200" b="1" dirty="0" smtClean="0">
                <a:solidFill>
                  <a:srgbClr val="000000"/>
                </a:solidFill>
                <a:latin typeface="Garamond" pitchFamily="18" charset="0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Garamond" pitchFamily="18" charset="0"/>
              </a:rPr>
            </a:br>
            <a:endParaRPr lang="en-US" sz="3200" b="1" dirty="0" smtClean="0">
              <a:latin typeface="Garamond" pitchFamily="18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44132860"/>
              </p:ext>
            </p:extLst>
          </p:nvPr>
        </p:nvGraphicFramePr>
        <p:xfrm>
          <a:off x="1524000" y="971550"/>
          <a:ext cx="6217920" cy="331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1600" y="4057650"/>
            <a:ext cx="388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</a:rPr>
              <a:t>Source: CBO Baseline </a:t>
            </a:r>
            <a:r>
              <a:rPr lang="en-US" sz="1000" dirty="0" smtClean="0">
                <a:solidFill>
                  <a:srgbClr val="000000"/>
                </a:solidFill>
              </a:rPr>
              <a:t>(August 2014)</a:t>
            </a:r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400800" y="1143000"/>
            <a:ext cx="0" cy="26289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40202587"/>
              </p:ext>
            </p:extLst>
          </p:nvPr>
        </p:nvGraphicFramePr>
        <p:xfrm>
          <a:off x="990600" y="1143000"/>
          <a:ext cx="2047875" cy="217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767947474"/>
              </p:ext>
            </p:extLst>
          </p:nvPr>
        </p:nvGraphicFramePr>
        <p:xfrm>
          <a:off x="3048000" y="1143000"/>
          <a:ext cx="2114550" cy="217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206230841"/>
              </p:ext>
            </p:extLst>
          </p:nvPr>
        </p:nvGraphicFramePr>
        <p:xfrm>
          <a:off x="5410200" y="1143000"/>
          <a:ext cx="2400300" cy="217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2362200" y="3943350"/>
            <a:ext cx="4343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  Discretionary          Entitlements        Net Interest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829" name="Rectangle 5"/>
          <p:cNvSpPr>
            <a:spLocks noChangeArrowheads="1"/>
          </p:cNvSpPr>
          <p:nvPr/>
        </p:nvSpPr>
        <p:spPr bwMode="auto">
          <a:xfrm>
            <a:off x="2362200" y="4007644"/>
            <a:ext cx="123825" cy="92869"/>
          </a:xfrm>
          <a:prstGeom prst="rect">
            <a:avLst/>
          </a:prstGeom>
          <a:solidFill>
            <a:srgbClr val="548D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30" name="Rectangle 6"/>
          <p:cNvSpPr>
            <a:spLocks noChangeArrowheads="1"/>
          </p:cNvSpPr>
          <p:nvPr/>
        </p:nvSpPr>
        <p:spPr bwMode="auto">
          <a:xfrm>
            <a:off x="3727450" y="4007644"/>
            <a:ext cx="123825" cy="9286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4953001" y="4000500"/>
            <a:ext cx="123825" cy="928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32" name="Rectangle 8"/>
          <p:cNvSpPr>
            <a:spLocks noChangeArrowheads="1"/>
          </p:cNvSpPr>
          <p:nvPr/>
        </p:nvSpPr>
        <p:spPr bwMode="auto">
          <a:xfrm>
            <a:off x="2590800" y="-134652"/>
            <a:ext cx="4191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Government Outlays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833" name="Rectangle 9"/>
          <p:cNvSpPr>
            <a:spLocks noChangeArrowheads="1"/>
          </p:cNvSpPr>
          <p:nvPr/>
        </p:nvSpPr>
        <p:spPr bwMode="auto">
          <a:xfrm>
            <a:off x="0" y="1582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834" name="Rectangle 10"/>
          <p:cNvSpPr>
            <a:spLocks noChangeArrowheads="1"/>
          </p:cNvSpPr>
          <p:nvPr/>
        </p:nvSpPr>
        <p:spPr bwMode="auto">
          <a:xfrm>
            <a:off x="0" y="62875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762001" y="1143001"/>
          <a:ext cx="2047875" cy="196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87397874"/>
              </p:ext>
            </p:extLst>
          </p:nvPr>
        </p:nvGraphicFramePr>
        <p:xfrm>
          <a:off x="2895600" y="1143000"/>
          <a:ext cx="2362200" cy="197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489112440"/>
              </p:ext>
            </p:extLst>
          </p:nvPr>
        </p:nvGraphicFramePr>
        <p:xfrm>
          <a:off x="5334001" y="1143001"/>
          <a:ext cx="2657475" cy="196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177801" y="6607968"/>
            <a:ext cx="72040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   Social Security          Medicare        Medicaid                Income Security         Other Spending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177801" y="6688932"/>
            <a:ext cx="123825" cy="92869"/>
          </a:xfrm>
          <a:prstGeom prst="rect">
            <a:avLst/>
          </a:prstGeom>
          <a:solidFill>
            <a:srgbClr val="548D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1600201" y="6688932"/>
            <a:ext cx="123825" cy="92869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49" name="Rectangle 1"/>
          <p:cNvSpPr>
            <a:spLocks noChangeArrowheads="1"/>
          </p:cNvSpPr>
          <p:nvPr/>
        </p:nvSpPr>
        <p:spPr bwMode="auto">
          <a:xfrm>
            <a:off x="2578101" y="6688932"/>
            <a:ext cx="123825" cy="92869"/>
          </a:xfrm>
          <a:prstGeom prst="rect">
            <a:avLst/>
          </a:prstGeom>
          <a:solidFill>
            <a:srgbClr val="9BBB5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5422901" y="6688932"/>
            <a:ext cx="123825" cy="92869"/>
          </a:xfrm>
          <a:prstGeom prst="rect">
            <a:avLst/>
          </a:prstGeom>
          <a:solidFill>
            <a:srgbClr val="4BACC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3911601" y="6677025"/>
            <a:ext cx="123825" cy="92869"/>
          </a:xfrm>
          <a:prstGeom prst="rect">
            <a:avLst/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58" name="Rectangle 10"/>
          <p:cNvSpPr>
            <a:spLocks noChangeArrowheads="1"/>
          </p:cNvSpPr>
          <p:nvPr/>
        </p:nvSpPr>
        <p:spPr bwMode="auto">
          <a:xfrm>
            <a:off x="1905000" y="93948"/>
            <a:ext cx="487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Mandatory Spending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06859" name="Rectangle 11"/>
          <p:cNvSpPr>
            <a:spLocks noChangeArrowheads="1"/>
          </p:cNvSpPr>
          <p:nvPr/>
        </p:nvSpPr>
        <p:spPr bwMode="auto">
          <a:xfrm>
            <a:off x="0" y="625185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861" name="Rectangle 13"/>
          <p:cNvSpPr>
            <a:spLocks noChangeArrowheads="1"/>
          </p:cNvSpPr>
          <p:nvPr/>
        </p:nvSpPr>
        <p:spPr bwMode="auto">
          <a:xfrm>
            <a:off x="0" y="659475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862" name="Text Box 14"/>
          <p:cNvSpPr txBox="1">
            <a:spLocks noChangeArrowheads="1"/>
          </p:cNvSpPr>
          <p:nvPr/>
        </p:nvSpPr>
        <p:spPr bwMode="auto">
          <a:xfrm>
            <a:off x="914401" y="3771900"/>
            <a:ext cx="72040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Social Security          Medicare        Medicaid                Income Security         Other Spending</a:t>
            </a:r>
          </a:p>
        </p:txBody>
      </p:sp>
      <p:sp>
        <p:nvSpPr>
          <p:cNvPr id="206863" name="Rectangle 15"/>
          <p:cNvSpPr>
            <a:spLocks noChangeArrowheads="1"/>
          </p:cNvSpPr>
          <p:nvPr/>
        </p:nvSpPr>
        <p:spPr bwMode="auto">
          <a:xfrm>
            <a:off x="914401" y="3869532"/>
            <a:ext cx="123825" cy="92869"/>
          </a:xfrm>
          <a:prstGeom prst="rect">
            <a:avLst/>
          </a:prstGeom>
          <a:solidFill>
            <a:srgbClr val="548D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64" name="Rectangle 16"/>
          <p:cNvSpPr>
            <a:spLocks noChangeArrowheads="1"/>
          </p:cNvSpPr>
          <p:nvPr/>
        </p:nvSpPr>
        <p:spPr bwMode="auto">
          <a:xfrm>
            <a:off x="2336801" y="3869532"/>
            <a:ext cx="123825" cy="92869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65" name="Rectangle 17"/>
          <p:cNvSpPr>
            <a:spLocks noChangeArrowheads="1"/>
          </p:cNvSpPr>
          <p:nvPr/>
        </p:nvSpPr>
        <p:spPr bwMode="auto">
          <a:xfrm>
            <a:off x="3314701" y="3869532"/>
            <a:ext cx="123825" cy="92869"/>
          </a:xfrm>
          <a:prstGeom prst="rect">
            <a:avLst/>
          </a:prstGeom>
          <a:solidFill>
            <a:srgbClr val="9BBB5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66" name="Rectangle 18"/>
          <p:cNvSpPr>
            <a:spLocks noChangeArrowheads="1"/>
          </p:cNvSpPr>
          <p:nvPr/>
        </p:nvSpPr>
        <p:spPr bwMode="auto">
          <a:xfrm>
            <a:off x="6159501" y="3869532"/>
            <a:ext cx="123825" cy="92869"/>
          </a:xfrm>
          <a:prstGeom prst="rect">
            <a:avLst/>
          </a:prstGeom>
          <a:solidFill>
            <a:srgbClr val="4BACC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67" name="Rectangle 19"/>
          <p:cNvSpPr>
            <a:spLocks noChangeArrowheads="1"/>
          </p:cNvSpPr>
          <p:nvPr/>
        </p:nvSpPr>
        <p:spPr bwMode="auto">
          <a:xfrm>
            <a:off x="4648201" y="3857625"/>
            <a:ext cx="123825" cy="92869"/>
          </a:xfrm>
          <a:prstGeom prst="rect">
            <a:avLst/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6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Garamond" pitchFamily="18" charset="0"/>
              </a:rPr>
              <a:t>FY 2013 Revenues and Outlays</a:t>
            </a:r>
            <a:endParaRPr lang="en-US" sz="3200" b="1" dirty="0">
              <a:latin typeface="Garamond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53555897"/>
              </p:ext>
            </p:extLst>
          </p:nvPr>
        </p:nvGraphicFramePr>
        <p:xfrm>
          <a:off x="1066800" y="1028700"/>
          <a:ext cx="7467601" cy="314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09800" y="1371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Outlays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82905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CBO</a:t>
            </a:r>
            <a:endParaRPr lang="en-US" sz="14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33600" y="3771900"/>
            <a:ext cx="3810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Garamond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en-US" sz="1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Mandatory </a:t>
            </a:r>
            <a:r>
              <a:rPr lang="en-US" sz="1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(entitlements and net interest</a:t>
            </a:r>
            <a:r>
              <a:rPr lang="en-US" sz="1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  </a:t>
            </a:r>
            <a:r>
              <a:rPr lang="en-US" sz="1200" dirty="0" smtClean="0">
                <a:solidFill>
                  <a:prstClr val="black"/>
                </a:solidFill>
                <a:cs typeface="Times New Roman" pitchFamily="18" charset="0"/>
              </a:rPr>
              <a:t>Discretionary</a:t>
            </a:r>
            <a:endParaRPr lang="en-US" sz="12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09800" y="4000500"/>
            <a:ext cx="76200" cy="571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2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1435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Garamond" pitchFamily="18" charset="0"/>
              </a:rPr>
              <a:t>FY 2024 Revenues and Outlays</a:t>
            </a:r>
            <a:endParaRPr lang="en-US" sz="3200" b="1" dirty="0">
              <a:latin typeface="Garamond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3250037"/>
              </p:ext>
            </p:extLst>
          </p:nvPr>
        </p:nvGraphicFramePr>
        <p:xfrm>
          <a:off x="1066800" y="1028700"/>
          <a:ext cx="7467601" cy="314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09800" y="142875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Outlays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82905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CBO</a:t>
            </a:r>
            <a:endParaRPr lang="en-US" sz="14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33600" y="3771900"/>
            <a:ext cx="3810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Garamond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en-US" sz="1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Mandatory </a:t>
            </a:r>
            <a:r>
              <a:rPr lang="en-US" sz="1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(entitlements and net interest</a:t>
            </a:r>
            <a:r>
              <a:rPr lang="en-US" sz="1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  </a:t>
            </a:r>
            <a:r>
              <a:rPr lang="en-US" sz="1200" dirty="0" smtClean="0">
                <a:solidFill>
                  <a:prstClr val="black"/>
                </a:solidFill>
                <a:cs typeface="Times New Roman" pitchFamily="18" charset="0"/>
              </a:rPr>
              <a:t>Discretionary</a:t>
            </a:r>
            <a:endParaRPr lang="en-US" sz="12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09800" y="4000500"/>
            <a:ext cx="76200" cy="571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886200"/>
            <a:ext cx="133350" cy="100013"/>
          </a:xfrm>
          <a:prstGeom prst="rect">
            <a:avLst/>
          </a:prstGeom>
          <a:noFill/>
        </p:spPr>
      </p:pic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164445991"/>
              </p:ext>
            </p:extLst>
          </p:nvPr>
        </p:nvGraphicFramePr>
        <p:xfrm>
          <a:off x="838201" y="1257300"/>
          <a:ext cx="2047875" cy="1978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541396118"/>
              </p:ext>
            </p:extLst>
          </p:nvPr>
        </p:nvGraphicFramePr>
        <p:xfrm>
          <a:off x="5410200" y="1257300"/>
          <a:ext cx="2400300" cy="1978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533400" y="3829050"/>
            <a:ext cx="7651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    Individual Income Tax         Social Insurance Taxes        Corporate Income Tax        Other Taxes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609601" y="3886201"/>
            <a:ext cx="123825" cy="63422"/>
          </a:xfrm>
          <a:prstGeom prst="rect">
            <a:avLst/>
          </a:prstGeom>
          <a:solidFill>
            <a:srgbClr val="548D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2514601" y="3886201"/>
            <a:ext cx="123825" cy="63422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80" name="Rectangle 8"/>
          <p:cNvSpPr>
            <a:spLocks noChangeArrowheads="1"/>
          </p:cNvSpPr>
          <p:nvPr/>
        </p:nvSpPr>
        <p:spPr bwMode="auto">
          <a:xfrm>
            <a:off x="4486276" y="3886201"/>
            <a:ext cx="123825" cy="63422"/>
          </a:xfrm>
          <a:prstGeom prst="rect">
            <a:avLst/>
          </a:prstGeom>
          <a:solidFill>
            <a:srgbClr val="9BBB5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81" name="Rectangle 9"/>
          <p:cNvSpPr>
            <a:spLocks noChangeArrowheads="1"/>
          </p:cNvSpPr>
          <p:nvPr/>
        </p:nvSpPr>
        <p:spPr bwMode="auto">
          <a:xfrm>
            <a:off x="1583350" y="211538"/>
            <a:ext cx="605197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Government Revenues by Source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883" name="Rectangle 11"/>
          <p:cNvSpPr>
            <a:spLocks noChangeArrowheads="1"/>
          </p:cNvSpPr>
          <p:nvPr/>
        </p:nvSpPr>
        <p:spPr bwMode="auto">
          <a:xfrm>
            <a:off x="0" y="25824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7884" name="Rectangle 12"/>
          <p:cNvSpPr>
            <a:spLocks noChangeArrowheads="1"/>
          </p:cNvSpPr>
          <p:nvPr/>
        </p:nvSpPr>
        <p:spPr bwMode="auto">
          <a:xfrm>
            <a:off x="0" y="63875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917294740"/>
              </p:ext>
            </p:extLst>
          </p:nvPr>
        </p:nvGraphicFramePr>
        <p:xfrm>
          <a:off x="3124200" y="1257300"/>
          <a:ext cx="2114550" cy="1978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3223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533400" y="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Garamond" pitchFamily="18" charset="0"/>
              </a:rPr>
              <a:t>Comparing Recessions</a:t>
            </a:r>
            <a:endParaRPr lang="en-US" sz="3200" b="1" dirty="0">
              <a:latin typeface="Garamond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758610"/>
              </p:ext>
            </p:extLst>
          </p:nvPr>
        </p:nvGraphicFramePr>
        <p:xfrm>
          <a:off x="152400" y="1028700"/>
          <a:ext cx="8305800" cy="2114550"/>
        </p:xfrm>
        <a:graphic>
          <a:graphicData uri="http://schemas.openxmlformats.org/drawingml/2006/table">
            <a:tbl>
              <a:tblPr/>
              <a:tblGrid>
                <a:gridCol w="1579721"/>
                <a:gridCol w="749007"/>
                <a:gridCol w="1009116"/>
                <a:gridCol w="931492"/>
                <a:gridCol w="931492"/>
                <a:gridCol w="1552486"/>
                <a:gridCol w="1552486"/>
              </a:tblGrid>
              <a:tr h="7429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Garamond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000" b="1" dirty="0">
                          <a:latin typeface="Garamond"/>
                          <a:ea typeface="Calibri"/>
                          <a:cs typeface="Times New Roman"/>
                        </a:rPr>
                      </a:br>
                      <a:r>
                        <a:rPr lang="en-US" sz="1000" b="1" dirty="0">
                          <a:latin typeface="Garamond"/>
                          <a:ea typeface="Calibri"/>
                          <a:cs typeface="Times New Roman"/>
                        </a:rPr>
                        <a:t>Trough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Garamond"/>
                          <a:ea typeface="Calibri"/>
                          <a:cs typeface="Times New Roman"/>
                        </a:rPr>
                        <a:t>GDP Loss (Peak to Trough)</a:t>
                      </a:r>
                      <a:endParaRPr lang="en-US" sz="1000" b="1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Garamond"/>
                          <a:ea typeface="Calibri"/>
                          <a:cs typeface="Times New Roman"/>
                        </a:rPr>
                        <a:t>Duration of Recession</a:t>
                      </a:r>
                      <a:endParaRPr lang="en-US" sz="1000" b="1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Garamond"/>
                          <a:ea typeface="Calibri"/>
                          <a:cs typeface="Times New Roman"/>
                        </a:rPr>
                        <a:t>GDP Growth in the following year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Garamond"/>
                          <a:ea typeface="Calibri"/>
                          <a:cs typeface="Times New Roman"/>
                        </a:rPr>
                        <a:t>GDP Growth in the following 3 years</a:t>
                      </a:r>
                    </a:p>
                  </a:txBody>
                  <a:tcPr marL="52932" marR="529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Garamond"/>
                          <a:ea typeface="Calibri"/>
                          <a:cs typeface="Times New Roman"/>
                        </a:rPr>
                        <a:t>Months from end of recession until we reached prior employment peak</a:t>
                      </a:r>
                    </a:p>
                  </a:txBody>
                  <a:tcPr marL="49967" marR="4996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Garamond"/>
                          <a:ea typeface="Calibri"/>
                          <a:cs typeface="Times New Roman"/>
                        </a:rPr>
                        <a:t>Months from end of recession until GDP reached potential</a:t>
                      </a:r>
                      <a:endParaRPr lang="en-US" sz="1000" b="1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9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aramond"/>
                          <a:ea typeface="Calibri"/>
                          <a:cs typeface="Times New Roman"/>
                        </a:rPr>
                        <a:t>May 1954 (II)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Garamond"/>
                          <a:ea typeface="Calibri"/>
                          <a:cs typeface="Times New Roman"/>
                        </a:rPr>
                        <a:t>-2.5 (%)</a:t>
                      </a:r>
                      <a:endParaRPr lang="en-US" sz="10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Garamond"/>
                          <a:ea typeface="Calibri"/>
                          <a:cs typeface="Times New Roman"/>
                        </a:rPr>
                        <a:t>10 (months)</a:t>
                      </a:r>
                      <a:endParaRPr lang="en-US" sz="10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aramond"/>
                          <a:ea typeface="Calibri"/>
                          <a:cs typeface="Times New Roman"/>
                        </a:rPr>
                        <a:t>7.9 (%)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Garamond"/>
                          <a:ea typeface="Calibri"/>
                          <a:cs typeface="Times New Roman"/>
                        </a:rPr>
                        <a:t>4.0</a:t>
                      </a:r>
                      <a:endParaRPr lang="en-US" sz="10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2932" marR="5293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aramond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9967" marR="499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Garamond"/>
                          <a:ea typeface="Calibri"/>
                          <a:cs typeface="Times New Roman"/>
                        </a:rPr>
                        <a:t>2</a:t>
                      </a:r>
                      <a:endParaRPr lang="en-US" sz="10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859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aramond"/>
                          <a:ea typeface="Calibri"/>
                          <a:cs typeface="Times New Roman"/>
                        </a:rPr>
                        <a:t>April 1958 (II)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Garamond"/>
                          <a:ea typeface="Calibri"/>
                          <a:cs typeface="Times New Roman"/>
                        </a:rPr>
                        <a:t>-3.1</a:t>
                      </a:r>
                      <a:endParaRPr lang="en-US" sz="10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Garamond"/>
                          <a:ea typeface="Calibri"/>
                          <a:cs typeface="Times New Roman"/>
                        </a:rPr>
                        <a:t>8</a:t>
                      </a:r>
                      <a:endParaRPr lang="en-US" sz="10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aramond"/>
                          <a:ea typeface="Calibri"/>
                          <a:cs typeface="Times New Roman"/>
                        </a:rPr>
                        <a:t>9.6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Garamond"/>
                          <a:ea typeface="Calibri"/>
                          <a:cs typeface="Times New Roman"/>
                        </a:rPr>
                        <a:t>4.2</a:t>
                      </a:r>
                      <a:endParaRPr lang="en-US" sz="10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2932" marR="52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aramond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49967" marR="499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Garamond"/>
                          <a:ea typeface="Calibri"/>
                          <a:cs typeface="Times New Roman"/>
                        </a:rPr>
                        <a:t>4</a:t>
                      </a:r>
                      <a:endParaRPr lang="en-US" sz="10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59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aramond"/>
                          <a:ea typeface="Calibri"/>
                          <a:cs typeface="Times New Roman"/>
                        </a:rPr>
                        <a:t>February 1961 (I)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Garamond"/>
                          <a:ea typeface="Calibri"/>
                          <a:cs typeface="Times New Roman"/>
                        </a:rPr>
                        <a:t>-0.5</a:t>
                      </a:r>
                      <a:endParaRPr lang="en-US" sz="10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Garamond"/>
                          <a:ea typeface="Calibri"/>
                          <a:cs typeface="Times New Roman"/>
                        </a:rPr>
                        <a:t>10</a:t>
                      </a:r>
                      <a:endParaRPr lang="en-US" sz="10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aramond"/>
                          <a:ea typeface="Calibri"/>
                          <a:cs typeface="Times New Roman"/>
                        </a:rPr>
                        <a:t>7.5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Garamond"/>
                          <a:ea typeface="Calibri"/>
                          <a:cs typeface="Times New Roman"/>
                        </a:rPr>
                        <a:t>5.8</a:t>
                      </a:r>
                      <a:endParaRPr lang="en-US" sz="10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2932" marR="52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aramond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9967" marR="499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Garamond"/>
                          <a:ea typeface="Calibri"/>
                          <a:cs typeface="Times New Roman"/>
                        </a:rPr>
                        <a:t>10</a:t>
                      </a:r>
                      <a:endParaRPr lang="en-US" sz="10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59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aramond"/>
                          <a:ea typeface="Calibri"/>
                          <a:cs typeface="Times New Roman"/>
                        </a:rPr>
                        <a:t>November 1970 </a:t>
                      </a:r>
                      <a:r>
                        <a:rPr lang="en-US" sz="1000" dirty="0" smtClean="0">
                          <a:latin typeface="Garamond"/>
                          <a:ea typeface="Calibri"/>
                          <a:cs typeface="Times New Roman"/>
                        </a:rPr>
                        <a:t>(IV</a:t>
                      </a:r>
                      <a:r>
                        <a:rPr lang="en-US" sz="1000" dirty="0">
                          <a:latin typeface="Garamond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Garamond"/>
                          <a:ea typeface="Calibri"/>
                          <a:cs typeface="Times New Roman"/>
                        </a:rPr>
                        <a:t>-0.2</a:t>
                      </a:r>
                      <a:endParaRPr lang="en-US" sz="10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Garamond"/>
                          <a:ea typeface="Calibri"/>
                          <a:cs typeface="Times New Roman"/>
                        </a:rPr>
                        <a:t>11</a:t>
                      </a:r>
                      <a:endParaRPr lang="en-US" sz="10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aramond"/>
                          <a:ea typeface="Calibri"/>
                          <a:cs typeface="Times New Roman"/>
                        </a:rPr>
                        <a:t>4.5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Garamond"/>
                          <a:ea typeface="Calibri"/>
                          <a:cs typeface="Times New Roman"/>
                        </a:rPr>
                        <a:t>5.2</a:t>
                      </a:r>
                      <a:endParaRPr lang="en-US" sz="10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2932" marR="52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aramond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9967" marR="499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Garamond"/>
                          <a:ea typeface="Calibri"/>
                          <a:cs typeface="Times New Roman"/>
                        </a:rPr>
                        <a:t>5</a:t>
                      </a:r>
                      <a:endParaRPr lang="en-US" sz="10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59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aramond"/>
                          <a:ea typeface="Calibri"/>
                          <a:cs typeface="Times New Roman"/>
                        </a:rPr>
                        <a:t>March 1975 (I)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Garamond"/>
                          <a:ea typeface="Calibri"/>
                          <a:cs typeface="Times New Roman"/>
                        </a:rPr>
                        <a:t>-3.2</a:t>
                      </a:r>
                      <a:endParaRPr lang="en-US" sz="10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Garamond"/>
                          <a:ea typeface="Calibri"/>
                          <a:cs typeface="Times New Roman"/>
                        </a:rPr>
                        <a:t>16</a:t>
                      </a:r>
                      <a:endParaRPr lang="en-US" sz="10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aramond"/>
                          <a:ea typeface="Calibri"/>
                          <a:cs typeface="Times New Roman"/>
                        </a:rPr>
                        <a:t>6.2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Garamond"/>
                          <a:ea typeface="Calibri"/>
                          <a:cs typeface="Times New Roman"/>
                        </a:rPr>
                        <a:t>4.5</a:t>
                      </a:r>
                      <a:endParaRPr lang="en-US" sz="10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2932" marR="52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aramond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49967" marR="499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Garamond"/>
                          <a:ea typeface="Calibri"/>
                          <a:cs typeface="Times New Roman"/>
                        </a:rPr>
                        <a:t>13</a:t>
                      </a:r>
                      <a:endParaRPr lang="en-US" sz="10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59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aramond"/>
                          <a:ea typeface="Calibri"/>
                          <a:cs typeface="Times New Roman"/>
                        </a:rPr>
                        <a:t>November 1982 (IV)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Garamond"/>
                          <a:ea typeface="Calibri"/>
                          <a:cs typeface="Times New Roman"/>
                        </a:rPr>
                        <a:t>-2.6</a:t>
                      </a:r>
                      <a:endParaRPr lang="en-US" sz="10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Garamond"/>
                          <a:ea typeface="Calibri"/>
                          <a:cs typeface="Times New Roman"/>
                        </a:rPr>
                        <a:t>16</a:t>
                      </a:r>
                      <a:endParaRPr lang="en-US" sz="10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aramond"/>
                          <a:ea typeface="Calibri"/>
                          <a:cs typeface="Times New Roman"/>
                        </a:rPr>
                        <a:t>7.7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Garamond"/>
                          <a:ea typeface="Calibri"/>
                          <a:cs typeface="Times New Roman"/>
                        </a:rPr>
                        <a:t>5.8</a:t>
                      </a:r>
                      <a:endParaRPr lang="en-US" sz="10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2932" marR="52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aramond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49967" marR="499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Garamond"/>
                          <a:ea typeface="Calibri"/>
                          <a:cs typeface="Times New Roman"/>
                        </a:rPr>
                        <a:t>20</a:t>
                      </a:r>
                      <a:endParaRPr lang="en-US" sz="10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9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aramond"/>
                          <a:ea typeface="Calibri"/>
                          <a:cs typeface="Times New Roman"/>
                        </a:rPr>
                        <a:t>March 1991(I)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Garamond"/>
                          <a:ea typeface="Calibri"/>
                          <a:cs typeface="Times New Roman"/>
                        </a:rPr>
                        <a:t>-1.4</a:t>
                      </a:r>
                      <a:endParaRPr lang="en-US" sz="10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Garamond"/>
                          <a:ea typeface="Calibri"/>
                          <a:cs typeface="Times New Roman"/>
                        </a:rPr>
                        <a:t>8</a:t>
                      </a:r>
                      <a:endParaRPr lang="en-US" sz="10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aramond"/>
                          <a:ea typeface="Calibri"/>
                          <a:cs typeface="Times New Roman"/>
                        </a:rPr>
                        <a:t>2.6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Garamond"/>
                          <a:ea typeface="Calibri"/>
                          <a:cs typeface="Times New Roman"/>
                        </a:rPr>
                        <a:t>3.2</a:t>
                      </a:r>
                    </a:p>
                  </a:txBody>
                  <a:tcPr marL="52932" marR="5293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aramond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49967" marR="499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Garamond"/>
                          <a:ea typeface="Calibri"/>
                          <a:cs typeface="Times New Roman"/>
                        </a:rPr>
                        <a:t>25</a:t>
                      </a:r>
                      <a:endParaRPr lang="en-US" sz="10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859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aramond"/>
                          <a:ea typeface="Calibri"/>
                          <a:cs typeface="Times New Roman"/>
                        </a:rPr>
                        <a:t>November 2001 (IV)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Garamond"/>
                          <a:ea typeface="Calibri"/>
                          <a:cs typeface="Times New Roman"/>
                        </a:rPr>
                        <a:t>+0.7</a:t>
                      </a:r>
                      <a:endParaRPr lang="en-US" sz="10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Garamond"/>
                          <a:ea typeface="Calibri"/>
                          <a:cs typeface="Times New Roman"/>
                        </a:rPr>
                        <a:t>8</a:t>
                      </a:r>
                      <a:endParaRPr lang="en-US" sz="10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aramond"/>
                          <a:ea typeface="Calibri"/>
                          <a:cs typeface="Times New Roman"/>
                        </a:rPr>
                        <a:t>1.9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Garamond"/>
                          <a:ea typeface="Calibri"/>
                          <a:cs typeface="Times New Roman"/>
                        </a:rPr>
                        <a:t>2.9</a:t>
                      </a:r>
                      <a:endParaRPr lang="en-US" sz="10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2932" marR="52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aramond"/>
                          <a:ea typeface="Calibri"/>
                          <a:cs typeface="Times New Roman"/>
                        </a:rPr>
                        <a:t>39</a:t>
                      </a:r>
                    </a:p>
                  </a:txBody>
                  <a:tcPr marL="49967" marR="499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Garamond"/>
                          <a:ea typeface="Calibri"/>
                          <a:cs typeface="Times New Roman"/>
                        </a:rPr>
                        <a:t>13</a:t>
                      </a:r>
                      <a:endParaRPr lang="en-US" sz="10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59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aramond"/>
                          <a:ea typeface="Calibri"/>
                          <a:cs typeface="Times New Roman"/>
                        </a:rPr>
                        <a:t>June </a:t>
                      </a:r>
                      <a:r>
                        <a:rPr lang="en-US" sz="1000" dirty="0" smtClean="0">
                          <a:latin typeface="Garamond"/>
                          <a:ea typeface="Calibri"/>
                          <a:cs typeface="Times New Roman"/>
                        </a:rPr>
                        <a:t>2009 (II)</a:t>
                      </a:r>
                      <a:endParaRPr lang="en-US" sz="10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Garamond"/>
                          <a:ea typeface="Calibri"/>
                          <a:cs typeface="Times New Roman"/>
                        </a:rPr>
                        <a:t>-4.7</a:t>
                      </a:r>
                      <a:endParaRPr lang="en-US" sz="10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Garamond"/>
                          <a:ea typeface="Calibri"/>
                          <a:cs typeface="Times New Roman"/>
                        </a:rPr>
                        <a:t>18</a:t>
                      </a:r>
                      <a:endParaRPr lang="en-US" sz="10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Garamond"/>
                          <a:ea typeface="Calibri"/>
                          <a:cs typeface="Times New Roman"/>
                        </a:rPr>
                        <a:t>2.5</a:t>
                      </a:r>
                      <a:endParaRPr lang="en-US" sz="10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Garamond"/>
                          <a:ea typeface="Calibri"/>
                          <a:cs typeface="Times New Roman"/>
                        </a:rPr>
                        <a:t>2.2</a:t>
                      </a:r>
                      <a:endParaRPr lang="en-US" sz="10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2932" marR="52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Garamond"/>
                          <a:ea typeface="Calibri"/>
                          <a:cs typeface="Times New Roman"/>
                        </a:rPr>
                        <a:t>59</a:t>
                      </a:r>
                      <a:endParaRPr lang="en-US" sz="10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Garamond"/>
                          <a:ea typeface="Calibri"/>
                          <a:cs typeface="Times New Roman"/>
                        </a:rPr>
                        <a:t>NA</a:t>
                      </a:r>
                      <a:endParaRPr lang="en-US" sz="1000" dirty="0"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57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991867"/>
              </p:ext>
            </p:extLst>
          </p:nvPr>
        </p:nvGraphicFramePr>
        <p:xfrm>
          <a:off x="381000" y="857250"/>
          <a:ext cx="8229600" cy="337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3400" y="11430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Garamond" pitchFamily="18" charset="0"/>
              </a:rPr>
              <a:t>Real GDP Outlook</a:t>
            </a:r>
          </a:p>
        </p:txBody>
      </p:sp>
    </p:spTree>
    <p:extLst>
      <p:ext uri="{BB962C8B-B14F-4D97-AF65-F5344CB8AC3E}">
        <p14:creationId xmlns:p14="http://schemas.microsoft.com/office/powerpoint/2010/main" val="204420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0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15645496"/>
              </p:ext>
            </p:extLst>
          </p:nvPr>
        </p:nvGraphicFramePr>
        <p:xfrm>
          <a:off x="457200" y="571498"/>
          <a:ext cx="8229600" cy="3200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209800" y="2914650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Arial Unicode MS" pitchFamily="34" charset="-128"/>
              </a:rPr>
              <a:t>Real Personal Consumption Expenditures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57200" y="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Garamond" pitchFamily="18" charset="0"/>
              </a:rPr>
              <a:t>Personal Consumption Outlook</a:t>
            </a:r>
          </a:p>
        </p:txBody>
      </p:sp>
    </p:spTree>
    <p:extLst>
      <p:ext uri="{BB962C8B-B14F-4D97-AF65-F5344CB8AC3E}">
        <p14:creationId xmlns:p14="http://schemas.microsoft.com/office/powerpoint/2010/main" val="260125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00238703"/>
              </p:ext>
            </p:extLst>
          </p:nvPr>
        </p:nvGraphicFramePr>
        <p:xfrm>
          <a:off x="457200" y="742950"/>
          <a:ext cx="8229600" cy="336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72979" y="11430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Garamond" pitchFamily="18" charset="0"/>
              </a:rPr>
              <a:t>Real Disposable Personal Income</a:t>
            </a:r>
            <a:endParaRPr lang="en-US" sz="32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5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Garamond" pitchFamily="18" charset="0"/>
              </a:rPr>
              <a:t>Household Net Worth</a:t>
            </a:r>
            <a:endParaRPr lang="en-US" sz="3200" b="1" dirty="0">
              <a:latin typeface="Garamond" pitchFamily="18" charset="0"/>
            </a:endParaRPr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456996"/>
              </p:ext>
            </p:extLst>
          </p:nvPr>
        </p:nvGraphicFramePr>
        <p:xfrm>
          <a:off x="381000" y="628651"/>
          <a:ext cx="8229600" cy="337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352800" y="1200150"/>
            <a:ext cx="1981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Arial Unicode MS" pitchFamily="34" charset="-128"/>
              </a:rPr>
              <a:t>Household Wealth</a:t>
            </a:r>
          </a:p>
        </p:txBody>
      </p:sp>
    </p:spTree>
    <p:extLst>
      <p:ext uri="{BB962C8B-B14F-4D97-AF65-F5344CB8AC3E}">
        <p14:creationId xmlns:p14="http://schemas.microsoft.com/office/powerpoint/2010/main" val="428440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179825</TotalTime>
  <Words>1027</Words>
  <Application>Microsoft Office PowerPoint</Application>
  <PresentationFormat>On-screen Show (16:9)</PresentationFormat>
  <Paragraphs>359</Paragraphs>
  <Slides>46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1_Office Theme</vt:lpstr>
      <vt:lpstr>1_Custom Design</vt:lpstr>
      <vt:lpstr>Custom Design</vt:lpstr>
      <vt:lpstr>Office Theme</vt:lpstr>
      <vt:lpstr>Economic Outlook December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Consumer Confidence</vt:lpstr>
      <vt:lpstr>Auto &amp; Light Truck Sales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Business Confidence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Government Revenues and Outlays ( percent of GDP) </vt:lpstr>
      <vt:lpstr>PowerPoint Presentation</vt:lpstr>
      <vt:lpstr>PowerPoint Presentation</vt:lpstr>
      <vt:lpstr>FY 2013 Revenues and Outlays</vt:lpstr>
      <vt:lpstr>FY 2024 Revenues and Outlays</vt:lpstr>
      <vt:lpstr>PowerPoint Presentation</vt:lpstr>
    </vt:vector>
  </TitlesOfParts>
  <Company>USCC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USCC</dc:creator>
  <cp:lastModifiedBy>AMannino</cp:lastModifiedBy>
  <cp:revision>8311</cp:revision>
  <cp:lastPrinted>2014-12-05T16:19:27Z</cp:lastPrinted>
  <dcterms:created xsi:type="dcterms:W3CDTF">2004-10-14T20:52:42Z</dcterms:created>
  <dcterms:modified xsi:type="dcterms:W3CDTF">2014-12-05T19:30:18Z</dcterms:modified>
</cp:coreProperties>
</file>